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3.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4.xml" ContentType="application/vnd.openxmlformats-officedocument.theme+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theme/theme5.xml" ContentType="application/vnd.openxmlformats-officedocument.theme+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theme/theme6.xml" ContentType="application/vnd.openxmlformats-officedocument.theme+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3.xml" ContentType="application/vnd.openxmlformats-officedocument.presentationml.notesSlide+xml"/>
  <Override PartName="/ppt/tags/tag7.xml" ContentType="application/vnd.openxmlformats-officedocument.presentationml.tags+xml"/>
  <Override PartName="/ppt/notesSlides/notesSlide4.xml" ContentType="application/vnd.openxmlformats-officedocument.presentationml.notesSlide+xml"/>
  <Override PartName="/ppt/tags/tag8.xml" ContentType="application/vnd.openxmlformats-officedocument.presentationml.tags+xml"/>
  <Override PartName="/ppt/notesSlides/notesSlide5.xml" ContentType="application/vnd.openxmlformats-officedocument.presentationml.notesSlide+xml"/>
  <Override PartName="/ppt/tags/tag9.xml" ContentType="application/vnd.openxmlformats-officedocument.presentationml.tags+xml"/>
  <Override PartName="/ppt/notesSlides/notesSlide6.xml" ContentType="application/vnd.openxmlformats-officedocument.presentationml.notesSlide+xml"/>
  <Override PartName="/ppt/tags/tag10.xml" ContentType="application/vnd.openxmlformats-officedocument.presentationml.tags+xml"/>
  <Override PartName="/ppt/notesSlides/notesSlide7.xml" ContentType="application/vnd.openxmlformats-officedocument.presentationml.notesSlide+xml"/>
  <Override PartName="/ppt/tags/tag11.xml" ContentType="application/vnd.openxmlformats-officedocument.presentationml.tags+xml"/>
  <Override PartName="/ppt/notesSlides/notesSlide8.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14.xml" ContentType="application/vnd.openxmlformats-officedocument.presentationml.tags+xml"/>
  <Override PartName="/ppt/tags/tag15.xml" ContentType="application/vnd.openxmlformats-officedocument.presentationml.tags+xml"/>
  <Override PartName="/ppt/notesSlides/notesSlide10.xml" ContentType="application/vnd.openxmlformats-officedocument.presentationml.notesSlide+xml"/>
  <Override PartName="/ppt/tags/tag16.xml" ContentType="application/vnd.openxmlformats-officedocument.presentationml.tags+xml"/>
  <Override PartName="/ppt/notesSlides/notesSlide11.xml" ContentType="application/vnd.openxmlformats-officedocument.presentationml.notesSlide+xml"/>
  <Override PartName="/ppt/tags/tag17.xml" ContentType="application/vnd.openxmlformats-officedocument.presentationml.tags+xml"/>
  <Override PartName="/ppt/notesSlides/notesSlide12.xml" ContentType="application/vnd.openxmlformats-officedocument.presentationml.notesSlide+xml"/>
  <Override PartName="/ppt/tags/tag18.xml" ContentType="application/vnd.openxmlformats-officedocument.presentationml.tags+xml"/>
  <Override PartName="/ppt/notesSlides/notesSlide13.xml" ContentType="application/vnd.openxmlformats-officedocument.presentationml.notesSlide+xml"/>
  <Override PartName="/ppt/tags/tag19.xml" ContentType="application/vnd.openxmlformats-officedocument.presentationml.tags+xml"/>
  <Override PartName="/ppt/notesSlides/notesSlide14.xml" ContentType="application/vnd.openxmlformats-officedocument.presentationml.notesSlide+xml"/>
  <Override PartName="/ppt/tags/tag20.xml" ContentType="application/vnd.openxmlformats-officedocument.presentationml.tags+xml"/>
  <Override PartName="/ppt/notesSlides/notesSlide15.xml" ContentType="application/vnd.openxmlformats-officedocument.presentationml.notesSlide+xml"/>
  <Override PartName="/ppt/tags/tag21.xml" ContentType="application/vnd.openxmlformats-officedocument.presentationml.tags+xml"/>
  <Override PartName="/ppt/notesSlides/notesSlide16.xml" ContentType="application/vnd.openxmlformats-officedocument.presentationml.notesSlide+xml"/>
  <Override PartName="/ppt/tags/tag22.xml" ContentType="application/vnd.openxmlformats-officedocument.presentationml.tags+xml"/>
  <Override PartName="/ppt/notesSlides/notesSlide1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notesSlides/notesSlide18.xml" ContentType="application/vnd.openxmlformats-officedocument.presentationml.notesSlide+xml"/>
  <Override PartName="/ppt/tags/tag23.xml" ContentType="application/vnd.openxmlformats-officedocument.presentationml.tags+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67" r:id="rId5"/>
    <p:sldMasterId id="2147483697" r:id="rId6"/>
    <p:sldMasterId id="2147483713" r:id="rId7"/>
    <p:sldMasterId id="2147483739" r:id="rId8"/>
    <p:sldMasterId id="2147483761" r:id="rId9"/>
    <p:sldMasterId id="2147483783" r:id="rId10"/>
  </p:sldMasterIdLst>
  <p:notesMasterIdLst>
    <p:notesMasterId r:id="rId57"/>
  </p:notesMasterIdLst>
  <p:sldIdLst>
    <p:sldId id="1654" r:id="rId11"/>
    <p:sldId id="1602" r:id="rId12"/>
    <p:sldId id="9983" r:id="rId13"/>
    <p:sldId id="259" r:id="rId14"/>
    <p:sldId id="8487" r:id="rId15"/>
    <p:sldId id="9848" r:id="rId16"/>
    <p:sldId id="1621" r:id="rId17"/>
    <p:sldId id="4631" r:id="rId18"/>
    <p:sldId id="4632" r:id="rId19"/>
    <p:sldId id="4633" r:id="rId20"/>
    <p:sldId id="4634" r:id="rId21"/>
    <p:sldId id="4637" r:id="rId22"/>
    <p:sldId id="4682" r:id="rId23"/>
    <p:sldId id="4684" r:id="rId24"/>
    <p:sldId id="9981" r:id="rId25"/>
    <p:sldId id="9883" r:id="rId26"/>
    <p:sldId id="9855" r:id="rId27"/>
    <p:sldId id="9856" r:id="rId28"/>
    <p:sldId id="9857" r:id="rId29"/>
    <p:sldId id="9858" r:id="rId30"/>
    <p:sldId id="9859" r:id="rId31"/>
    <p:sldId id="9854" r:id="rId32"/>
    <p:sldId id="9984" r:id="rId33"/>
    <p:sldId id="4795" r:id="rId34"/>
    <p:sldId id="4755" r:id="rId35"/>
    <p:sldId id="4798" r:id="rId36"/>
    <p:sldId id="4799" r:id="rId37"/>
    <p:sldId id="4800" r:id="rId38"/>
    <p:sldId id="4801" r:id="rId39"/>
    <p:sldId id="4777" r:id="rId40"/>
    <p:sldId id="4794" r:id="rId41"/>
    <p:sldId id="9986" r:id="rId42"/>
    <p:sldId id="9987" r:id="rId43"/>
    <p:sldId id="9988" r:id="rId44"/>
    <p:sldId id="9989" r:id="rId45"/>
    <p:sldId id="9990" r:id="rId46"/>
    <p:sldId id="9991" r:id="rId47"/>
    <p:sldId id="9992" r:id="rId48"/>
    <p:sldId id="9994" r:id="rId49"/>
    <p:sldId id="9995" r:id="rId50"/>
    <p:sldId id="3468" r:id="rId51"/>
    <p:sldId id="3435" r:id="rId52"/>
    <p:sldId id="4639" r:id="rId53"/>
    <p:sldId id="9982" r:id="rId54"/>
    <p:sldId id="9985" r:id="rId55"/>
    <p:sldId id="1731" r:id="rId56"/>
  </p:sldIdLst>
  <p:sldSz cx="12192000" cy="6858000"/>
  <p:notesSz cx="6858000" cy="9144000"/>
  <p:custDataLst>
    <p:tags r:id="rId58"/>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1603ECF-FDFC-4558-84F4-A5158AD1166B}">
          <p14:sldIdLst>
            <p14:sldId id="1654"/>
            <p14:sldId id="1602"/>
            <p14:sldId id="9983"/>
            <p14:sldId id="259"/>
            <p14:sldId id="8487"/>
            <p14:sldId id="9848"/>
            <p14:sldId id="1621"/>
            <p14:sldId id="4631"/>
            <p14:sldId id="4632"/>
            <p14:sldId id="4633"/>
            <p14:sldId id="4634"/>
            <p14:sldId id="4637"/>
            <p14:sldId id="4682"/>
            <p14:sldId id="4684"/>
            <p14:sldId id="9981"/>
            <p14:sldId id="9883"/>
            <p14:sldId id="9855"/>
            <p14:sldId id="9856"/>
            <p14:sldId id="9857"/>
            <p14:sldId id="9858"/>
            <p14:sldId id="9859"/>
            <p14:sldId id="9854"/>
            <p14:sldId id="9984"/>
            <p14:sldId id="4795"/>
            <p14:sldId id="4755"/>
            <p14:sldId id="4798"/>
            <p14:sldId id="4799"/>
            <p14:sldId id="4800"/>
            <p14:sldId id="4801"/>
            <p14:sldId id="4777"/>
            <p14:sldId id="4794"/>
            <p14:sldId id="9986"/>
            <p14:sldId id="9987"/>
            <p14:sldId id="9988"/>
            <p14:sldId id="9989"/>
            <p14:sldId id="9990"/>
            <p14:sldId id="9991"/>
            <p14:sldId id="9992"/>
            <p14:sldId id="9994"/>
            <p14:sldId id="9995"/>
            <p14:sldId id="3468"/>
            <p14:sldId id="3435"/>
            <p14:sldId id="4639"/>
            <p14:sldId id="9982"/>
            <p14:sldId id="9985"/>
            <p14:sldId id="1731"/>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achel Kellam" initials="RK" lastIdx="25" clrIdx="0">
    <p:extLst>
      <p:ext uri="{19B8F6BF-5375-455C-9EA6-DF929625EA0E}">
        <p15:presenceInfo xmlns:p15="http://schemas.microsoft.com/office/powerpoint/2012/main" userId="S::t-rake@microsoft.com::618c9a5b-2076-476b-822c-4ce88f1a6258"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152" autoAdjust="0"/>
    <p:restoredTop sz="94660"/>
  </p:normalViewPr>
  <p:slideViewPr>
    <p:cSldViewPr snapToGrid="0">
      <p:cViewPr varScale="1">
        <p:scale>
          <a:sx n="119" d="100"/>
          <a:sy n="119" d="100"/>
        </p:scale>
        <p:origin x="63"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3.xml"/><Relationship Id="rId18" Type="http://schemas.openxmlformats.org/officeDocument/2006/relationships/slide" Target="slides/slide8.xml"/><Relationship Id="rId26" Type="http://schemas.openxmlformats.org/officeDocument/2006/relationships/slide" Target="slides/slide16.xml"/><Relationship Id="rId39" Type="http://schemas.openxmlformats.org/officeDocument/2006/relationships/slide" Target="slides/slide29.xml"/><Relationship Id="rId21" Type="http://schemas.openxmlformats.org/officeDocument/2006/relationships/slide" Target="slides/slide11.xml"/><Relationship Id="rId34" Type="http://schemas.openxmlformats.org/officeDocument/2006/relationships/slide" Target="slides/slide24.xml"/><Relationship Id="rId42" Type="http://schemas.openxmlformats.org/officeDocument/2006/relationships/slide" Target="slides/slide32.xml"/><Relationship Id="rId47" Type="http://schemas.openxmlformats.org/officeDocument/2006/relationships/slide" Target="slides/slide37.xml"/><Relationship Id="rId50" Type="http://schemas.openxmlformats.org/officeDocument/2006/relationships/slide" Target="slides/slide40.xml"/><Relationship Id="rId55" Type="http://schemas.openxmlformats.org/officeDocument/2006/relationships/slide" Target="slides/slide45.xml"/><Relationship Id="rId63" Type="http://schemas.openxmlformats.org/officeDocument/2006/relationships/tableStyles" Target="tableStyle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6.xml"/><Relationship Id="rId29" Type="http://schemas.openxmlformats.org/officeDocument/2006/relationships/slide" Target="slides/slide19.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slide" Target="slides/slide22.xml"/><Relationship Id="rId37" Type="http://schemas.openxmlformats.org/officeDocument/2006/relationships/slide" Target="slides/slide27.xml"/><Relationship Id="rId40" Type="http://schemas.openxmlformats.org/officeDocument/2006/relationships/slide" Target="slides/slide30.xml"/><Relationship Id="rId45" Type="http://schemas.openxmlformats.org/officeDocument/2006/relationships/slide" Target="slides/slide35.xml"/><Relationship Id="rId53" Type="http://schemas.openxmlformats.org/officeDocument/2006/relationships/slide" Target="slides/slide43.xml"/><Relationship Id="rId58" Type="http://schemas.openxmlformats.org/officeDocument/2006/relationships/tags" Target="tags/tag1.xml"/><Relationship Id="rId5" Type="http://schemas.openxmlformats.org/officeDocument/2006/relationships/slideMaster" Target="slideMasters/slideMaster2.xml"/><Relationship Id="rId61" Type="http://schemas.openxmlformats.org/officeDocument/2006/relationships/viewProps" Target="viewProps.xml"/><Relationship Id="rId19" Type="http://schemas.openxmlformats.org/officeDocument/2006/relationships/slide" Target="slides/slide9.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slide" Target="slides/slide25.xml"/><Relationship Id="rId43" Type="http://schemas.openxmlformats.org/officeDocument/2006/relationships/slide" Target="slides/slide33.xml"/><Relationship Id="rId48" Type="http://schemas.openxmlformats.org/officeDocument/2006/relationships/slide" Target="slides/slide38.xml"/><Relationship Id="rId56" Type="http://schemas.openxmlformats.org/officeDocument/2006/relationships/slide" Target="slides/slide46.xml"/><Relationship Id="rId8" Type="http://schemas.openxmlformats.org/officeDocument/2006/relationships/slideMaster" Target="slideMasters/slideMaster5.xml"/><Relationship Id="rId51" Type="http://schemas.openxmlformats.org/officeDocument/2006/relationships/slide" Target="slides/slide41.xml"/><Relationship Id="rId3" Type="http://schemas.openxmlformats.org/officeDocument/2006/relationships/customXml" Target="../customXml/item3.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slide" Target="slides/slide23.xml"/><Relationship Id="rId38" Type="http://schemas.openxmlformats.org/officeDocument/2006/relationships/slide" Target="slides/slide28.xml"/><Relationship Id="rId46" Type="http://schemas.openxmlformats.org/officeDocument/2006/relationships/slide" Target="slides/slide36.xml"/><Relationship Id="rId59" Type="http://schemas.openxmlformats.org/officeDocument/2006/relationships/commentAuthors" Target="commentAuthors.xml"/><Relationship Id="rId20" Type="http://schemas.openxmlformats.org/officeDocument/2006/relationships/slide" Target="slides/slide10.xml"/><Relationship Id="rId41" Type="http://schemas.openxmlformats.org/officeDocument/2006/relationships/slide" Target="slides/slide31.xml"/><Relationship Id="rId54" Type="http://schemas.openxmlformats.org/officeDocument/2006/relationships/slide" Target="slides/slide44.xml"/><Relationship Id="rId62"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slide" Target="slides/slide26.xml"/><Relationship Id="rId49" Type="http://schemas.openxmlformats.org/officeDocument/2006/relationships/slide" Target="slides/slide39.xml"/><Relationship Id="rId57" Type="http://schemas.openxmlformats.org/officeDocument/2006/relationships/notesMaster" Target="notesMasters/notesMaster1.xml"/><Relationship Id="rId10" Type="http://schemas.openxmlformats.org/officeDocument/2006/relationships/slideMaster" Target="slideMasters/slideMaster7.xml"/><Relationship Id="rId31" Type="http://schemas.openxmlformats.org/officeDocument/2006/relationships/slide" Target="slides/slide21.xml"/><Relationship Id="rId44" Type="http://schemas.openxmlformats.org/officeDocument/2006/relationships/slide" Target="slides/slide34.xml"/><Relationship Id="rId52" Type="http://schemas.openxmlformats.org/officeDocument/2006/relationships/slide" Target="slides/slide42.xml"/><Relationship Id="rId60"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Master" Target="slideMasters/slideMaster6.xml"/></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Run status history (All)</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stacked"/>
        <c:varyColors val="0"/>
        <c:ser>
          <c:idx val="0"/>
          <c:order val="0"/>
          <c:tx>
            <c:strRef>
              <c:f>Sheet1!$B$1</c:f>
              <c:strCache>
                <c:ptCount val="1"/>
                <c:pt idx="0">
                  <c:v>Running </c:v>
                </c:pt>
              </c:strCache>
            </c:strRef>
          </c:tx>
          <c:spPr>
            <a:solidFill>
              <a:schemeClr val="accent1"/>
            </a:solidFill>
            <a:ln>
              <a:noFill/>
            </a:ln>
            <a:effectLst/>
          </c:spPr>
          <c:invertIfNegative val="0"/>
          <c:cat>
            <c:numRef>
              <c:f>Sheet1!$A$2:$A$21</c:f>
              <c:numCache>
                <c:formatCode>m/d/yyyy</c:formatCode>
                <c:ptCount val="20"/>
                <c:pt idx="0">
                  <c:v>43466</c:v>
                </c:pt>
                <c:pt idx="1">
                  <c:v>43467</c:v>
                </c:pt>
                <c:pt idx="2">
                  <c:v>43468</c:v>
                </c:pt>
                <c:pt idx="3">
                  <c:v>43469</c:v>
                </c:pt>
                <c:pt idx="4">
                  <c:v>43470</c:v>
                </c:pt>
                <c:pt idx="5">
                  <c:v>43471</c:v>
                </c:pt>
                <c:pt idx="6">
                  <c:v>43472</c:v>
                </c:pt>
                <c:pt idx="7">
                  <c:v>43473</c:v>
                </c:pt>
                <c:pt idx="8">
                  <c:v>43474</c:v>
                </c:pt>
                <c:pt idx="9">
                  <c:v>43475</c:v>
                </c:pt>
                <c:pt idx="10">
                  <c:v>43476</c:v>
                </c:pt>
                <c:pt idx="11">
                  <c:v>43477</c:v>
                </c:pt>
                <c:pt idx="12">
                  <c:v>43478</c:v>
                </c:pt>
                <c:pt idx="13">
                  <c:v>43479</c:v>
                </c:pt>
                <c:pt idx="14">
                  <c:v>43480</c:v>
                </c:pt>
                <c:pt idx="15">
                  <c:v>43481</c:v>
                </c:pt>
                <c:pt idx="16">
                  <c:v>43482</c:v>
                </c:pt>
                <c:pt idx="17">
                  <c:v>43483</c:v>
                </c:pt>
                <c:pt idx="18">
                  <c:v>43484</c:v>
                </c:pt>
                <c:pt idx="19">
                  <c:v>43485</c:v>
                </c:pt>
              </c:numCache>
            </c:numRef>
          </c:cat>
          <c:val>
            <c:numRef>
              <c:f>Sheet1!$B$2:$B$21</c:f>
              <c:numCache>
                <c:formatCode>General</c:formatCode>
                <c:ptCount val="20"/>
                <c:pt idx="0">
                  <c:v>4</c:v>
                </c:pt>
                <c:pt idx="1">
                  <c:v>0</c:v>
                </c:pt>
                <c:pt idx="2">
                  <c:v>0</c:v>
                </c:pt>
                <c:pt idx="3">
                  <c:v>0</c:v>
                </c:pt>
                <c:pt idx="4">
                  <c:v>3</c:v>
                </c:pt>
                <c:pt idx="5">
                  <c:v>4</c:v>
                </c:pt>
                <c:pt idx="6">
                  <c:v>5</c:v>
                </c:pt>
                <c:pt idx="7">
                  <c:v>2</c:v>
                </c:pt>
                <c:pt idx="8">
                  <c:v>0</c:v>
                </c:pt>
                <c:pt idx="9">
                  <c:v>0</c:v>
                </c:pt>
                <c:pt idx="10">
                  <c:v>1</c:v>
                </c:pt>
                <c:pt idx="11">
                  <c:v>1</c:v>
                </c:pt>
                <c:pt idx="12">
                  <c:v>2</c:v>
                </c:pt>
                <c:pt idx="13">
                  <c:v>0</c:v>
                </c:pt>
                <c:pt idx="14">
                  <c:v>0</c:v>
                </c:pt>
                <c:pt idx="15">
                  <c:v>4</c:v>
                </c:pt>
                <c:pt idx="16">
                  <c:v>4</c:v>
                </c:pt>
                <c:pt idx="17">
                  <c:v>2</c:v>
                </c:pt>
                <c:pt idx="18">
                  <c:v>0</c:v>
                </c:pt>
                <c:pt idx="19">
                  <c:v>0</c:v>
                </c:pt>
              </c:numCache>
            </c:numRef>
          </c:val>
          <c:extLst>
            <c:ext xmlns:c16="http://schemas.microsoft.com/office/drawing/2014/chart" uri="{C3380CC4-5D6E-409C-BE32-E72D297353CC}">
              <c16:uniqueId val="{00000000-77CA-4789-ADF9-1DE6CFA3DB7E}"/>
            </c:ext>
          </c:extLst>
        </c:ser>
        <c:ser>
          <c:idx val="1"/>
          <c:order val="1"/>
          <c:tx>
            <c:strRef>
              <c:f>Sheet1!$C$1</c:f>
              <c:strCache>
                <c:ptCount val="1"/>
                <c:pt idx="0">
                  <c:v>Completed</c:v>
                </c:pt>
              </c:strCache>
            </c:strRef>
          </c:tx>
          <c:spPr>
            <a:solidFill>
              <a:schemeClr val="accent2"/>
            </a:solidFill>
            <a:ln>
              <a:noFill/>
            </a:ln>
            <a:effectLst/>
          </c:spPr>
          <c:invertIfNegative val="0"/>
          <c:cat>
            <c:numRef>
              <c:f>Sheet1!$A$2:$A$21</c:f>
              <c:numCache>
                <c:formatCode>m/d/yyyy</c:formatCode>
                <c:ptCount val="20"/>
                <c:pt idx="0">
                  <c:v>43466</c:v>
                </c:pt>
                <c:pt idx="1">
                  <c:v>43467</c:v>
                </c:pt>
                <c:pt idx="2">
                  <c:v>43468</c:v>
                </c:pt>
                <c:pt idx="3">
                  <c:v>43469</c:v>
                </c:pt>
                <c:pt idx="4">
                  <c:v>43470</c:v>
                </c:pt>
                <c:pt idx="5">
                  <c:v>43471</c:v>
                </c:pt>
                <c:pt idx="6">
                  <c:v>43472</c:v>
                </c:pt>
                <c:pt idx="7">
                  <c:v>43473</c:v>
                </c:pt>
                <c:pt idx="8">
                  <c:v>43474</c:v>
                </c:pt>
                <c:pt idx="9">
                  <c:v>43475</c:v>
                </c:pt>
                <c:pt idx="10">
                  <c:v>43476</c:v>
                </c:pt>
                <c:pt idx="11">
                  <c:v>43477</c:v>
                </c:pt>
                <c:pt idx="12">
                  <c:v>43478</c:v>
                </c:pt>
                <c:pt idx="13">
                  <c:v>43479</c:v>
                </c:pt>
                <c:pt idx="14">
                  <c:v>43480</c:v>
                </c:pt>
                <c:pt idx="15">
                  <c:v>43481</c:v>
                </c:pt>
                <c:pt idx="16">
                  <c:v>43482</c:v>
                </c:pt>
                <c:pt idx="17">
                  <c:v>43483</c:v>
                </c:pt>
                <c:pt idx="18">
                  <c:v>43484</c:v>
                </c:pt>
                <c:pt idx="19">
                  <c:v>43485</c:v>
                </c:pt>
              </c:numCache>
            </c:numRef>
          </c:cat>
          <c:val>
            <c:numRef>
              <c:f>Sheet1!$C$2:$C$21</c:f>
              <c:numCache>
                <c:formatCode>General</c:formatCode>
                <c:ptCount val="20"/>
                <c:pt idx="0">
                  <c:v>0</c:v>
                </c:pt>
                <c:pt idx="1">
                  <c:v>0</c:v>
                </c:pt>
                <c:pt idx="2">
                  <c:v>2</c:v>
                </c:pt>
                <c:pt idx="3">
                  <c:v>1</c:v>
                </c:pt>
                <c:pt idx="4">
                  <c:v>0</c:v>
                </c:pt>
                <c:pt idx="5">
                  <c:v>2</c:v>
                </c:pt>
                <c:pt idx="6">
                  <c:v>3</c:v>
                </c:pt>
                <c:pt idx="7">
                  <c:v>4</c:v>
                </c:pt>
                <c:pt idx="8">
                  <c:v>1</c:v>
                </c:pt>
                <c:pt idx="9">
                  <c:v>0</c:v>
                </c:pt>
                <c:pt idx="10">
                  <c:v>0</c:v>
                </c:pt>
                <c:pt idx="11">
                  <c:v>0</c:v>
                </c:pt>
                <c:pt idx="12">
                  <c:v>2</c:v>
                </c:pt>
                <c:pt idx="13">
                  <c:v>1</c:v>
                </c:pt>
                <c:pt idx="14">
                  <c:v>0</c:v>
                </c:pt>
                <c:pt idx="15">
                  <c:v>3</c:v>
                </c:pt>
                <c:pt idx="16">
                  <c:v>4</c:v>
                </c:pt>
                <c:pt idx="17">
                  <c:v>2</c:v>
                </c:pt>
                <c:pt idx="18">
                  <c:v>1</c:v>
                </c:pt>
                <c:pt idx="19">
                  <c:v>0</c:v>
                </c:pt>
              </c:numCache>
            </c:numRef>
          </c:val>
          <c:extLst>
            <c:ext xmlns:c16="http://schemas.microsoft.com/office/drawing/2014/chart" uri="{C3380CC4-5D6E-409C-BE32-E72D297353CC}">
              <c16:uniqueId val="{00000001-77CA-4789-ADF9-1DE6CFA3DB7E}"/>
            </c:ext>
          </c:extLst>
        </c:ser>
        <c:ser>
          <c:idx val="2"/>
          <c:order val="2"/>
          <c:tx>
            <c:strRef>
              <c:f>Sheet1!$D$1</c:f>
              <c:strCache>
                <c:ptCount val="1"/>
                <c:pt idx="0">
                  <c:v>Failed</c:v>
                </c:pt>
              </c:strCache>
            </c:strRef>
          </c:tx>
          <c:spPr>
            <a:solidFill>
              <a:schemeClr val="accent3"/>
            </a:solidFill>
            <a:ln>
              <a:noFill/>
            </a:ln>
            <a:effectLst/>
          </c:spPr>
          <c:invertIfNegative val="0"/>
          <c:cat>
            <c:numRef>
              <c:f>Sheet1!$A$2:$A$21</c:f>
              <c:numCache>
                <c:formatCode>m/d/yyyy</c:formatCode>
                <c:ptCount val="20"/>
                <c:pt idx="0">
                  <c:v>43466</c:v>
                </c:pt>
                <c:pt idx="1">
                  <c:v>43467</c:v>
                </c:pt>
                <c:pt idx="2">
                  <c:v>43468</c:v>
                </c:pt>
                <c:pt idx="3">
                  <c:v>43469</c:v>
                </c:pt>
                <c:pt idx="4">
                  <c:v>43470</c:v>
                </c:pt>
                <c:pt idx="5">
                  <c:v>43471</c:v>
                </c:pt>
                <c:pt idx="6">
                  <c:v>43472</c:v>
                </c:pt>
                <c:pt idx="7">
                  <c:v>43473</c:v>
                </c:pt>
                <c:pt idx="8">
                  <c:v>43474</c:v>
                </c:pt>
                <c:pt idx="9">
                  <c:v>43475</c:v>
                </c:pt>
                <c:pt idx="10">
                  <c:v>43476</c:v>
                </c:pt>
                <c:pt idx="11">
                  <c:v>43477</c:v>
                </c:pt>
                <c:pt idx="12">
                  <c:v>43478</c:v>
                </c:pt>
                <c:pt idx="13">
                  <c:v>43479</c:v>
                </c:pt>
                <c:pt idx="14">
                  <c:v>43480</c:v>
                </c:pt>
                <c:pt idx="15">
                  <c:v>43481</c:v>
                </c:pt>
                <c:pt idx="16">
                  <c:v>43482</c:v>
                </c:pt>
                <c:pt idx="17">
                  <c:v>43483</c:v>
                </c:pt>
                <c:pt idx="18">
                  <c:v>43484</c:v>
                </c:pt>
                <c:pt idx="19">
                  <c:v>43485</c:v>
                </c:pt>
              </c:numCache>
            </c:numRef>
          </c:cat>
          <c:val>
            <c:numRef>
              <c:f>Sheet1!$D$2:$D$21</c:f>
              <c:numCache>
                <c:formatCode>General</c:formatCode>
                <c:ptCount val="20"/>
                <c:pt idx="0">
                  <c:v>0</c:v>
                </c:pt>
                <c:pt idx="1">
                  <c:v>0</c:v>
                </c:pt>
                <c:pt idx="2">
                  <c:v>0</c:v>
                </c:pt>
                <c:pt idx="3">
                  <c:v>0</c:v>
                </c:pt>
                <c:pt idx="4">
                  <c:v>1</c:v>
                </c:pt>
                <c:pt idx="5">
                  <c:v>0</c:v>
                </c:pt>
                <c:pt idx="6">
                  <c:v>2</c:v>
                </c:pt>
                <c:pt idx="7">
                  <c:v>0</c:v>
                </c:pt>
                <c:pt idx="8">
                  <c:v>0</c:v>
                </c:pt>
                <c:pt idx="9">
                  <c:v>0</c:v>
                </c:pt>
                <c:pt idx="10">
                  <c:v>0</c:v>
                </c:pt>
                <c:pt idx="11">
                  <c:v>0</c:v>
                </c:pt>
                <c:pt idx="12">
                  <c:v>0</c:v>
                </c:pt>
                <c:pt idx="13">
                  <c:v>2</c:v>
                </c:pt>
                <c:pt idx="14">
                  <c:v>0</c:v>
                </c:pt>
                <c:pt idx="15">
                  <c:v>0</c:v>
                </c:pt>
                <c:pt idx="16">
                  <c:v>1</c:v>
                </c:pt>
                <c:pt idx="17">
                  <c:v>1</c:v>
                </c:pt>
                <c:pt idx="18">
                  <c:v>0</c:v>
                </c:pt>
                <c:pt idx="19">
                  <c:v>0</c:v>
                </c:pt>
              </c:numCache>
            </c:numRef>
          </c:val>
          <c:extLst>
            <c:ext xmlns:c16="http://schemas.microsoft.com/office/drawing/2014/chart" uri="{C3380CC4-5D6E-409C-BE32-E72D297353CC}">
              <c16:uniqueId val="{00000002-77CA-4789-ADF9-1DE6CFA3DB7E}"/>
            </c:ext>
          </c:extLst>
        </c:ser>
        <c:ser>
          <c:idx val="3"/>
          <c:order val="3"/>
          <c:tx>
            <c:strRef>
              <c:f>Sheet1!$E$1</c:f>
              <c:strCache>
                <c:ptCount val="1"/>
                <c:pt idx="0">
                  <c:v>Cancelled</c:v>
                </c:pt>
              </c:strCache>
            </c:strRef>
          </c:tx>
          <c:spPr>
            <a:solidFill>
              <a:schemeClr val="accent4"/>
            </a:solidFill>
            <a:ln>
              <a:noFill/>
            </a:ln>
            <a:effectLst/>
          </c:spPr>
          <c:invertIfNegative val="0"/>
          <c:cat>
            <c:numRef>
              <c:f>Sheet1!$A$2:$A$21</c:f>
              <c:numCache>
                <c:formatCode>m/d/yyyy</c:formatCode>
                <c:ptCount val="20"/>
                <c:pt idx="0">
                  <c:v>43466</c:v>
                </c:pt>
                <c:pt idx="1">
                  <c:v>43467</c:v>
                </c:pt>
                <c:pt idx="2">
                  <c:v>43468</c:v>
                </c:pt>
                <c:pt idx="3">
                  <c:v>43469</c:v>
                </c:pt>
                <c:pt idx="4">
                  <c:v>43470</c:v>
                </c:pt>
                <c:pt idx="5">
                  <c:v>43471</c:v>
                </c:pt>
                <c:pt idx="6">
                  <c:v>43472</c:v>
                </c:pt>
                <c:pt idx="7">
                  <c:v>43473</c:v>
                </c:pt>
                <c:pt idx="8">
                  <c:v>43474</c:v>
                </c:pt>
                <c:pt idx="9">
                  <c:v>43475</c:v>
                </c:pt>
                <c:pt idx="10">
                  <c:v>43476</c:v>
                </c:pt>
                <c:pt idx="11">
                  <c:v>43477</c:v>
                </c:pt>
                <c:pt idx="12">
                  <c:v>43478</c:v>
                </c:pt>
                <c:pt idx="13">
                  <c:v>43479</c:v>
                </c:pt>
                <c:pt idx="14">
                  <c:v>43480</c:v>
                </c:pt>
                <c:pt idx="15">
                  <c:v>43481</c:v>
                </c:pt>
                <c:pt idx="16">
                  <c:v>43482</c:v>
                </c:pt>
                <c:pt idx="17">
                  <c:v>43483</c:v>
                </c:pt>
                <c:pt idx="18">
                  <c:v>43484</c:v>
                </c:pt>
                <c:pt idx="19">
                  <c:v>43485</c:v>
                </c:pt>
              </c:numCache>
            </c:numRef>
          </c:cat>
          <c:val>
            <c:numRef>
              <c:f>Sheet1!$E$2:$E$21</c:f>
              <c:numCache>
                <c:formatCode>General</c:formatCode>
                <c:ptCount val="20"/>
                <c:pt idx="0">
                  <c:v>0</c:v>
                </c:pt>
                <c:pt idx="1">
                  <c:v>0</c:v>
                </c:pt>
                <c:pt idx="2">
                  <c:v>0</c:v>
                </c:pt>
                <c:pt idx="3">
                  <c:v>0</c:v>
                </c:pt>
                <c:pt idx="4">
                  <c:v>0</c:v>
                </c:pt>
                <c:pt idx="5">
                  <c:v>0</c:v>
                </c:pt>
                <c:pt idx="6">
                  <c:v>1</c:v>
                </c:pt>
                <c:pt idx="7">
                  <c:v>0</c:v>
                </c:pt>
                <c:pt idx="8">
                  <c:v>0</c:v>
                </c:pt>
                <c:pt idx="9">
                  <c:v>0</c:v>
                </c:pt>
                <c:pt idx="10">
                  <c:v>2</c:v>
                </c:pt>
                <c:pt idx="11">
                  <c:v>0</c:v>
                </c:pt>
                <c:pt idx="12">
                  <c:v>0</c:v>
                </c:pt>
                <c:pt idx="13">
                  <c:v>0</c:v>
                </c:pt>
                <c:pt idx="14">
                  <c:v>1</c:v>
                </c:pt>
                <c:pt idx="15">
                  <c:v>0</c:v>
                </c:pt>
                <c:pt idx="16">
                  <c:v>3</c:v>
                </c:pt>
                <c:pt idx="17">
                  <c:v>0</c:v>
                </c:pt>
                <c:pt idx="18">
                  <c:v>0</c:v>
                </c:pt>
                <c:pt idx="19">
                  <c:v>0</c:v>
                </c:pt>
              </c:numCache>
            </c:numRef>
          </c:val>
          <c:extLst>
            <c:ext xmlns:c16="http://schemas.microsoft.com/office/drawing/2014/chart" uri="{C3380CC4-5D6E-409C-BE32-E72D297353CC}">
              <c16:uniqueId val="{00000003-77CA-4789-ADF9-1DE6CFA3DB7E}"/>
            </c:ext>
          </c:extLst>
        </c:ser>
        <c:dLbls>
          <c:showLegendKey val="0"/>
          <c:showVal val="0"/>
          <c:showCatName val="0"/>
          <c:showSerName val="0"/>
          <c:showPercent val="0"/>
          <c:showBubbleSize val="0"/>
        </c:dLbls>
        <c:gapWidth val="150"/>
        <c:overlap val="100"/>
        <c:axId val="731057120"/>
        <c:axId val="731060072"/>
      </c:barChart>
      <c:dateAx>
        <c:axId val="731057120"/>
        <c:scaling>
          <c:orientation val="minMax"/>
        </c:scaling>
        <c:delete val="0"/>
        <c:axPos val="b"/>
        <c:numFmt formatCode="m/d/yyyy" sourceLinked="1"/>
        <c:majorTickMark val="out"/>
        <c:minorTickMark val="none"/>
        <c:tickLblPos val="nextTo"/>
        <c:spPr>
          <a:noFill/>
          <a:ln w="9525" cap="flat" cmpd="sng" algn="ctr">
            <a:solidFill>
              <a:schemeClr val="tx1">
                <a:lumMod val="15000"/>
                <a:lumOff val="85000"/>
              </a:schemeClr>
            </a:solidFill>
            <a:round/>
          </a:ln>
          <a:effectLst/>
        </c:spPr>
        <c:txPr>
          <a:bodyPr rot="-2880000" spcFirstLastPara="1" vertOverflow="ellipsis" wrap="square" anchor="ctr" anchorCtr="1"/>
          <a:lstStyle/>
          <a:p>
            <a:pPr>
              <a:defRPr sz="700" b="0" i="0" u="none" strike="noStrike" kern="1200" baseline="0">
                <a:solidFill>
                  <a:schemeClr val="tx1">
                    <a:lumMod val="65000"/>
                    <a:lumOff val="35000"/>
                  </a:schemeClr>
                </a:solidFill>
                <a:latin typeface="+mn-lt"/>
                <a:ea typeface="+mn-ea"/>
                <a:cs typeface="+mn-cs"/>
              </a:defRPr>
            </a:pPr>
            <a:endParaRPr lang="en-US"/>
          </a:p>
        </c:txPr>
        <c:crossAx val="731060072"/>
        <c:crosses val="autoZero"/>
        <c:auto val="1"/>
        <c:lblOffset val="100"/>
        <c:baseTimeUnit val="days"/>
      </c:dateAx>
      <c:valAx>
        <c:axId val="73106007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en-US"/>
          </a:p>
        </c:txPr>
        <c:crossAx val="731057120"/>
        <c:crosses val="autoZero"/>
        <c:crossBetween val="between"/>
      </c:valAx>
      <c:spPr>
        <a:noFill/>
        <a:ln>
          <a:noFill/>
        </a:ln>
        <a:effectLst/>
      </c:spPr>
    </c:plotArea>
    <c:legend>
      <c:legendPos val="r"/>
      <c:layout>
        <c:manualLayout>
          <c:xMode val="edge"/>
          <c:yMode val="edge"/>
          <c:x val="0.83564457812050041"/>
          <c:y val="0.2319466841987744"/>
          <c:w val="0.1419428429210704"/>
          <c:h val="0.5094282630808543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lumMod val="85000"/>
      </a:schemeClr>
    </a:solidFill>
    <a:ln w="9525" cap="flat" cmpd="sng" algn="ctr">
      <a:solidFill>
        <a:schemeClr val="tx1">
          <a:lumMod val="15000"/>
          <a:lumOff val="85000"/>
        </a:schemeClr>
      </a:solidFill>
      <a:round/>
    </a:ln>
    <a:effectLst/>
  </c:spPr>
  <c:txPr>
    <a:bodyPr/>
    <a:lstStyle/>
    <a:p>
      <a:pPr>
        <a:defRPr/>
      </a:pPr>
      <a:endParaRPr lang="en-US"/>
    </a:p>
  </c:txPr>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_rels/data1.xml.rels><?xml version="1.0" encoding="UTF-8" standalone="yes"?>
<Relationships xmlns="http://schemas.openxmlformats.org/package/2006/relationships"><Relationship Id="rId8" Type="http://schemas.openxmlformats.org/officeDocument/2006/relationships/image" Target="../media/image50.svg"/><Relationship Id="rId3" Type="http://schemas.openxmlformats.org/officeDocument/2006/relationships/image" Target="../media/image45.png"/><Relationship Id="rId7" Type="http://schemas.openxmlformats.org/officeDocument/2006/relationships/image" Target="../media/image49.png"/><Relationship Id="rId12" Type="http://schemas.openxmlformats.org/officeDocument/2006/relationships/image" Target="../media/image54.svg"/><Relationship Id="rId2" Type="http://schemas.openxmlformats.org/officeDocument/2006/relationships/image" Target="../media/image44.svg"/><Relationship Id="rId1" Type="http://schemas.openxmlformats.org/officeDocument/2006/relationships/image" Target="../media/image43.png"/><Relationship Id="rId6" Type="http://schemas.openxmlformats.org/officeDocument/2006/relationships/image" Target="../media/image48.svg"/><Relationship Id="rId11" Type="http://schemas.openxmlformats.org/officeDocument/2006/relationships/image" Target="../media/image53.png"/><Relationship Id="rId5" Type="http://schemas.openxmlformats.org/officeDocument/2006/relationships/image" Target="../media/image47.png"/><Relationship Id="rId10" Type="http://schemas.openxmlformats.org/officeDocument/2006/relationships/image" Target="../media/image52.svg"/><Relationship Id="rId4" Type="http://schemas.openxmlformats.org/officeDocument/2006/relationships/image" Target="../media/image46.svg"/><Relationship Id="rId9" Type="http://schemas.openxmlformats.org/officeDocument/2006/relationships/image" Target="../media/image51.png"/></Relationships>
</file>

<file path=ppt/diagrams/_rels/drawing1.xml.rels><?xml version="1.0" encoding="UTF-8" standalone="yes"?>
<Relationships xmlns="http://schemas.openxmlformats.org/package/2006/relationships"><Relationship Id="rId8" Type="http://schemas.openxmlformats.org/officeDocument/2006/relationships/image" Target="../media/image50.svg"/><Relationship Id="rId3" Type="http://schemas.openxmlformats.org/officeDocument/2006/relationships/image" Target="../media/image45.png"/><Relationship Id="rId7" Type="http://schemas.openxmlformats.org/officeDocument/2006/relationships/image" Target="../media/image49.png"/><Relationship Id="rId12" Type="http://schemas.openxmlformats.org/officeDocument/2006/relationships/image" Target="../media/image54.svg"/><Relationship Id="rId2" Type="http://schemas.openxmlformats.org/officeDocument/2006/relationships/image" Target="../media/image44.svg"/><Relationship Id="rId1" Type="http://schemas.openxmlformats.org/officeDocument/2006/relationships/image" Target="../media/image43.png"/><Relationship Id="rId6" Type="http://schemas.openxmlformats.org/officeDocument/2006/relationships/image" Target="../media/image48.svg"/><Relationship Id="rId11" Type="http://schemas.openxmlformats.org/officeDocument/2006/relationships/image" Target="../media/image53.png"/><Relationship Id="rId5" Type="http://schemas.openxmlformats.org/officeDocument/2006/relationships/image" Target="../media/image47.png"/><Relationship Id="rId10" Type="http://schemas.openxmlformats.org/officeDocument/2006/relationships/image" Target="../media/image52.svg"/><Relationship Id="rId4" Type="http://schemas.openxmlformats.org/officeDocument/2006/relationships/image" Target="../media/image46.svg"/><Relationship Id="rId9" Type="http://schemas.openxmlformats.org/officeDocument/2006/relationships/image" Target="../media/image51.pn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51B11DF-80E3-4D4E-A060-D2E96DA93EBA}"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946AC9AA-265D-419D-BB6A-AF215F709CA0}">
      <dgm:prSet/>
      <dgm:spPr/>
      <dgm:t>
        <a:bodyPr/>
        <a:lstStyle/>
        <a:p>
          <a:pPr>
            <a:lnSpc>
              <a:spcPct val="100000"/>
            </a:lnSpc>
          </a:pPr>
          <a:r>
            <a:rPr lang="en-US"/>
            <a:t>Class imbalance</a:t>
          </a:r>
        </a:p>
      </dgm:t>
    </dgm:pt>
    <dgm:pt modelId="{16B319CC-272C-4B4F-95E5-1DE15FCAB461}" type="parTrans" cxnId="{BE6798C1-0DEB-4384-84D7-FEF1A7419CB7}">
      <dgm:prSet/>
      <dgm:spPr/>
      <dgm:t>
        <a:bodyPr/>
        <a:lstStyle/>
        <a:p>
          <a:endParaRPr lang="en-US"/>
        </a:p>
      </dgm:t>
    </dgm:pt>
    <dgm:pt modelId="{CDDAFE63-D38C-4FD7-BA68-8D29C24C8938}" type="sibTrans" cxnId="{BE6798C1-0DEB-4384-84D7-FEF1A7419CB7}">
      <dgm:prSet/>
      <dgm:spPr/>
      <dgm:t>
        <a:bodyPr/>
        <a:lstStyle/>
        <a:p>
          <a:pPr>
            <a:lnSpc>
              <a:spcPct val="100000"/>
            </a:lnSpc>
          </a:pPr>
          <a:endParaRPr lang="en-US"/>
        </a:p>
      </dgm:t>
    </dgm:pt>
    <dgm:pt modelId="{42D4F5E4-BFB8-428A-B395-7806B40844C1}">
      <dgm:prSet/>
      <dgm:spPr/>
      <dgm:t>
        <a:bodyPr/>
        <a:lstStyle/>
        <a:p>
          <a:pPr>
            <a:lnSpc>
              <a:spcPct val="100000"/>
            </a:lnSpc>
          </a:pPr>
          <a:r>
            <a:rPr lang="en-US"/>
            <a:t>Train-Test split, CV, rolling CV</a:t>
          </a:r>
        </a:p>
      </dgm:t>
    </dgm:pt>
    <dgm:pt modelId="{AA93D5FD-C08B-46AB-B64E-0C06A1904815}" type="parTrans" cxnId="{A57E39CB-BFB3-431B-BA69-577B196F3FDA}">
      <dgm:prSet/>
      <dgm:spPr/>
      <dgm:t>
        <a:bodyPr/>
        <a:lstStyle/>
        <a:p>
          <a:endParaRPr lang="en-US"/>
        </a:p>
      </dgm:t>
    </dgm:pt>
    <dgm:pt modelId="{C58F27AE-1EA1-402B-9464-E7BB599B1F9A}" type="sibTrans" cxnId="{A57E39CB-BFB3-431B-BA69-577B196F3FDA}">
      <dgm:prSet/>
      <dgm:spPr/>
      <dgm:t>
        <a:bodyPr/>
        <a:lstStyle/>
        <a:p>
          <a:pPr>
            <a:lnSpc>
              <a:spcPct val="100000"/>
            </a:lnSpc>
          </a:pPr>
          <a:endParaRPr lang="en-US"/>
        </a:p>
      </dgm:t>
    </dgm:pt>
    <dgm:pt modelId="{68BF649F-05B4-49D6-870F-26647FAF71FC}">
      <dgm:prSet/>
      <dgm:spPr/>
      <dgm:t>
        <a:bodyPr/>
        <a:lstStyle/>
        <a:p>
          <a:pPr>
            <a:lnSpc>
              <a:spcPct val="100000"/>
            </a:lnSpc>
          </a:pPr>
          <a:r>
            <a:rPr lang="en-US"/>
            <a:t>Missing value imputation</a:t>
          </a:r>
        </a:p>
      </dgm:t>
    </dgm:pt>
    <dgm:pt modelId="{C8FB6144-249D-41FD-B82F-78657F6E3EAA}" type="parTrans" cxnId="{2D181AF8-C1F7-44F7-B897-F556D859169E}">
      <dgm:prSet/>
      <dgm:spPr/>
      <dgm:t>
        <a:bodyPr/>
        <a:lstStyle/>
        <a:p>
          <a:endParaRPr lang="en-US"/>
        </a:p>
      </dgm:t>
    </dgm:pt>
    <dgm:pt modelId="{268A06C1-49FE-410A-8191-1D81E1C02DFD}" type="sibTrans" cxnId="{2D181AF8-C1F7-44F7-B897-F556D859169E}">
      <dgm:prSet/>
      <dgm:spPr/>
      <dgm:t>
        <a:bodyPr/>
        <a:lstStyle/>
        <a:p>
          <a:pPr>
            <a:lnSpc>
              <a:spcPct val="100000"/>
            </a:lnSpc>
          </a:pPr>
          <a:endParaRPr lang="en-US"/>
        </a:p>
      </dgm:t>
    </dgm:pt>
    <dgm:pt modelId="{423306BE-9A8E-443A-B0EA-6A1F59ACB138}">
      <dgm:prSet/>
      <dgm:spPr/>
      <dgm:t>
        <a:bodyPr/>
        <a:lstStyle/>
        <a:p>
          <a:pPr>
            <a:lnSpc>
              <a:spcPct val="100000"/>
            </a:lnSpc>
          </a:pPr>
          <a:r>
            <a:rPr lang="en-US"/>
            <a:t>Detect high cardinality features</a:t>
          </a:r>
        </a:p>
      </dgm:t>
    </dgm:pt>
    <dgm:pt modelId="{1D814DF7-C064-46F3-8D02-0100565F55DC}" type="parTrans" cxnId="{C0B37371-0831-4D45-83D3-3F60B2F3BAE3}">
      <dgm:prSet/>
      <dgm:spPr/>
      <dgm:t>
        <a:bodyPr/>
        <a:lstStyle/>
        <a:p>
          <a:endParaRPr lang="en-US"/>
        </a:p>
      </dgm:t>
    </dgm:pt>
    <dgm:pt modelId="{CF3D0D00-CC88-40B6-8EDE-030A8AF44368}" type="sibTrans" cxnId="{C0B37371-0831-4D45-83D3-3F60B2F3BAE3}">
      <dgm:prSet/>
      <dgm:spPr/>
      <dgm:t>
        <a:bodyPr/>
        <a:lstStyle/>
        <a:p>
          <a:pPr>
            <a:lnSpc>
              <a:spcPct val="100000"/>
            </a:lnSpc>
          </a:pPr>
          <a:endParaRPr lang="en-US"/>
        </a:p>
      </dgm:t>
    </dgm:pt>
    <dgm:pt modelId="{6841A3EF-1E53-4007-A218-BCC7B2B35D2C}">
      <dgm:prSet/>
      <dgm:spPr/>
      <dgm:t>
        <a:bodyPr/>
        <a:lstStyle/>
        <a:p>
          <a:pPr>
            <a:lnSpc>
              <a:spcPct val="100000"/>
            </a:lnSpc>
          </a:pPr>
          <a:r>
            <a:rPr lang="en-US"/>
            <a:t>Detect leaky features</a:t>
          </a:r>
        </a:p>
      </dgm:t>
    </dgm:pt>
    <dgm:pt modelId="{BFF67FB5-EC0E-464A-AD04-9349947ACF26}" type="parTrans" cxnId="{151EEC16-1E85-4696-8559-D48F358F9208}">
      <dgm:prSet/>
      <dgm:spPr/>
      <dgm:t>
        <a:bodyPr/>
        <a:lstStyle/>
        <a:p>
          <a:endParaRPr lang="en-US"/>
        </a:p>
      </dgm:t>
    </dgm:pt>
    <dgm:pt modelId="{C4402BEA-6648-4302-9BD9-C126B6D98A77}" type="sibTrans" cxnId="{151EEC16-1E85-4696-8559-D48F358F9208}">
      <dgm:prSet/>
      <dgm:spPr/>
      <dgm:t>
        <a:bodyPr/>
        <a:lstStyle/>
        <a:p>
          <a:pPr>
            <a:lnSpc>
              <a:spcPct val="100000"/>
            </a:lnSpc>
          </a:pPr>
          <a:endParaRPr lang="en-US"/>
        </a:p>
      </dgm:t>
    </dgm:pt>
    <dgm:pt modelId="{1E4BFFF3-6CF0-4119-A4FF-DBEDF3D04FE6}">
      <dgm:prSet/>
      <dgm:spPr/>
      <dgm:t>
        <a:bodyPr/>
        <a:lstStyle/>
        <a:p>
          <a:pPr>
            <a:lnSpc>
              <a:spcPct val="100000"/>
            </a:lnSpc>
          </a:pPr>
          <a:r>
            <a:rPr lang="en-US"/>
            <a:t>Detect overfitting</a:t>
          </a:r>
        </a:p>
      </dgm:t>
    </dgm:pt>
    <dgm:pt modelId="{A29E39FF-7EA1-4EB0-AA96-78C2D5B31D20}" type="parTrans" cxnId="{7126EDFF-90BD-4184-BB7A-8F19FB8E17D2}">
      <dgm:prSet/>
      <dgm:spPr/>
      <dgm:t>
        <a:bodyPr/>
        <a:lstStyle/>
        <a:p>
          <a:endParaRPr lang="en-US"/>
        </a:p>
      </dgm:t>
    </dgm:pt>
    <dgm:pt modelId="{ABA34292-9DD9-4E36-BE25-99B0105DD223}" type="sibTrans" cxnId="{7126EDFF-90BD-4184-BB7A-8F19FB8E17D2}">
      <dgm:prSet/>
      <dgm:spPr/>
      <dgm:t>
        <a:bodyPr/>
        <a:lstStyle/>
        <a:p>
          <a:endParaRPr lang="en-US"/>
        </a:p>
      </dgm:t>
    </dgm:pt>
    <dgm:pt modelId="{9AA45280-E74B-4F7B-B475-01D754F781E3}">
      <dgm:prSet/>
      <dgm:spPr/>
      <dgm:t>
        <a:bodyPr/>
        <a:lstStyle/>
        <a:p>
          <a:pPr>
            <a:lnSpc>
              <a:spcPct val="100000"/>
            </a:lnSpc>
          </a:pPr>
          <a:r>
            <a:rPr lang="en-US"/>
            <a:t>Model Interpretability / Feature Importance</a:t>
          </a:r>
        </a:p>
      </dgm:t>
    </dgm:pt>
    <dgm:pt modelId="{5D767F72-CC17-4B93-BDE4-3DA96F39BB9A}" type="parTrans" cxnId="{354AE9E6-D923-443C-8180-C45564638F4C}">
      <dgm:prSet/>
      <dgm:spPr/>
      <dgm:t>
        <a:bodyPr/>
        <a:lstStyle/>
        <a:p>
          <a:endParaRPr lang="en-US"/>
        </a:p>
      </dgm:t>
    </dgm:pt>
    <dgm:pt modelId="{EDEBEA2B-7740-4AD1-A7B8-036532666744}" type="sibTrans" cxnId="{354AE9E6-D923-443C-8180-C45564638F4C}">
      <dgm:prSet/>
      <dgm:spPr/>
      <dgm:t>
        <a:bodyPr/>
        <a:lstStyle/>
        <a:p>
          <a:endParaRPr lang="en-US"/>
        </a:p>
      </dgm:t>
    </dgm:pt>
    <dgm:pt modelId="{3AE2B115-4947-4174-96BA-671BBFCEDABE}" type="pres">
      <dgm:prSet presAssocID="{A51B11DF-80E3-4D4E-A060-D2E96DA93EBA}" presName="root" presStyleCnt="0">
        <dgm:presLayoutVars>
          <dgm:dir/>
          <dgm:resizeHandles val="exact"/>
        </dgm:presLayoutVars>
      </dgm:prSet>
      <dgm:spPr/>
    </dgm:pt>
    <dgm:pt modelId="{501696A6-899F-4D65-A6C9-E9B9AE9DE202}" type="pres">
      <dgm:prSet presAssocID="{946AC9AA-265D-419D-BB6A-AF215F709CA0}" presName="compNode" presStyleCnt="0"/>
      <dgm:spPr/>
    </dgm:pt>
    <dgm:pt modelId="{2F795EA0-218B-4CF1-9A39-49027B5DB2E9}" type="pres">
      <dgm:prSet presAssocID="{946AC9AA-265D-419D-BB6A-AF215F709CA0}" presName="bgRect" presStyleLbl="bgShp" presStyleIdx="0" presStyleCnt="7" custLinFactNeighborX="-18450" custLinFactNeighborY="-72"/>
      <dgm:spPr/>
    </dgm:pt>
    <dgm:pt modelId="{19297A8B-7BDF-45A8-941B-7AEA6DF28470}" type="pres">
      <dgm:prSet presAssocID="{946AC9AA-265D-419D-BB6A-AF215F709CA0}" presName="iconRect" presStyleLbl="node1" presStyleIdx="0" presStyleCnt="7"/>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cales of Justice"/>
        </a:ext>
      </dgm:extLst>
    </dgm:pt>
    <dgm:pt modelId="{B2DC6C1A-F864-4731-9511-DCD9DFF59073}" type="pres">
      <dgm:prSet presAssocID="{946AC9AA-265D-419D-BB6A-AF215F709CA0}" presName="spaceRect" presStyleCnt="0"/>
      <dgm:spPr/>
    </dgm:pt>
    <dgm:pt modelId="{9AFA0DBB-06B1-4DDB-9A8F-408E38AF25A0}" type="pres">
      <dgm:prSet presAssocID="{946AC9AA-265D-419D-BB6A-AF215F709CA0}" presName="parTx" presStyleLbl="revTx" presStyleIdx="0" presStyleCnt="7">
        <dgm:presLayoutVars>
          <dgm:chMax val="0"/>
          <dgm:chPref val="0"/>
        </dgm:presLayoutVars>
      </dgm:prSet>
      <dgm:spPr/>
    </dgm:pt>
    <dgm:pt modelId="{060B63B8-0CFC-48C5-A33A-1FC7AD867832}" type="pres">
      <dgm:prSet presAssocID="{CDDAFE63-D38C-4FD7-BA68-8D29C24C8938}" presName="sibTrans" presStyleCnt="0"/>
      <dgm:spPr/>
    </dgm:pt>
    <dgm:pt modelId="{F80302B4-2A48-4140-8810-3FD93B8566EC}" type="pres">
      <dgm:prSet presAssocID="{42D4F5E4-BFB8-428A-B395-7806B40844C1}" presName="compNode" presStyleCnt="0"/>
      <dgm:spPr/>
    </dgm:pt>
    <dgm:pt modelId="{87D85A8B-6EC7-4D3D-868C-0439A640B9B5}" type="pres">
      <dgm:prSet presAssocID="{42D4F5E4-BFB8-428A-B395-7806B40844C1}" presName="bgRect" presStyleLbl="bgShp" presStyleIdx="1" presStyleCnt="7"/>
      <dgm:spPr/>
    </dgm:pt>
    <dgm:pt modelId="{1B142369-F856-4841-8819-F8FCEF38E033}" type="pres">
      <dgm:prSet presAssocID="{42D4F5E4-BFB8-428A-B395-7806B40844C1}" presName="iconRect" presStyleLbl="node1" presStyleIdx="1" presStyleCnt="7"/>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ocument"/>
        </a:ext>
      </dgm:extLst>
    </dgm:pt>
    <dgm:pt modelId="{67707BA5-3C8A-4118-B342-4642DD7AC0FA}" type="pres">
      <dgm:prSet presAssocID="{42D4F5E4-BFB8-428A-B395-7806B40844C1}" presName="spaceRect" presStyleCnt="0"/>
      <dgm:spPr/>
    </dgm:pt>
    <dgm:pt modelId="{07637968-07C6-40EE-BDAD-D29DD96BFE4E}" type="pres">
      <dgm:prSet presAssocID="{42D4F5E4-BFB8-428A-B395-7806B40844C1}" presName="parTx" presStyleLbl="revTx" presStyleIdx="1" presStyleCnt="7">
        <dgm:presLayoutVars>
          <dgm:chMax val="0"/>
          <dgm:chPref val="0"/>
        </dgm:presLayoutVars>
      </dgm:prSet>
      <dgm:spPr/>
    </dgm:pt>
    <dgm:pt modelId="{7AA416F1-7D3E-4FF8-8A4D-E831617F38F0}" type="pres">
      <dgm:prSet presAssocID="{C58F27AE-1EA1-402B-9464-E7BB599B1F9A}" presName="sibTrans" presStyleCnt="0"/>
      <dgm:spPr/>
    </dgm:pt>
    <dgm:pt modelId="{A22314BC-AA96-4281-A4B5-6BF6CC639EA1}" type="pres">
      <dgm:prSet presAssocID="{68BF649F-05B4-49D6-870F-26647FAF71FC}" presName="compNode" presStyleCnt="0"/>
      <dgm:spPr/>
    </dgm:pt>
    <dgm:pt modelId="{6BAF67E6-564F-4328-9925-60D8A810583F}" type="pres">
      <dgm:prSet presAssocID="{68BF649F-05B4-49D6-870F-26647FAF71FC}" presName="bgRect" presStyleLbl="bgShp" presStyleIdx="2" presStyleCnt="7"/>
      <dgm:spPr/>
    </dgm:pt>
    <dgm:pt modelId="{06AEEA26-5738-4F5E-9A69-33E66589519E}" type="pres">
      <dgm:prSet presAssocID="{68BF649F-05B4-49D6-870F-26647FAF71FC}" presName="iconRect" presStyleLbl="node1" presStyleIdx="2" presStyleCnt="7"/>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Warning"/>
        </a:ext>
      </dgm:extLst>
    </dgm:pt>
    <dgm:pt modelId="{2ACF5267-ECC6-4344-82DE-743528CFEFCD}" type="pres">
      <dgm:prSet presAssocID="{68BF649F-05B4-49D6-870F-26647FAF71FC}" presName="spaceRect" presStyleCnt="0"/>
      <dgm:spPr/>
    </dgm:pt>
    <dgm:pt modelId="{25FFF0D8-D90C-483B-BDD7-74D5EA4C6B2E}" type="pres">
      <dgm:prSet presAssocID="{68BF649F-05B4-49D6-870F-26647FAF71FC}" presName="parTx" presStyleLbl="revTx" presStyleIdx="2" presStyleCnt="7">
        <dgm:presLayoutVars>
          <dgm:chMax val="0"/>
          <dgm:chPref val="0"/>
        </dgm:presLayoutVars>
      </dgm:prSet>
      <dgm:spPr/>
    </dgm:pt>
    <dgm:pt modelId="{039DF86C-B89D-4FDC-9D7C-0ED641F9C9FC}" type="pres">
      <dgm:prSet presAssocID="{268A06C1-49FE-410A-8191-1D81E1C02DFD}" presName="sibTrans" presStyleCnt="0"/>
      <dgm:spPr/>
    </dgm:pt>
    <dgm:pt modelId="{999AB269-7483-488C-90DB-EBAE26C7D73A}" type="pres">
      <dgm:prSet presAssocID="{423306BE-9A8E-443A-B0EA-6A1F59ACB138}" presName="compNode" presStyleCnt="0"/>
      <dgm:spPr/>
    </dgm:pt>
    <dgm:pt modelId="{68D37306-058A-4CF1-9DE7-C1831EF3413B}" type="pres">
      <dgm:prSet presAssocID="{423306BE-9A8E-443A-B0EA-6A1F59ACB138}" presName="bgRect" presStyleLbl="bgShp" presStyleIdx="3" presStyleCnt="7"/>
      <dgm:spPr/>
    </dgm:pt>
    <dgm:pt modelId="{5710B09F-002B-4142-8357-3E74FBDECDAA}" type="pres">
      <dgm:prSet presAssocID="{423306BE-9A8E-443A-B0EA-6A1F59ACB138}" presName="iconRect" presStyleLbl="node1" presStyleIdx="3" presStyleCnt="7"/>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Magnifying glass"/>
        </a:ext>
      </dgm:extLst>
    </dgm:pt>
    <dgm:pt modelId="{A26F4645-4704-47C3-B903-A2125FFDD755}" type="pres">
      <dgm:prSet presAssocID="{423306BE-9A8E-443A-B0EA-6A1F59ACB138}" presName="spaceRect" presStyleCnt="0"/>
      <dgm:spPr/>
    </dgm:pt>
    <dgm:pt modelId="{39387686-D39A-4BC9-94A3-371E7EAD243A}" type="pres">
      <dgm:prSet presAssocID="{423306BE-9A8E-443A-B0EA-6A1F59ACB138}" presName="parTx" presStyleLbl="revTx" presStyleIdx="3" presStyleCnt="7">
        <dgm:presLayoutVars>
          <dgm:chMax val="0"/>
          <dgm:chPref val="0"/>
        </dgm:presLayoutVars>
      </dgm:prSet>
      <dgm:spPr/>
    </dgm:pt>
    <dgm:pt modelId="{F661418D-06C1-4CE6-B8E8-D40DA908BC5E}" type="pres">
      <dgm:prSet presAssocID="{CF3D0D00-CC88-40B6-8EDE-030A8AF44368}" presName="sibTrans" presStyleCnt="0"/>
      <dgm:spPr/>
    </dgm:pt>
    <dgm:pt modelId="{94AAB8F8-A438-4CAE-BA1A-A99C25DD1373}" type="pres">
      <dgm:prSet presAssocID="{6841A3EF-1E53-4007-A218-BCC7B2B35D2C}" presName="compNode" presStyleCnt="0"/>
      <dgm:spPr/>
    </dgm:pt>
    <dgm:pt modelId="{CAFE8EE4-6F44-42E9-A997-C5738103BBCD}" type="pres">
      <dgm:prSet presAssocID="{6841A3EF-1E53-4007-A218-BCC7B2B35D2C}" presName="bgRect" presStyleLbl="bgShp" presStyleIdx="4" presStyleCnt="7"/>
      <dgm:spPr/>
    </dgm:pt>
    <dgm:pt modelId="{3CAC0D1E-45FE-4F12-A128-2C926F9254BD}" type="pres">
      <dgm:prSet presAssocID="{6841A3EF-1E53-4007-A218-BCC7B2B35D2C}" presName="iconRect" presStyleLbl="node1" presStyleIdx="4" presStyleCnt="7"/>
      <dgm:spPr>
        <a:pattFill prst="plaid">
          <a:fgClr>
            <a:schemeClr val="tx1"/>
          </a:fgClr>
          <a:bgClr>
            <a:schemeClr val="bg1"/>
          </a:bgClr>
        </a:pattFill>
        <a:ln>
          <a:noFill/>
        </a:ln>
      </dgm:spPr>
      <dgm:extLst>
        <a:ext uri="{E40237B7-FDA0-4F09-8148-C483321AD2D9}">
          <dgm14:cNvPr xmlns:dgm14="http://schemas.microsoft.com/office/drawing/2010/diagram" id="0" name="" descr="Lighthouse scene"/>
        </a:ext>
      </dgm:extLst>
    </dgm:pt>
    <dgm:pt modelId="{2D4B560B-8940-49DA-B101-F6B52BD586EE}" type="pres">
      <dgm:prSet presAssocID="{6841A3EF-1E53-4007-A218-BCC7B2B35D2C}" presName="spaceRect" presStyleCnt="0"/>
      <dgm:spPr/>
    </dgm:pt>
    <dgm:pt modelId="{1E6EA4B3-9E62-42DA-839C-3A9E4C281F34}" type="pres">
      <dgm:prSet presAssocID="{6841A3EF-1E53-4007-A218-BCC7B2B35D2C}" presName="parTx" presStyleLbl="revTx" presStyleIdx="4" presStyleCnt="7">
        <dgm:presLayoutVars>
          <dgm:chMax val="0"/>
          <dgm:chPref val="0"/>
        </dgm:presLayoutVars>
      </dgm:prSet>
      <dgm:spPr/>
    </dgm:pt>
    <dgm:pt modelId="{062C8773-37DD-4EF7-BF51-65AF7D58DCF5}" type="pres">
      <dgm:prSet presAssocID="{C4402BEA-6648-4302-9BD9-C126B6D98A77}" presName="sibTrans" presStyleCnt="0"/>
      <dgm:spPr/>
    </dgm:pt>
    <dgm:pt modelId="{29691886-158C-4493-B2B4-3D2E0741EFA1}" type="pres">
      <dgm:prSet presAssocID="{1E4BFFF3-6CF0-4119-A4FF-DBEDF3D04FE6}" presName="compNode" presStyleCnt="0"/>
      <dgm:spPr/>
    </dgm:pt>
    <dgm:pt modelId="{73EAB004-D391-4DE0-A036-BD66028EC11C}" type="pres">
      <dgm:prSet presAssocID="{1E4BFFF3-6CF0-4119-A4FF-DBEDF3D04FE6}" presName="bgRect" presStyleLbl="bgShp" presStyleIdx="5" presStyleCnt="7"/>
      <dgm:spPr/>
    </dgm:pt>
    <dgm:pt modelId="{BF490196-316B-4D2F-A662-64BD6C1C6B9D}" type="pres">
      <dgm:prSet presAssocID="{1E4BFFF3-6CF0-4119-A4FF-DBEDF3D04FE6}" presName="iconRect" presStyleLbl="node1" presStyleIdx="5" presStyleCnt="7"/>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Security Camera"/>
        </a:ext>
      </dgm:extLst>
    </dgm:pt>
    <dgm:pt modelId="{8C5919DD-BACA-4D1B-89F7-A4265B298639}" type="pres">
      <dgm:prSet presAssocID="{1E4BFFF3-6CF0-4119-A4FF-DBEDF3D04FE6}" presName="spaceRect" presStyleCnt="0"/>
      <dgm:spPr/>
    </dgm:pt>
    <dgm:pt modelId="{1B223338-3C2E-40CD-AF08-B1D5EBB3B9F1}" type="pres">
      <dgm:prSet presAssocID="{1E4BFFF3-6CF0-4119-A4FF-DBEDF3D04FE6}" presName="parTx" presStyleLbl="revTx" presStyleIdx="5" presStyleCnt="7">
        <dgm:presLayoutVars>
          <dgm:chMax val="0"/>
          <dgm:chPref val="0"/>
        </dgm:presLayoutVars>
      </dgm:prSet>
      <dgm:spPr/>
    </dgm:pt>
    <dgm:pt modelId="{89FE9BE3-E532-4105-BDE3-26F47AE8E88C}" type="pres">
      <dgm:prSet presAssocID="{ABA34292-9DD9-4E36-BE25-99B0105DD223}" presName="sibTrans" presStyleCnt="0"/>
      <dgm:spPr/>
    </dgm:pt>
    <dgm:pt modelId="{A57CBC89-7300-4A31-8D91-E9A498FEA840}" type="pres">
      <dgm:prSet presAssocID="{9AA45280-E74B-4F7B-B475-01D754F781E3}" presName="compNode" presStyleCnt="0"/>
      <dgm:spPr/>
    </dgm:pt>
    <dgm:pt modelId="{CEE21E84-1F17-4D9C-9F3C-D98B8AA0C8DE}" type="pres">
      <dgm:prSet presAssocID="{9AA45280-E74B-4F7B-B475-01D754F781E3}" presName="bgRect" presStyleLbl="bgShp" presStyleIdx="6" presStyleCnt="7"/>
      <dgm:spPr/>
    </dgm:pt>
    <dgm:pt modelId="{5DE17098-D095-4D22-B71A-0FD5C95DEE13}" type="pres">
      <dgm:prSet presAssocID="{9AA45280-E74B-4F7B-B475-01D754F781E3}" presName="iconRect" presStyleLbl="node1" presStyleIdx="6" presStyleCnt="7"/>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a:blipFill>
        <a:ln>
          <a:noFill/>
        </a:ln>
      </dgm:spPr>
      <dgm:extLst>
        <a:ext uri="{E40237B7-FDA0-4F09-8148-C483321AD2D9}">
          <dgm14:cNvPr xmlns:dgm14="http://schemas.microsoft.com/office/drawing/2010/diagram" id="0" name="" descr="Research"/>
        </a:ext>
      </dgm:extLst>
    </dgm:pt>
    <dgm:pt modelId="{0C4B607D-8DB4-48E5-8165-51B4850A09AA}" type="pres">
      <dgm:prSet presAssocID="{9AA45280-E74B-4F7B-B475-01D754F781E3}" presName="spaceRect" presStyleCnt="0"/>
      <dgm:spPr/>
    </dgm:pt>
    <dgm:pt modelId="{5DC704BE-7424-4FBA-87AA-303DCABC7FAA}" type="pres">
      <dgm:prSet presAssocID="{9AA45280-E74B-4F7B-B475-01D754F781E3}" presName="parTx" presStyleLbl="revTx" presStyleIdx="6" presStyleCnt="7">
        <dgm:presLayoutVars>
          <dgm:chMax val="0"/>
          <dgm:chPref val="0"/>
        </dgm:presLayoutVars>
      </dgm:prSet>
      <dgm:spPr/>
    </dgm:pt>
  </dgm:ptLst>
  <dgm:cxnLst>
    <dgm:cxn modelId="{509E6108-8051-4204-808E-95474FF1C45F}" type="presOf" srcId="{6841A3EF-1E53-4007-A218-BCC7B2B35D2C}" destId="{1E6EA4B3-9E62-42DA-839C-3A9E4C281F34}" srcOrd="0" destOrd="0" presId="urn:microsoft.com/office/officeart/2018/2/layout/IconVerticalSolidList"/>
    <dgm:cxn modelId="{151EEC16-1E85-4696-8559-D48F358F9208}" srcId="{A51B11DF-80E3-4D4E-A060-D2E96DA93EBA}" destId="{6841A3EF-1E53-4007-A218-BCC7B2B35D2C}" srcOrd="4" destOrd="0" parTransId="{BFF67FB5-EC0E-464A-AD04-9349947ACF26}" sibTransId="{C4402BEA-6648-4302-9BD9-C126B6D98A77}"/>
    <dgm:cxn modelId="{F5168218-4301-4218-B929-10F72171B530}" type="presOf" srcId="{42D4F5E4-BFB8-428A-B395-7806B40844C1}" destId="{07637968-07C6-40EE-BDAD-D29DD96BFE4E}" srcOrd="0" destOrd="0" presId="urn:microsoft.com/office/officeart/2018/2/layout/IconVerticalSolidList"/>
    <dgm:cxn modelId="{6BB84A1B-371C-4164-9C8C-248415C5528A}" type="presOf" srcId="{1E4BFFF3-6CF0-4119-A4FF-DBEDF3D04FE6}" destId="{1B223338-3C2E-40CD-AF08-B1D5EBB3B9F1}" srcOrd="0" destOrd="0" presId="urn:microsoft.com/office/officeart/2018/2/layout/IconVerticalSolidList"/>
    <dgm:cxn modelId="{EAAFA42C-D9F6-47A5-AF57-23A0ADABC3EF}" type="presOf" srcId="{68BF649F-05B4-49D6-870F-26647FAF71FC}" destId="{25FFF0D8-D90C-483B-BDD7-74D5EA4C6B2E}" srcOrd="0" destOrd="0" presId="urn:microsoft.com/office/officeart/2018/2/layout/IconVerticalSolidList"/>
    <dgm:cxn modelId="{FD83ED70-2FF6-493E-8972-E53C4BB0A1AF}" type="presOf" srcId="{423306BE-9A8E-443A-B0EA-6A1F59ACB138}" destId="{39387686-D39A-4BC9-94A3-371E7EAD243A}" srcOrd="0" destOrd="0" presId="urn:microsoft.com/office/officeart/2018/2/layout/IconVerticalSolidList"/>
    <dgm:cxn modelId="{C0B37371-0831-4D45-83D3-3F60B2F3BAE3}" srcId="{A51B11DF-80E3-4D4E-A060-D2E96DA93EBA}" destId="{423306BE-9A8E-443A-B0EA-6A1F59ACB138}" srcOrd="3" destOrd="0" parTransId="{1D814DF7-C064-46F3-8D02-0100565F55DC}" sibTransId="{CF3D0D00-CC88-40B6-8EDE-030A8AF44368}"/>
    <dgm:cxn modelId="{15443384-E747-4F70-B01E-7BA2D17ED223}" type="presOf" srcId="{A51B11DF-80E3-4D4E-A060-D2E96DA93EBA}" destId="{3AE2B115-4947-4174-96BA-671BBFCEDABE}" srcOrd="0" destOrd="0" presId="urn:microsoft.com/office/officeart/2018/2/layout/IconVerticalSolidList"/>
    <dgm:cxn modelId="{BE6798C1-0DEB-4384-84D7-FEF1A7419CB7}" srcId="{A51B11DF-80E3-4D4E-A060-D2E96DA93EBA}" destId="{946AC9AA-265D-419D-BB6A-AF215F709CA0}" srcOrd="0" destOrd="0" parTransId="{16B319CC-272C-4B4F-95E5-1DE15FCAB461}" sibTransId="{CDDAFE63-D38C-4FD7-BA68-8D29C24C8938}"/>
    <dgm:cxn modelId="{B490BBC8-4182-4088-A038-3D0F71F20EA1}" type="presOf" srcId="{9AA45280-E74B-4F7B-B475-01D754F781E3}" destId="{5DC704BE-7424-4FBA-87AA-303DCABC7FAA}" srcOrd="0" destOrd="0" presId="urn:microsoft.com/office/officeart/2018/2/layout/IconVerticalSolidList"/>
    <dgm:cxn modelId="{A57E39CB-BFB3-431B-BA69-577B196F3FDA}" srcId="{A51B11DF-80E3-4D4E-A060-D2E96DA93EBA}" destId="{42D4F5E4-BFB8-428A-B395-7806B40844C1}" srcOrd="1" destOrd="0" parTransId="{AA93D5FD-C08B-46AB-B64E-0C06A1904815}" sibTransId="{C58F27AE-1EA1-402B-9464-E7BB599B1F9A}"/>
    <dgm:cxn modelId="{354AE9E6-D923-443C-8180-C45564638F4C}" srcId="{A51B11DF-80E3-4D4E-A060-D2E96DA93EBA}" destId="{9AA45280-E74B-4F7B-B475-01D754F781E3}" srcOrd="6" destOrd="0" parTransId="{5D767F72-CC17-4B93-BDE4-3DA96F39BB9A}" sibTransId="{EDEBEA2B-7740-4AD1-A7B8-036532666744}"/>
    <dgm:cxn modelId="{2D181AF8-C1F7-44F7-B897-F556D859169E}" srcId="{A51B11DF-80E3-4D4E-A060-D2E96DA93EBA}" destId="{68BF649F-05B4-49D6-870F-26647FAF71FC}" srcOrd="2" destOrd="0" parTransId="{C8FB6144-249D-41FD-B82F-78657F6E3EAA}" sibTransId="{268A06C1-49FE-410A-8191-1D81E1C02DFD}"/>
    <dgm:cxn modelId="{223CBAFA-81C3-4EBE-AEE4-C6C6006132BD}" type="presOf" srcId="{946AC9AA-265D-419D-BB6A-AF215F709CA0}" destId="{9AFA0DBB-06B1-4DDB-9A8F-408E38AF25A0}" srcOrd="0" destOrd="0" presId="urn:microsoft.com/office/officeart/2018/2/layout/IconVerticalSolidList"/>
    <dgm:cxn modelId="{7126EDFF-90BD-4184-BB7A-8F19FB8E17D2}" srcId="{A51B11DF-80E3-4D4E-A060-D2E96DA93EBA}" destId="{1E4BFFF3-6CF0-4119-A4FF-DBEDF3D04FE6}" srcOrd="5" destOrd="0" parTransId="{A29E39FF-7EA1-4EB0-AA96-78C2D5B31D20}" sibTransId="{ABA34292-9DD9-4E36-BE25-99B0105DD223}"/>
    <dgm:cxn modelId="{6C74B2FD-531D-4675-B181-A311F364DBDB}" type="presParOf" srcId="{3AE2B115-4947-4174-96BA-671BBFCEDABE}" destId="{501696A6-899F-4D65-A6C9-E9B9AE9DE202}" srcOrd="0" destOrd="0" presId="urn:microsoft.com/office/officeart/2018/2/layout/IconVerticalSolidList"/>
    <dgm:cxn modelId="{4C759332-70E4-4747-8072-FCECC736549F}" type="presParOf" srcId="{501696A6-899F-4D65-A6C9-E9B9AE9DE202}" destId="{2F795EA0-218B-4CF1-9A39-49027B5DB2E9}" srcOrd="0" destOrd="0" presId="urn:microsoft.com/office/officeart/2018/2/layout/IconVerticalSolidList"/>
    <dgm:cxn modelId="{A66880CE-76D4-4513-81FF-E6AF39E2FF8B}" type="presParOf" srcId="{501696A6-899F-4D65-A6C9-E9B9AE9DE202}" destId="{19297A8B-7BDF-45A8-941B-7AEA6DF28470}" srcOrd="1" destOrd="0" presId="urn:microsoft.com/office/officeart/2018/2/layout/IconVerticalSolidList"/>
    <dgm:cxn modelId="{F943CFBC-80A6-435F-942E-385517B97715}" type="presParOf" srcId="{501696A6-899F-4D65-A6C9-E9B9AE9DE202}" destId="{B2DC6C1A-F864-4731-9511-DCD9DFF59073}" srcOrd="2" destOrd="0" presId="urn:microsoft.com/office/officeart/2018/2/layout/IconVerticalSolidList"/>
    <dgm:cxn modelId="{B9462B5C-9F76-4F74-AD29-30D15BA07D0E}" type="presParOf" srcId="{501696A6-899F-4D65-A6C9-E9B9AE9DE202}" destId="{9AFA0DBB-06B1-4DDB-9A8F-408E38AF25A0}" srcOrd="3" destOrd="0" presId="urn:microsoft.com/office/officeart/2018/2/layout/IconVerticalSolidList"/>
    <dgm:cxn modelId="{5C6CFAD0-F87B-4F75-A7B4-B3BE4FAAD2AC}" type="presParOf" srcId="{3AE2B115-4947-4174-96BA-671BBFCEDABE}" destId="{060B63B8-0CFC-48C5-A33A-1FC7AD867832}" srcOrd="1" destOrd="0" presId="urn:microsoft.com/office/officeart/2018/2/layout/IconVerticalSolidList"/>
    <dgm:cxn modelId="{FD05648D-A652-4DA8-8B22-365C0151E2D2}" type="presParOf" srcId="{3AE2B115-4947-4174-96BA-671BBFCEDABE}" destId="{F80302B4-2A48-4140-8810-3FD93B8566EC}" srcOrd="2" destOrd="0" presId="urn:microsoft.com/office/officeart/2018/2/layout/IconVerticalSolidList"/>
    <dgm:cxn modelId="{CD986F2C-2DED-40D8-9CDF-F3438AF0D69F}" type="presParOf" srcId="{F80302B4-2A48-4140-8810-3FD93B8566EC}" destId="{87D85A8B-6EC7-4D3D-868C-0439A640B9B5}" srcOrd="0" destOrd="0" presId="urn:microsoft.com/office/officeart/2018/2/layout/IconVerticalSolidList"/>
    <dgm:cxn modelId="{CB1D773E-A4A0-485B-A4AB-DBAEBB7F24AA}" type="presParOf" srcId="{F80302B4-2A48-4140-8810-3FD93B8566EC}" destId="{1B142369-F856-4841-8819-F8FCEF38E033}" srcOrd="1" destOrd="0" presId="urn:microsoft.com/office/officeart/2018/2/layout/IconVerticalSolidList"/>
    <dgm:cxn modelId="{6894AAF6-ABCD-4F3A-A435-3680EE2A5DE7}" type="presParOf" srcId="{F80302B4-2A48-4140-8810-3FD93B8566EC}" destId="{67707BA5-3C8A-4118-B342-4642DD7AC0FA}" srcOrd="2" destOrd="0" presId="urn:microsoft.com/office/officeart/2018/2/layout/IconVerticalSolidList"/>
    <dgm:cxn modelId="{F232D7EB-010D-40BC-9CEC-C26E77489F19}" type="presParOf" srcId="{F80302B4-2A48-4140-8810-3FD93B8566EC}" destId="{07637968-07C6-40EE-BDAD-D29DD96BFE4E}" srcOrd="3" destOrd="0" presId="urn:microsoft.com/office/officeart/2018/2/layout/IconVerticalSolidList"/>
    <dgm:cxn modelId="{D926E34C-47C7-4C22-8BD8-BA241B995FB9}" type="presParOf" srcId="{3AE2B115-4947-4174-96BA-671BBFCEDABE}" destId="{7AA416F1-7D3E-4FF8-8A4D-E831617F38F0}" srcOrd="3" destOrd="0" presId="urn:microsoft.com/office/officeart/2018/2/layout/IconVerticalSolidList"/>
    <dgm:cxn modelId="{E0A70756-D5DF-4187-A594-FB8D34A1A470}" type="presParOf" srcId="{3AE2B115-4947-4174-96BA-671BBFCEDABE}" destId="{A22314BC-AA96-4281-A4B5-6BF6CC639EA1}" srcOrd="4" destOrd="0" presId="urn:microsoft.com/office/officeart/2018/2/layout/IconVerticalSolidList"/>
    <dgm:cxn modelId="{6B851B83-58C9-494A-857B-4E6FD9F59D40}" type="presParOf" srcId="{A22314BC-AA96-4281-A4B5-6BF6CC639EA1}" destId="{6BAF67E6-564F-4328-9925-60D8A810583F}" srcOrd="0" destOrd="0" presId="urn:microsoft.com/office/officeart/2018/2/layout/IconVerticalSolidList"/>
    <dgm:cxn modelId="{FD4A8F90-1FF8-41AB-8769-89AF058059EE}" type="presParOf" srcId="{A22314BC-AA96-4281-A4B5-6BF6CC639EA1}" destId="{06AEEA26-5738-4F5E-9A69-33E66589519E}" srcOrd="1" destOrd="0" presId="urn:microsoft.com/office/officeart/2018/2/layout/IconVerticalSolidList"/>
    <dgm:cxn modelId="{BEC70AB4-EB8C-47E9-8542-9FEFC00D690C}" type="presParOf" srcId="{A22314BC-AA96-4281-A4B5-6BF6CC639EA1}" destId="{2ACF5267-ECC6-4344-82DE-743528CFEFCD}" srcOrd="2" destOrd="0" presId="urn:microsoft.com/office/officeart/2018/2/layout/IconVerticalSolidList"/>
    <dgm:cxn modelId="{200A9482-B420-4383-AFF5-C73195E01E62}" type="presParOf" srcId="{A22314BC-AA96-4281-A4B5-6BF6CC639EA1}" destId="{25FFF0D8-D90C-483B-BDD7-74D5EA4C6B2E}" srcOrd="3" destOrd="0" presId="urn:microsoft.com/office/officeart/2018/2/layout/IconVerticalSolidList"/>
    <dgm:cxn modelId="{0107E22A-CD0D-4FCE-B3E3-9AF09E3B39DC}" type="presParOf" srcId="{3AE2B115-4947-4174-96BA-671BBFCEDABE}" destId="{039DF86C-B89D-4FDC-9D7C-0ED641F9C9FC}" srcOrd="5" destOrd="0" presId="urn:microsoft.com/office/officeart/2018/2/layout/IconVerticalSolidList"/>
    <dgm:cxn modelId="{D129D856-2A0A-4B65-9F54-156C61027B29}" type="presParOf" srcId="{3AE2B115-4947-4174-96BA-671BBFCEDABE}" destId="{999AB269-7483-488C-90DB-EBAE26C7D73A}" srcOrd="6" destOrd="0" presId="urn:microsoft.com/office/officeart/2018/2/layout/IconVerticalSolidList"/>
    <dgm:cxn modelId="{3EA88B8A-2253-481B-9092-04552A17F706}" type="presParOf" srcId="{999AB269-7483-488C-90DB-EBAE26C7D73A}" destId="{68D37306-058A-4CF1-9DE7-C1831EF3413B}" srcOrd="0" destOrd="0" presId="urn:microsoft.com/office/officeart/2018/2/layout/IconVerticalSolidList"/>
    <dgm:cxn modelId="{92C702EC-8E10-4571-A0C1-4834A4F40E1D}" type="presParOf" srcId="{999AB269-7483-488C-90DB-EBAE26C7D73A}" destId="{5710B09F-002B-4142-8357-3E74FBDECDAA}" srcOrd="1" destOrd="0" presId="urn:microsoft.com/office/officeart/2018/2/layout/IconVerticalSolidList"/>
    <dgm:cxn modelId="{4F4871A3-6C02-46A4-9359-2F3655CDFED0}" type="presParOf" srcId="{999AB269-7483-488C-90DB-EBAE26C7D73A}" destId="{A26F4645-4704-47C3-B903-A2125FFDD755}" srcOrd="2" destOrd="0" presId="urn:microsoft.com/office/officeart/2018/2/layout/IconVerticalSolidList"/>
    <dgm:cxn modelId="{E3AA4574-1BB7-4087-B4AE-437F9A85CB96}" type="presParOf" srcId="{999AB269-7483-488C-90DB-EBAE26C7D73A}" destId="{39387686-D39A-4BC9-94A3-371E7EAD243A}" srcOrd="3" destOrd="0" presId="urn:microsoft.com/office/officeart/2018/2/layout/IconVerticalSolidList"/>
    <dgm:cxn modelId="{1BA6EC79-AA5D-436E-B6B4-0FA51D084D45}" type="presParOf" srcId="{3AE2B115-4947-4174-96BA-671BBFCEDABE}" destId="{F661418D-06C1-4CE6-B8E8-D40DA908BC5E}" srcOrd="7" destOrd="0" presId="urn:microsoft.com/office/officeart/2018/2/layout/IconVerticalSolidList"/>
    <dgm:cxn modelId="{E5624171-129D-4045-9878-055E9C6CD4BE}" type="presParOf" srcId="{3AE2B115-4947-4174-96BA-671BBFCEDABE}" destId="{94AAB8F8-A438-4CAE-BA1A-A99C25DD1373}" srcOrd="8" destOrd="0" presId="urn:microsoft.com/office/officeart/2018/2/layout/IconVerticalSolidList"/>
    <dgm:cxn modelId="{A3C21328-61BF-4772-9EEB-9CAC22405FFA}" type="presParOf" srcId="{94AAB8F8-A438-4CAE-BA1A-A99C25DD1373}" destId="{CAFE8EE4-6F44-42E9-A997-C5738103BBCD}" srcOrd="0" destOrd="0" presId="urn:microsoft.com/office/officeart/2018/2/layout/IconVerticalSolidList"/>
    <dgm:cxn modelId="{34148643-F1A5-4940-A012-1A8A3768A046}" type="presParOf" srcId="{94AAB8F8-A438-4CAE-BA1A-A99C25DD1373}" destId="{3CAC0D1E-45FE-4F12-A128-2C926F9254BD}" srcOrd="1" destOrd="0" presId="urn:microsoft.com/office/officeart/2018/2/layout/IconVerticalSolidList"/>
    <dgm:cxn modelId="{1B33548B-3355-4986-9E2B-BB020BCB9B14}" type="presParOf" srcId="{94AAB8F8-A438-4CAE-BA1A-A99C25DD1373}" destId="{2D4B560B-8940-49DA-B101-F6B52BD586EE}" srcOrd="2" destOrd="0" presId="urn:microsoft.com/office/officeart/2018/2/layout/IconVerticalSolidList"/>
    <dgm:cxn modelId="{2F48491A-644A-482E-831E-2C4B551D1DAD}" type="presParOf" srcId="{94AAB8F8-A438-4CAE-BA1A-A99C25DD1373}" destId="{1E6EA4B3-9E62-42DA-839C-3A9E4C281F34}" srcOrd="3" destOrd="0" presId="urn:microsoft.com/office/officeart/2018/2/layout/IconVerticalSolidList"/>
    <dgm:cxn modelId="{122D02A6-52FA-4834-9588-AC8ADE238906}" type="presParOf" srcId="{3AE2B115-4947-4174-96BA-671BBFCEDABE}" destId="{062C8773-37DD-4EF7-BF51-65AF7D58DCF5}" srcOrd="9" destOrd="0" presId="urn:microsoft.com/office/officeart/2018/2/layout/IconVerticalSolidList"/>
    <dgm:cxn modelId="{DF6F13F3-17BC-4CB6-A6C5-96233E5525A8}" type="presParOf" srcId="{3AE2B115-4947-4174-96BA-671BBFCEDABE}" destId="{29691886-158C-4493-B2B4-3D2E0741EFA1}" srcOrd="10" destOrd="0" presId="urn:microsoft.com/office/officeart/2018/2/layout/IconVerticalSolidList"/>
    <dgm:cxn modelId="{4AA7D9A5-C3BF-427D-A269-57B26AE2CDD0}" type="presParOf" srcId="{29691886-158C-4493-B2B4-3D2E0741EFA1}" destId="{73EAB004-D391-4DE0-A036-BD66028EC11C}" srcOrd="0" destOrd="0" presId="urn:microsoft.com/office/officeart/2018/2/layout/IconVerticalSolidList"/>
    <dgm:cxn modelId="{1DB95F03-CBC5-4407-94A0-1F9A13E3B836}" type="presParOf" srcId="{29691886-158C-4493-B2B4-3D2E0741EFA1}" destId="{BF490196-316B-4D2F-A662-64BD6C1C6B9D}" srcOrd="1" destOrd="0" presId="urn:microsoft.com/office/officeart/2018/2/layout/IconVerticalSolidList"/>
    <dgm:cxn modelId="{0D80B401-A3C9-4C0C-BFD0-450C640EBFB0}" type="presParOf" srcId="{29691886-158C-4493-B2B4-3D2E0741EFA1}" destId="{8C5919DD-BACA-4D1B-89F7-A4265B298639}" srcOrd="2" destOrd="0" presId="urn:microsoft.com/office/officeart/2018/2/layout/IconVerticalSolidList"/>
    <dgm:cxn modelId="{2C0BE914-2463-4AEB-8E3D-7496D132AEB3}" type="presParOf" srcId="{29691886-158C-4493-B2B4-3D2E0741EFA1}" destId="{1B223338-3C2E-40CD-AF08-B1D5EBB3B9F1}" srcOrd="3" destOrd="0" presId="urn:microsoft.com/office/officeart/2018/2/layout/IconVerticalSolidList"/>
    <dgm:cxn modelId="{6236EFF7-68F3-49BC-AFC4-E1933AB720DD}" type="presParOf" srcId="{3AE2B115-4947-4174-96BA-671BBFCEDABE}" destId="{89FE9BE3-E532-4105-BDE3-26F47AE8E88C}" srcOrd="11" destOrd="0" presId="urn:microsoft.com/office/officeart/2018/2/layout/IconVerticalSolidList"/>
    <dgm:cxn modelId="{285ED1A8-C572-441F-BE89-557A47CC0AA0}" type="presParOf" srcId="{3AE2B115-4947-4174-96BA-671BBFCEDABE}" destId="{A57CBC89-7300-4A31-8D91-E9A498FEA840}" srcOrd="12" destOrd="0" presId="urn:microsoft.com/office/officeart/2018/2/layout/IconVerticalSolidList"/>
    <dgm:cxn modelId="{F83FD608-0335-45A6-BC3A-3114F13D739F}" type="presParOf" srcId="{A57CBC89-7300-4A31-8D91-E9A498FEA840}" destId="{CEE21E84-1F17-4D9C-9F3C-D98B8AA0C8DE}" srcOrd="0" destOrd="0" presId="urn:microsoft.com/office/officeart/2018/2/layout/IconVerticalSolidList"/>
    <dgm:cxn modelId="{4A0AA406-A685-41BC-8515-FA8266FFB06F}" type="presParOf" srcId="{A57CBC89-7300-4A31-8D91-E9A498FEA840}" destId="{5DE17098-D095-4D22-B71A-0FD5C95DEE13}" srcOrd="1" destOrd="0" presId="urn:microsoft.com/office/officeart/2018/2/layout/IconVerticalSolidList"/>
    <dgm:cxn modelId="{B74C1EE8-E8EC-4B0B-A271-1F8F54444AE5}" type="presParOf" srcId="{A57CBC89-7300-4A31-8D91-E9A498FEA840}" destId="{0C4B607D-8DB4-48E5-8165-51B4850A09AA}" srcOrd="2" destOrd="0" presId="urn:microsoft.com/office/officeart/2018/2/layout/IconVerticalSolidList"/>
    <dgm:cxn modelId="{F6521B42-F3D9-490A-842A-A19DAAF6C13D}" type="presParOf" srcId="{A57CBC89-7300-4A31-8D91-E9A498FEA840}" destId="{5DC704BE-7424-4FBA-87AA-303DCABC7FAA}"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795EA0-218B-4CF1-9A39-49027B5DB2E9}">
      <dsp:nvSpPr>
        <dsp:cNvPr id="0" name=""/>
        <dsp:cNvSpPr/>
      </dsp:nvSpPr>
      <dsp:spPr>
        <a:xfrm>
          <a:off x="0" y="4"/>
          <a:ext cx="6513603" cy="69228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9297A8B-7BDF-45A8-941B-7AEA6DF28470}">
      <dsp:nvSpPr>
        <dsp:cNvPr id="0" name=""/>
        <dsp:cNvSpPr/>
      </dsp:nvSpPr>
      <dsp:spPr>
        <a:xfrm>
          <a:off x="209416" y="156266"/>
          <a:ext cx="380756" cy="38075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AFA0DBB-06B1-4DDB-9A8F-408E38AF25A0}">
      <dsp:nvSpPr>
        <dsp:cNvPr id="0" name=""/>
        <dsp:cNvSpPr/>
      </dsp:nvSpPr>
      <dsp:spPr>
        <a:xfrm>
          <a:off x="799588" y="502"/>
          <a:ext cx="5714015" cy="6922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267" tIns="73267" rIns="73267" bIns="73267" numCol="1" spcCol="1270" anchor="ctr" anchorCtr="0">
          <a:noAutofit/>
        </a:bodyPr>
        <a:lstStyle/>
        <a:p>
          <a:pPr marL="0" lvl="0" indent="0" algn="l" defTabSz="711200">
            <a:lnSpc>
              <a:spcPct val="100000"/>
            </a:lnSpc>
            <a:spcBef>
              <a:spcPct val="0"/>
            </a:spcBef>
            <a:spcAft>
              <a:spcPct val="35000"/>
            </a:spcAft>
            <a:buNone/>
          </a:pPr>
          <a:r>
            <a:rPr lang="en-US" sz="1600" kern="1200"/>
            <a:t>Class imbalance</a:t>
          </a:r>
        </a:p>
      </dsp:txBody>
      <dsp:txXfrm>
        <a:off x="799588" y="502"/>
        <a:ext cx="5714015" cy="692284"/>
      </dsp:txXfrm>
    </dsp:sp>
    <dsp:sp modelId="{87D85A8B-6EC7-4D3D-868C-0439A640B9B5}">
      <dsp:nvSpPr>
        <dsp:cNvPr id="0" name=""/>
        <dsp:cNvSpPr/>
      </dsp:nvSpPr>
      <dsp:spPr>
        <a:xfrm>
          <a:off x="0" y="865858"/>
          <a:ext cx="6513603" cy="69228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B142369-F856-4841-8819-F8FCEF38E033}">
      <dsp:nvSpPr>
        <dsp:cNvPr id="0" name=""/>
        <dsp:cNvSpPr/>
      </dsp:nvSpPr>
      <dsp:spPr>
        <a:xfrm>
          <a:off x="209416" y="1021622"/>
          <a:ext cx="380756" cy="38075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7637968-07C6-40EE-BDAD-D29DD96BFE4E}">
      <dsp:nvSpPr>
        <dsp:cNvPr id="0" name=""/>
        <dsp:cNvSpPr/>
      </dsp:nvSpPr>
      <dsp:spPr>
        <a:xfrm>
          <a:off x="799588" y="865858"/>
          <a:ext cx="5714015" cy="6922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267" tIns="73267" rIns="73267" bIns="73267" numCol="1" spcCol="1270" anchor="ctr" anchorCtr="0">
          <a:noAutofit/>
        </a:bodyPr>
        <a:lstStyle/>
        <a:p>
          <a:pPr marL="0" lvl="0" indent="0" algn="l" defTabSz="711200">
            <a:lnSpc>
              <a:spcPct val="100000"/>
            </a:lnSpc>
            <a:spcBef>
              <a:spcPct val="0"/>
            </a:spcBef>
            <a:spcAft>
              <a:spcPct val="35000"/>
            </a:spcAft>
            <a:buNone/>
          </a:pPr>
          <a:r>
            <a:rPr lang="en-US" sz="1600" kern="1200"/>
            <a:t>Train-Test split, CV, rolling CV</a:t>
          </a:r>
        </a:p>
      </dsp:txBody>
      <dsp:txXfrm>
        <a:off x="799588" y="865858"/>
        <a:ext cx="5714015" cy="692284"/>
      </dsp:txXfrm>
    </dsp:sp>
    <dsp:sp modelId="{6BAF67E6-564F-4328-9925-60D8A810583F}">
      <dsp:nvSpPr>
        <dsp:cNvPr id="0" name=""/>
        <dsp:cNvSpPr/>
      </dsp:nvSpPr>
      <dsp:spPr>
        <a:xfrm>
          <a:off x="0" y="1731214"/>
          <a:ext cx="6513603" cy="69228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6AEEA26-5738-4F5E-9A69-33E66589519E}">
      <dsp:nvSpPr>
        <dsp:cNvPr id="0" name=""/>
        <dsp:cNvSpPr/>
      </dsp:nvSpPr>
      <dsp:spPr>
        <a:xfrm>
          <a:off x="209416" y="1886978"/>
          <a:ext cx="380756" cy="38075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5FFF0D8-D90C-483B-BDD7-74D5EA4C6B2E}">
      <dsp:nvSpPr>
        <dsp:cNvPr id="0" name=""/>
        <dsp:cNvSpPr/>
      </dsp:nvSpPr>
      <dsp:spPr>
        <a:xfrm>
          <a:off x="799588" y="1731214"/>
          <a:ext cx="5714015" cy="6922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267" tIns="73267" rIns="73267" bIns="73267" numCol="1" spcCol="1270" anchor="ctr" anchorCtr="0">
          <a:noAutofit/>
        </a:bodyPr>
        <a:lstStyle/>
        <a:p>
          <a:pPr marL="0" lvl="0" indent="0" algn="l" defTabSz="711200">
            <a:lnSpc>
              <a:spcPct val="100000"/>
            </a:lnSpc>
            <a:spcBef>
              <a:spcPct val="0"/>
            </a:spcBef>
            <a:spcAft>
              <a:spcPct val="35000"/>
            </a:spcAft>
            <a:buNone/>
          </a:pPr>
          <a:r>
            <a:rPr lang="en-US" sz="1600" kern="1200"/>
            <a:t>Missing value imputation</a:t>
          </a:r>
        </a:p>
      </dsp:txBody>
      <dsp:txXfrm>
        <a:off x="799588" y="1731214"/>
        <a:ext cx="5714015" cy="692284"/>
      </dsp:txXfrm>
    </dsp:sp>
    <dsp:sp modelId="{68D37306-058A-4CF1-9DE7-C1831EF3413B}">
      <dsp:nvSpPr>
        <dsp:cNvPr id="0" name=""/>
        <dsp:cNvSpPr/>
      </dsp:nvSpPr>
      <dsp:spPr>
        <a:xfrm>
          <a:off x="0" y="2596570"/>
          <a:ext cx="6513603" cy="69228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710B09F-002B-4142-8357-3E74FBDECDAA}">
      <dsp:nvSpPr>
        <dsp:cNvPr id="0" name=""/>
        <dsp:cNvSpPr/>
      </dsp:nvSpPr>
      <dsp:spPr>
        <a:xfrm>
          <a:off x="209416" y="2752334"/>
          <a:ext cx="380756" cy="38075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9387686-D39A-4BC9-94A3-371E7EAD243A}">
      <dsp:nvSpPr>
        <dsp:cNvPr id="0" name=""/>
        <dsp:cNvSpPr/>
      </dsp:nvSpPr>
      <dsp:spPr>
        <a:xfrm>
          <a:off x="799588" y="2596570"/>
          <a:ext cx="5714015" cy="6922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267" tIns="73267" rIns="73267" bIns="73267" numCol="1" spcCol="1270" anchor="ctr" anchorCtr="0">
          <a:noAutofit/>
        </a:bodyPr>
        <a:lstStyle/>
        <a:p>
          <a:pPr marL="0" lvl="0" indent="0" algn="l" defTabSz="711200">
            <a:lnSpc>
              <a:spcPct val="100000"/>
            </a:lnSpc>
            <a:spcBef>
              <a:spcPct val="0"/>
            </a:spcBef>
            <a:spcAft>
              <a:spcPct val="35000"/>
            </a:spcAft>
            <a:buNone/>
          </a:pPr>
          <a:r>
            <a:rPr lang="en-US" sz="1600" kern="1200"/>
            <a:t>Detect high cardinality features</a:t>
          </a:r>
        </a:p>
      </dsp:txBody>
      <dsp:txXfrm>
        <a:off x="799588" y="2596570"/>
        <a:ext cx="5714015" cy="692284"/>
      </dsp:txXfrm>
    </dsp:sp>
    <dsp:sp modelId="{CAFE8EE4-6F44-42E9-A997-C5738103BBCD}">
      <dsp:nvSpPr>
        <dsp:cNvPr id="0" name=""/>
        <dsp:cNvSpPr/>
      </dsp:nvSpPr>
      <dsp:spPr>
        <a:xfrm>
          <a:off x="0" y="3461926"/>
          <a:ext cx="6513603" cy="69228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CAC0D1E-45FE-4F12-A128-2C926F9254BD}">
      <dsp:nvSpPr>
        <dsp:cNvPr id="0" name=""/>
        <dsp:cNvSpPr/>
      </dsp:nvSpPr>
      <dsp:spPr>
        <a:xfrm>
          <a:off x="209416" y="3617690"/>
          <a:ext cx="380756" cy="380756"/>
        </a:xfrm>
        <a:prstGeom prst="rect">
          <a:avLst/>
        </a:prstGeom>
        <a:pattFill prst="plaid">
          <a:fgClr>
            <a:schemeClr val="tx1"/>
          </a:fgClr>
          <a:bgClr>
            <a:schemeClr val="bg1"/>
          </a:bgClr>
        </a:patt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E6EA4B3-9E62-42DA-839C-3A9E4C281F34}">
      <dsp:nvSpPr>
        <dsp:cNvPr id="0" name=""/>
        <dsp:cNvSpPr/>
      </dsp:nvSpPr>
      <dsp:spPr>
        <a:xfrm>
          <a:off x="799588" y="3461926"/>
          <a:ext cx="5714015" cy="6922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267" tIns="73267" rIns="73267" bIns="73267" numCol="1" spcCol="1270" anchor="ctr" anchorCtr="0">
          <a:noAutofit/>
        </a:bodyPr>
        <a:lstStyle/>
        <a:p>
          <a:pPr marL="0" lvl="0" indent="0" algn="l" defTabSz="711200">
            <a:lnSpc>
              <a:spcPct val="100000"/>
            </a:lnSpc>
            <a:spcBef>
              <a:spcPct val="0"/>
            </a:spcBef>
            <a:spcAft>
              <a:spcPct val="35000"/>
            </a:spcAft>
            <a:buNone/>
          </a:pPr>
          <a:r>
            <a:rPr lang="en-US" sz="1600" kern="1200"/>
            <a:t>Detect leaky features</a:t>
          </a:r>
        </a:p>
      </dsp:txBody>
      <dsp:txXfrm>
        <a:off x="799588" y="3461926"/>
        <a:ext cx="5714015" cy="692284"/>
      </dsp:txXfrm>
    </dsp:sp>
    <dsp:sp modelId="{73EAB004-D391-4DE0-A036-BD66028EC11C}">
      <dsp:nvSpPr>
        <dsp:cNvPr id="0" name=""/>
        <dsp:cNvSpPr/>
      </dsp:nvSpPr>
      <dsp:spPr>
        <a:xfrm>
          <a:off x="0" y="4327282"/>
          <a:ext cx="6513603" cy="69228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F490196-316B-4D2F-A662-64BD6C1C6B9D}">
      <dsp:nvSpPr>
        <dsp:cNvPr id="0" name=""/>
        <dsp:cNvSpPr/>
      </dsp:nvSpPr>
      <dsp:spPr>
        <a:xfrm>
          <a:off x="209416" y="4483046"/>
          <a:ext cx="380756" cy="380756"/>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B223338-3C2E-40CD-AF08-B1D5EBB3B9F1}">
      <dsp:nvSpPr>
        <dsp:cNvPr id="0" name=""/>
        <dsp:cNvSpPr/>
      </dsp:nvSpPr>
      <dsp:spPr>
        <a:xfrm>
          <a:off x="799588" y="4327282"/>
          <a:ext cx="5714015" cy="6922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267" tIns="73267" rIns="73267" bIns="73267" numCol="1" spcCol="1270" anchor="ctr" anchorCtr="0">
          <a:noAutofit/>
        </a:bodyPr>
        <a:lstStyle/>
        <a:p>
          <a:pPr marL="0" lvl="0" indent="0" algn="l" defTabSz="711200">
            <a:lnSpc>
              <a:spcPct val="100000"/>
            </a:lnSpc>
            <a:spcBef>
              <a:spcPct val="0"/>
            </a:spcBef>
            <a:spcAft>
              <a:spcPct val="35000"/>
            </a:spcAft>
            <a:buNone/>
          </a:pPr>
          <a:r>
            <a:rPr lang="en-US" sz="1600" kern="1200"/>
            <a:t>Detect overfitting</a:t>
          </a:r>
        </a:p>
      </dsp:txBody>
      <dsp:txXfrm>
        <a:off x="799588" y="4327282"/>
        <a:ext cx="5714015" cy="692284"/>
      </dsp:txXfrm>
    </dsp:sp>
    <dsp:sp modelId="{CEE21E84-1F17-4D9C-9F3C-D98B8AA0C8DE}">
      <dsp:nvSpPr>
        <dsp:cNvPr id="0" name=""/>
        <dsp:cNvSpPr/>
      </dsp:nvSpPr>
      <dsp:spPr>
        <a:xfrm>
          <a:off x="0" y="5192638"/>
          <a:ext cx="6513603" cy="69228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DE17098-D095-4D22-B71A-0FD5C95DEE13}">
      <dsp:nvSpPr>
        <dsp:cNvPr id="0" name=""/>
        <dsp:cNvSpPr/>
      </dsp:nvSpPr>
      <dsp:spPr>
        <a:xfrm>
          <a:off x="209416" y="5348402"/>
          <a:ext cx="380756" cy="380756"/>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DC704BE-7424-4FBA-87AA-303DCABC7FAA}">
      <dsp:nvSpPr>
        <dsp:cNvPr id="0" name=""/>
        <dsp:cNvSpPr/>
      </dsp:nvSpPr>
      <dsp:spPr>
        <a:xfrm>
          <a:off x="799588" y="5192638"/>
          <a:ext cx="5714015" cy="6922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267" tIns="73267" rIns="73267" bIns="73267" numCol="1" spcCol="1270" anchor="ctr" anchorCtr="0">
          <a:noAutofit/>
        </a:bodyPr>
        <a:lstStyle/>
        <a:p>
          <a:pPr marL="0" lvl="0" indent="0" algn="l" defTabSz="711200">
            <a:lnSpc>
              <a:spcPct val="100000"/>
            </a:lnSpc>
            <a:spcBef>
              <a:spcPct val="0"/>
            </a:spcBef>
            <a:spcAft>
              <a:spcPct val="35000"/>
            </a:spcAft>
            <a:buNone/>
          </a:pPr>
          <a:r>
            <a:rPr lang="en-US" sz="1600" kern="1200"/>
            <a:t>Model Interpretability / Feature Importance</a:t>
          </a:r>
        </a:p>
      </dsp:txBody>
      <dsp:txXfrm>
        <a:off x="799588" y="5192638"/>
        <a:ext cx="5714015" cy="692284"/>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9F52FCD-6268-471A-9F35-9E327846C2A3}" type="datetimeFigureOut">
              <a:rPr lang="en-US" smtClean="0"/>
              <a:t>7/3/2019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9E267DE-3F28-4E2B-99B6-5E0B1C6763B6}" type="slidenum">
              <a:rPr lang="en-US" smtClean="0"/>
              <a:t>‹#›</a:t>
            </a:fld>
            <a:endParaRPr lang="en-US"/>
          </a:p>
        </p:txBody>
      </p:sp>
    </p:spTree>
    <p:extLst>
      <p:ext uri="{BB962C8B-B14F-4D97-AF65-F5344CB8AC3E}">
        <p14:creationId xmlns:p14="http://schemas.microsoft.com/office/powerpoint/2010/main" val="24311826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48507" rtl="0" eaLnBrk="1" fontAlgn="auto" latinLnBrk="0" hangingPunct="1">
              <a:lnSpc>
                <a:spcPct val="100000"/>
              </a:lnSpc>
              <a:spcBef>
                <a:spcPts val="0"/>
              </a:spcBef>
              <a:spcAft>
                <a:spcPts val="0"/>
              </a:spcAft>
              <a:buClrTx/>
              <a:buSzTx/>
              <a:buFontTx/>
              <a:buNone/>
              <a:tabLst/>
              <a:defRPr/>
            </a:pPr>
            <a:fld id="{D25430C9-2443-4FD6-9162-F44D32FAF97D}"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8507"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564018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3835264-7B97-4112-8D84-5C57EEBC46E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050266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3835264-7B97-4112-8D84-5C57EEBC46E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59611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3835264-7B97-4112-8D84-5C57EEBC46E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118707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TS?</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3835264-7B97-4112-8D84-5C57EEBC46E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110708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TS?</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3835264-7B97-4112-8D84-5C57EEBC46E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970135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TS?</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3835264-7B97-4112-8D84-5C57EEBC46E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864311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3835264-7B97-4112-8D84-5C57EEBC46E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551811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3835264-7B97-4112-8D84-5C57EEBC46E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76035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62769" indent="-362769" defTabSz="966826">
              <a:spcBef>
                <a:spcPts val="1867"/>
              </a:spcBef>
              <a:buFont typeface="Arial" panose="020B0604020202020204" pitchFamily="34" charset="0"/>
              <a:buChar char="•"/>
              <a:defRPr/>
            </a:pPr>
            <a:r>
              <a:rPr lang="en-US">
                <a:latin typeface="Calibri" panose="020F0502020204030204"/>
              </a:rPr>
              <a:t>Deploy models to Azure Kubernetes service with automatic scaling capability</a:t>
            </a:r>
          </a:p>
          <a:p>
            <a:pPr marL="362769" indent="-362769" defTabSz="966826">
              <a:spcBef>
                <a:spcPts val="1867"/>
              </a:spcBef>
              <a:buFont typeface="Arial" panose="020B0604020202020204" pitchFamily="34" charset="0"/>
              <a:buChar char="•"/>
              <a:defRPr/>
            </a:pPr>
            <a:r>
              <a:rPr lang="en-US">
                <a:latin typeface="Calibri" panose="020F0502020204030204"/>
              </a:rPr>
              <a:t>Container-based hosting for improved time to market </a:t>
            </a:r>
          </a:p>
          <a:p>
            <a:pPr marL="362769" indent="-362769" defTabSz="966826">
              <a:spcBef>
                <a:spcPts val="1867"/>
              </a:spcBef>
              <a:buFont typeface="Arial" panose="020B0604020202020204" pitchFamily="34" charset="0"/>
              <a:buChar char="•"/>
              <a:defRPr/>
            </a:pPr>
            <a:r>
              <a:rPr lang="en-US">
                <a:latin typeface="Calibri" panose="020F0502020204030204"/>
              </a:rPr>
              <a:t>Deploy models to the cloud, on-premises, to IoT edge and to FPGAs</a:t>
            </a:r>
          </a:p>
          <a:p>
            <a:pPr marL="362769" indent="-362769" defTabSz="966826">
              <a:spcBef>
                <a:spcPts val="1867"/>
              </a:spcBef>
              <a:buFont typeface="Arial" panose="020B0604020202020204" pitchFamily="34" charset="0"/>
              <a:buChar char="•"/>
              <a:defRPr/>
            </a:pPr>
            <a:r>
              <a:rPr lang="en-US">
                <a:latin typeface="Calibri" panose="020F0502020204030204"/>
              </a:rPr>
              <a:t>Automatically optimize models to take advantage of new hardware accelerators in edge devices</a:t>
            </a:r>
          </a:p>
          <a:p>
            <a:endParaRPr lang="en-US"/>
          </a:p>
        </p:txBody>
      </p:sp>
      <p:sp>
        <p:nvSpPr>
          <p:cNvPr id="4" name="Slide Number Placeholder 3"/>
          <p:cNvSpPr>
            <a:spLocks noGrp="1"/>
          </p:cNvSpPr>
          <p:nvPr>
            <p:ph type="sldNum" sz="quarter" idx="10"/>
          </p:nvPr>
        </p:nvSpPr>
        <p:spPr/>
        <p:txBody>
          <a:bodyPr/>
          <a:lstStyle/>
          <a:p>
            <a:pPr marL="0" marR="0" lvl="0" indent="0" algn="r" defTabSz="948507"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8507"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696546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48507">
              <a:lnSpc>
                <a:spcPct val="100000"/>
              </a:lnSpc>
              <a:spcAft>
                <a:spcPts val="0"/>
              </a:spcAft>
              <a:defRPr/>
            </a:pPr>
            <a:r>
              <a:rPr lang="en-US" kern="0">
                <a:gradFill>
                  <a:gsLst>
                    <a:gs pos="13483">
                      <a:schemeClr val="tx1"/>
                    </a:gs>
                    <a:gs pos="62000">
                      <a:schemeClr val="tx1"/>
                    </a:gs>
                  </a:gsLst>
                  <a:lin ang="5400000" scaled="0"/>
                </a:gradFill>
                <a:latin typeface="Segoe UI Semilight"/>
                <a:cs typeface="Segoe UI"/>
              </a:rPr>
              <a:t>Choose between visual drag-and-drop or code-first authoring with complete control</a:t>
            </a:r>
          </a:p>
          <a:p>
            <a:pPr defTabSz="948507">
              <a:lnSpc>
                <a:spcPct val="100000"/>
              </a:lnSpc>
              <a:spcAft>
                <a:spcPts val="0"/>
              </a:spcAft>
              <a:defRPr/>
            </a:pPr>
            <a:r>
              <a:rPr lang="en-US" kern="0">
                <a:gradFill>
                  <a:gsLst>
                    <a:gs pos="13483">
                      <a:schemeClr val="tx1"/>
                    </a:gs>
                    <a:gs pos="62000">
                      <a:schemeClr val="tx1"/>
                    </a:gs>
                  </a:gsLst>
                  <a:lin ang="5400000" scaled="0"/>
                </a:gradFill>
                <a:latin typeface="Segoe UI Semilight"/>
                <a:cs typeface="Segoe UI"/>
              </a:rPr>
              <a:t>Use your favorite IDE, built into your favorite IDE (VS Code only @ Public Preview)</a:t>
            </a:r>
          </a:p>
          <a:p>
            <a:pPr defTabSz="948507">
              <a:lnSpc>
                <a:spcPct val="100000"/>
              </a:lnSpc>
              <a:spcAft>
                <a:spcPts val="0"/>
              </a:spcAft>
              <a:defRPr/>
            </a:pPr>
            <a:r>
              <a:rPr lang="en-US" kern="0">
                <a:gradFill>
                  <a:gsLst>
                    <a:gs pos="13483">
                      <a:schemeClr val="tx1"/>
                    </a:gs>
                    <a:gs pos="62000">
                      <a:schemeClr val="tx1"/>
                    </a:gs>
                  </a:gsLst>
                  <a:lin ang="5400000" scaled="0"/>
                </a:gradFill>
                <a:latin typeface="Segoe UI Semilight"/>
                <a:cs typeface="Segoe UI"/>
              </a:rPr>
              <a:t>Use any framework or library and the most popular languages</a:t>
            </a:r>
          </a:p>
          <a:p>
            <a:pPr defTabSz="948507">
              <a:lnSpc>
                <a:spcPct val="100000"/>
              </a:lnSpc>
              <a:spcAft>
                <a:spcPts val="0"/>
              </a:spcAft>
              <a:defRPr/>
            </a:pPr>
            <a:r>
              <a:rPr lang="en-US" kern="0">
                <a:gradFill>
                  <a:gsLst>
                    <a:gs pos="13483">
                      <a:schemeClr val="tx1"/>
                    </a:gs>
                    <a:gs pos="62000">
                      <a:schemeClr val="tx1"/>
                    </a:gs>
                  </a:gsLst>
                  <a:lin ang="5400000" scaled="0"/>
                </a:gradFill>
                <a:latin typeface="Segoe UI Semilight"/>
                <a:cs typeface="Segoe UI"/>
              </a:rPr>
              <a:t>Faster, easier training on industry leading Spark</a:t>
            </a:r>
          </a:p>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26078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0"/>
        <p:cNvGrpSpPr/>
        <p:nvPr/>
      </p:nvGrpSpPr>
      <p:grpSpPr>
        <a:xfrm>
          <a:off x="0" y="0"/>
          <a:ext cx="0" cy="0"/>
          <a:chOff x="0" y="0"/>
          <a:chExt cx="0" cy="0"/>
        </a:xfrm>
      </p:grpSpPr>
      <p:sp>
        <p:nvSpPr>
          <p:cNvPr id="4641" name="Google Shape;4641;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642" name="Google Shape;4642;p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None/>
            </a:pPr>
            <a:endParaRPr lang="en-US"/>
          </a:p>
          <a:p>
            <a:pPr marL="0" lvl="0" indent="0" algn="l" rtl="0">
              <a:lnSpc>
                <a:spcPct val="90000"/>
              </a:lnSpc>
              <a:spcBef>
                <a:spcPts val="0"/>
              </a:spcBef>
              <a:spcAft>
                <a:spcPts val="0"/>
              </a:spcAft>
              <a:buNone/>
            </a:pPr>
            <a:r>
              <a:rPr lang="en-US"/>
              <a:t>Azure cognitive search provides some pretrained model such as vision, speech and language which you can use for translation or searching on a webpage.</a:t>
            </a:r>
          </a:p>
          <a:p>
            <a:pPr marL="0" lvl="0" indent="0" algn="l" rtl="0">
              <a:lnSpc>
                <a:spcPct val="90000"/>
              </a:lnSpc>
              <a:spcBef>
                <a:spcPts val="0"/>
              </a:spcBef>
              <a:spcAft>
                <a:spcPts val="0"/>
              </a:spcAft>
              <a:buNone/>
            </a:pPr>
            <a:r>
              <a:rPr lang="en-US"/>
              <a:t>There are also some familiar data science tools </a:t>
            </a:r>
            <a:r>
              <a:rPr lang="en-US" err="1"/>
              <a:t>suchs</a:t>
            </a:r>
            <a:r>
              <a:rPr lang="en-US"/>
              <a:t> </a:t>
            </a:r>
            <a:r>
              <a:rPr lang="en-US" err="1"/>
              <a:t>pycharm</a:t>
            </a:r>
            <a:r>
              <a:rPr lang="en-US"/>
              <a:t>, </a:t>
            </a:r>
            <a:r>
              <a:rPr lang="en-US" err="1"/>
              <a:t>juypter</a:t>
            </a:r>
            <a:r>
              <a:rPr lang="en-US"/>
              <a:t> notebooks which we will discuss more in a couple slides</a:t>
            </a:r>
          </a:p>
          <a:p>
            <a:pPr marL="0" lvl="0" indent="0" algn="l" rtl="0">
              <a:lnSpc>
                <a:spcPct val="90000"/>
              </a:lnSpc>
              <a:spcBef>
                <a:spcPts val="0"/>
              </a:spcBef>
              <a:spcAft>
                <a:spcPts val="0"/>
              </a:spcAft>
              <a:buNone/>
            </a:pPr>
            <a:r>
              <a:rPr lang="en-US"/>
              <a:t>There some popular frameworks </a:t>
            </a:r>
            <a:r>
              <a:rPr lang="en-US" err="1"/>
              <a:t>pytorch</a:t>
            </a:r>
            <a:r>
              <a:rPr lang="en-US"/>
              <a:t>, </a:t>
            </a:r>
            <a:r>
              <a:rPr lang="en-US" err="1"/>
              <a:t>tensorflow</a:t>
            </a:r>
            <a:endParaRPr lang="en-US"/>
          </a:p>
          <a:p>
            <a:pPr marL="0" lvl="0" indent="0" algn="l" rtl="0">
              <a:lnSpc>
                <a:spcPct val="90000"/>
              </a:lnSpc>
              <a:spcBef>
                <a:spcPts val="0"/>
              </a:spcBef>
              <a:spcAft>
                <a:spcPts val="0"/>
              </a:spcAft>
              <a:buNone/>
            </a:pPr>
            <a:r>
              <a:rPr lang="en-US"/>
              <a:t>We have a few productive services and we will focus on azure machine learning.</a:t>
            </a:r>
          </a:p>
          <a:p>
            <a:pPr marL="0" lvl="0" indent="0" algn="l" rtl="0">
              <a:lnSpc>
                <a:spcPct val="90000"/>
              </a:lnSpc>
              <a:spcBef>
                <a:spcPts val="0"/>
              </a:spcBef>
              <a:spcAft>
                <a:spcPts val="0"/>
              </a:spcAft>
              <a:buNone/>
            </a:pPr>
            <a:r>
              <a:rPr lang="en-US"/>
              <a:t>And there are many options you can use for compute when running automated ml.</a:t>
            </a:r>
            <a:endParaRPr/>
          </a:p>
        </p:txBody>
      </p:sp>
      <p:sp>
        <p:nvSpPr>
          <p:cNvPr id="4643" name="Google Shape;4643;p6:notes"/>
          <p:cNvSpPr txBox="1">
            <a:spLocks noGrp="1"/>
          </p:cNvSpPr>
          <p:nvPr>
            <p:ph type="hdr" idx="3"/>
          </p:nvPr>
        </p:nvSpPr>
        <p:spPr>
          <a:xfrm>
            <a:off x="0" y="0"/>
            <a:ext cx="2971800" cy="4572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Quattrocento Sans"/>
              <a:buNone/>
              <a:tabLst/>
              <a:defRPr/>
            </a:pPr>
            <a:r>
              <a:rPr kumimoji="0" lang="en-US" sz="1800" b="0" i="0" u="none" strike="noStrike" kern="0" cap="none" spc="0" normalizeH="0" baseline="0" noProof="0">
                <a:ln>
                  <a:noFill/>
                </a:ln>
                <a:solidFill>
                  <a:srgbClr val="000000"/>
                </a:solidFill>
                <a:effectLst/>
                <a:uLnTx/>
                <a:uFillTx/>
                <a:latin typeface="Quattrocento Sans"/>
                <a:ea typeface="Quattrocento Sans"/>
                <a:cs typeface="Quattrocento Sans"/>
                <a:sym typeface="Quattrocento Sans"/>
              </a:rPr>
              <a:t>Microsoft Envision 2016</a:t>
            </a:r>
            <a:endParaRPr kumimoji="0" sz="1200" b="0" i="0" u="none" strike="noStrike" kern="0" cap="none" spc="0" normalizeH="0" baseline="0" noProof="0">
              <a:ln>
                <a:noFill/>
              </a:ln>
              <a:solidFill>
                <a:srgbClr val="000000"/>
              </a:solidFill>
              <a:effectLst/>
              <a:uLnTx/>
              <a:uFillTx/>
              <a:latin typeface="Quattrocento Sans"/>
              <a:ea typeface="+mn-ea"/>
              <a:cs typeface="+mn-cs"/>
              <a:sym typeface="Quattrocento Sans"/>
            </a:endParaRPr>
          </a:p>
        </p:txBody>
      </p:sp>
      <p:sp>
        <p:nvSpPr>
          <p:cNvPr id="4644" name="Google Shape;4644;p6:notes"/>
          <p:cNvSpPr txBox="1">
            <a:spLocks noGrp="1"/>
          </p:cNvSpPr>
          <p:nvPr>
            <p:ph type="ftr" idx="11"/>
          </p:nvPr>
        </p:nvSpPr>
        <p:spPr>
          <a:xfrm>
            <a:off x="0" y="8686800"/>
            <a:ext cx="5920740" cy="355964"/>
          </a:xfrm>
          <a:prstGeom prst="rect">
            <a:avLst/>
          </a:prstGeom>
          <a:noFill/>
          <a:ln>
            <a:noFill/>
          </a:ln>
        </p:spPr>
        <p:txBody>
          <a:bodyPr spcFirstLastPara="1" wrap="square" lIns="91425" tIns="45700" rIns="91425" bIns="45700" anchor="b"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400"/>
              <a:buFont typeface="Quattrocento Sans"/>
              <a:buNone/>
              <a:tabLst/>
              <a:defRPr/>
            </a:pPr>
            <a:r>
              <a:rPr kumimoji="0" lang="en-US" sz="400" b="0" i="0" u="none" strike="noStrike" kern="0" cap="none" spc="0" normalizeH="0" baseline="0" noProof="0">
                <a:ln>
                  <a:noFill/>
                </a:ln>
                <a:solidFill>
                  <a:srgbClr val="000000"/>
                </a:solidFill>
                <a:effectLst/>
                <a:uLnTx/>
                <a:uFillTx/>
                <a:latin typeface="Quattrocento Sans"/>
                <a:ea typeface="Quattrocento Sans"/>
                <a:cs typeface="Quattrocento Sans"/>
                <a:sym typeface="Quattrocento Sans"/>
              </a:rPr>
              <a:t>© 2016 Microsoft Corporation. All rights reserved. MICROSOFT MAKES NO WARRANTIES, EXPRESS, IMPLIED OR STATUTORY, AS TO THE INFORMATION IN THIS PRESENTATION.</a:t>
            </a:r>
            <a:endParaRPr kumimoji="0" sz="1200" b="0" i="0" u="none" strike="noStrike" kern="0" cap="none" spc="0" normalizeH="0" baseline="0" noProof="0">
              <a:ln>
                <a:noFill/>
              </a:ln>
              <a:solidFill>
                <a:srgbClr val="000000"/>
              </a:solidFill>
              <a:effectLst/>
              <a:uLnTx/>
              <a:uFillTx/>
              <a:latin typeface="Calibri"/>
              <a:ea typeface="+mn-ea"/>
              <a:cs typeface="Calibri"/>
              <a:sym typeface="Calibri"/>
            </a:endParaRPr>
          </a:p>
        </p:txBody>
      </p:sp>
      <p:sp>
        <p:nvSpPr>
          <p:cNvPr id="4645" name="Google Shape;4645;p6:notes"/>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800"/>
              <a:buFont typeface="Quattrocento Sans"/>
              <a:buNone/>
              <a:tabLst/>
              <a:defRPr/>
            </a:pPr>
            <a:r>
              <a:rPr kumimoji="0" lang="en-US" sz="1800" b="0" i="0" u="none" strike="noStrike" kern="0" cap="none" spc="0" normalizeH="0" baseline="0" noProof="0">
                <a:ln>
                  <a:noFill/>
                </a:ln>
                <a:solidFill>
                  <a:srgbClr val="000000"/>
                </a:solidFill>
                <a:effectLst/>
                <a:uLnTx/>
                <a:uFillTx/>
                <a:latin typeface="Quattrocento Sans"/>
                <a:ea typeface="Quattrocento Sans"/>
                <a:cs typeface="Quattrocento Sans"/>
                <a:sym typeface="Quattrocento Sans"/>
              </a:rPr>
              <a:t>1/10/2019 10:05 PM</a:t>
            </a:r>
            <a:endParaRPr kumimoji="0" sz="1800" b="0" i="0" u="none" strike="noStrike" kern="0" cap="none" spc="0" normalizeH="0" baseline="0" noProof="0">
              <a:ln>
                <a:noFill/>
              </a:ln>
              <a:solidFill>
                <a:srgbClr val="000000"/>
              </a:solidFill>
              <a:effectLst/>
              <a:uLnTx/>
              <a:uFillTx/>
              <a:latin typeface="Quattrocento Sans"/>
              <a:ea typeface="Quattrocento Sans"/>
              <a:cs typeface="Quattrocento Sans"/>
              <a:sym typeface="Quattrocento Sans"/>
            </a:endParaRPr>
          </a:p>
        </p:txBody>
      </p:sp>
      <p:sp>
        <p:nvSpPr>
          <p:cNvPr id="4646" name="Google Shape;4646;p6:notes"/>
          <p:cNvSpPr txBox="1">
            <a:spLocks noGrp="1"/>
          </p:cNvSpPr>
          <p:nvPr>
            <p:ph type="sldNum" idx="12"/>
          </p:nvPr>
        </p:nvSpPr>
        <p:spPr>
          <a:xfrm>
            <a:off x="5909309" y="8685213"/>
            <a:ext cx="947103" cy="4572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800"/>
              <a:buFont typeface="Quattrocento Sans"/>
              <a:buNone/>
              <a:tabLst/>
              <a:defRPr/>
            </a:pPr>
            <a:fld id="{00000000-1234-1234-1234-123412341234}" type="slidenum">
              <a:rPr kumimoji="0" lang="en-US" sz="1800" b="0" i="0" u="none" strike="noStrike" kern="0" cap="none" spc="0" normalizeH="0" baseline="0" noProof="0">
                <a:ln>
                  <a:noFill/>
                </a:ln>
                <a:solidFill>
                  <a:srgbClr val="000000"/>
                </a:solidFill>
                <a:effectLst/>
                <a:uLnTx/>
                <a:uFillTx/>
                <a:latin typeface="Quattrocento Sans"/>
                <a:ea typeface="Quattrocento Sans"/>
                <a:cs typeface="Quattrocento Sans"/>
                <a:sym typeface="Quattrocento Sans"/>
              </a:rPr>
              <a:pPr marL="0" marR="0" lvl="0" indent="0" algn="r" defTabSz="914400" rtl="0" eaLnBrk="1" fontAlgn="auto" latinLnBrk="0" hangingPunct="1">
                <a:lnSpc>
                  <a:spcPct val="100000"/>
                </a:lnSpc>
                <a:spcBef>
                  <a:spcPts val="0"/>
                </a:spcBef>
                <a:spcAft>
                  <a:spcPts val="0"/>
                </a:spcAft>
                <a:buClr>
                  <a:srgbClr val="000000"/>
                </a:buClr>
                <a:buSzPts val="1800"/>
                <a:buFont typeface="Quattrocento Sans"/>
                <a:buNone/>
                <a:tabLst/>
                <a:defRPr/>
              </a:pPr>
              <a:t>4</a:t>
            </a:fld>
            <a:endParaRPr kumimoji="0" sz="1800" b="0" i="0" u="none" strike="noStrike" kern="0" cap="none" spc="0" normalizeH="0" baseline="0" noProof="0">
              <a:ln>
                <a:noFill/>
              </a:ln>
              <a:solidFill>
                <a:srgbClr val="000000"/>
              </a:solidFill>
              <a:effectLst/>
              <a:uLnTx/>
              <a:uFillTx/>
              <a:latin typeface="Quattrocento Sans"/>
              <a:ea typeface="Quattrocento Sans"/>
              <a:cs typeface="Quattrocento Sans"/>
              <a:sym typeface="Quattrocento San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Once you have your data source and format defined. You need to consider how you want the experiment to split your train, test and validation data. Automated ML supports three types.</a:t>
            </a:r>
          </a:p>
          <a:p>
            <a:pPr marL="171450" lvl="0" indent="-171450">
              <a:buFont typeface="Arial" panose="020B0604020202020204" pitchFamily="34" charset="0"/>
              <a:buChar char="•"/>
            </a:pPr>
            <a:r>
              <a:rPr lang="en-US" sz="1200" kern="1200">
                <a:solidFill>
                  <a:schemeClr val="tx1"/>
                </a:solidFill>
                <a:effectLst/>
                <a:latin typeface="+mn-lt"/>
                <a:ea typeface="+mn-ea"/>
                <a:cs typeface="+mn-cs"/>
              </a:rPr>
              <a:t>K-fold</a:t>
            </a:r>
          </a:p>
          <a:p>
            <a:pPr marL="171450" lvl="0" indent="-171450">
              <a:buFont typeface="Arial" panose="020B0604020202020204" pitchFamily="34" charset="0"/>
              <a:buChar char="•"/>
            </a:pPr>
            <a:r>
              <a:rPr lang="en-US" sz="1200" kern="1200">
                <a:solidFill>
                  <a:schemeClr val="tx1"/>
                </a:solidFill>
                <a:effectLst/>
                <a:latin typeface="+mn-lt"/>
                <a:ea typeface="+mn-ea"/>
                <a:cs typeface="+mn-cs"/>
              </a:rPr>
              <a:t>Monte Carlo or repeated random sub-sampling</a:t>
            </a:r>
          </a:p>
          <a:p>
            <a:pPr marL="171450" lvl="0" indent="-171450">
              <a:buFont typeface="Arial" panose="020B0604020202020204" pitchFamily="34" charset="0"/>
              <a:buChar char="•"/>
            </a:pPr>
            <a:r>
              <a:rPr lang="en-US" sz="1200" kern="1200">
                <a:solidFill>
                  <a:schemeClr val="tx1"/>
                </a:solidFill>
                <a:effectLst/>
                <a:latin typeface="+mn-lt"/>
                <a:ea typeface="+mn-ea"/>
                <a:cs typeface="+mn-cs"/>
              </a:rPr>
              <a:t>Manual or custom splits.</a:t>
            </a:r>
          </a:p>
          <a:p>
            <a:r>
              <a:rPr lang="en-US" sz="1200" b="1" kern="1200">
                <a:solidFill>
                  <a:schemeClr val="tx1"/>
                </a:solidFill>
                <a:effectLst/>
                <a:latin typeface="+mn-lt"/>
                <a:ea typeface="+mn-ea"/>
                <a:cs typeface="+mn-cs"/>
              </a:rPr>
              <a:t>K-Fold</a:t>
            </a:r>
          </a:p>
          <a:p>
            <a:r>
              <a:rPr lang="en-US" sz="1200" kern="1200">
                <a:solidFill>
                  <a:schemeClr val="tx1"/>
                </a:solidFill>
                <a:effectLst/>
                <a:latin typeface="+mn-lt"/>
                <a:ea typeface="+mn-ea"/>
                <a:cs typeface="+mn-cs"/>
              </a:rPr>
              <a:t>For k-fold use </a:t>
            </a:r>
            <a:r>
              <a:rPr lang="en-US" sz="1200" kern="1200" err="1">
                <a:solidFill>
                  <a:schemeClr val="tx1"/>
                </a:solidFill>
                <a:effectLst/>
                <a:latin typeface="+mn-lt"/>
                <a:ea typeface="+mn-ea"/>
                <a:cs typeface="+mn-cs"/>
              </a:rPr>
              <a:t>n_cross_validations</a:t>
            </a:r>
            <a:r>
              <a:rPr lang="en-US" sz="1200" kern="1200">
                <a:solidFill>
                  <a:schemeClr val="tx1"/>
                </a:solidFill>
                <a:effectLst/>
                <a:latin typeface="+mn-lt"/>
                <a:ea typeface="+mn-ea"/>
                <a:cs typeface="+mn-cs"/>
              </a:rPr>
              <a:t> setting to specify the number of cross validations. The training data set will be randomly split into </a:t>
            </a:r>
            <a:r>
              <a:rPr lang="en-US" sz="1200" kern="1200" err="1">
                <a:solidFill>
                  <a:schemeClr val="tx1"/>
                </a:solidFill>
                <a:effectLst/>
                <a:latin typeface="+mn-lt"/>
                <a:ea typeface="+mn-ea"/>
                <a:cs typeface="+mn-cs"/>
              </a:rPr>
              <a:t>n_cross_validations</a:t>
            </a:r>
            <a:r>
              <a:rPr lang="en-US" sz="1200" kern="1200">
                <a:solidFill>
                  <a:schemeClr val="tx1"/>
                </a:solidFill>
                <a:effectLst/>
                <a:latin typeface="+mn-lt"/>
                <a:ea typeface="+mn-ea"/>
                <a:cs typeface="+mn-cs"/>
              </a:rPr>
              <a:t> folds of equal size. During each cross-validation round, one of the folds will be used for validation of the model trained on the remaining folds. This process repeats for </a:t>
            </a:r>
            <a:r>
              <a:rPr lang="en-US" sz="1200" kern="1200" err="1">
                <a:solidFill>
                  <a:schemeClr val="tx1"/>
                </a:solidFill>
                <a:effectLst/>
                <a:latin typeface="+mn-lt"/>
                <a:ea typeface="+mn-ea"/>
                <a:cs typeface="+mn-cs"/>
              </a:rPr>
              <a:t>n_cross_validations</a:t>
            </a:r>
            <a:r>
              <a:rPr lang="en-US" sz="1200" kern="1200">
                <a:solidFill>
                  <a:schemeClr val="tx1"/>
                </a:solidFill>
                <a:effectLst/>
                <a:latin typeface="+mn-lt"/>
                <a:ea typeface="+mn-ea"/>
                <a:cs typeface="+mn-cs"/>
              </a:rPr>
              <a:t> rounds until each fold is used once as validation set. The average scores across all </a:t>
            </a:r>
            <a:r>
              <a:rPr lang="en-US" sz="1200" kern="1200" err="1">
                <a:solidFill>
                  <a:schemeClr val="tx1"/>
                </a:solidFill>
                <a:effectLst/>
                <a:latin typeface="+mn-lt"/>
                <a:ea typeface="+mn-ea"/>
                <a:cs typeface="+mn-cs"/>
              </a:rPr>
              <a:t>n_cross_validations</a:t>
            </a:r>
            <a:r>
              <a:rPr lang="en-US" sz="1200" kern="1200">
                <a:solidFill>
                  <a:schemeClr val="tx1"/>
                </a:solidFill>
                <a:effectLst/>
                <a:latin typeface="+mn-lt"/>
                <a:ea typeface="+mn-ea"/>
                <a:cs typeface="+mn-cs"/>
              </a:rPr>
              <a:t> rounds will be reported, and the corresponding model will be retrained on the whole training data set.</a:t>
            </a:r>
          </a:p>
          <a:p>
            <a:r>
              <a:rPr lang="en-US" sz="1200" b="1" kern="1200">
                <a:solidFill>
                  <a:schemeClr val="tx1"/>
                </a:solidFill>
                <a:effectLst/>
                <a:latin typeface="+mn-lt"/>
                <a:ea typeface="+mn-ea"/>
                <a:cs typeface="+mn-cs"/>
              </a:rPr>
              <a:t>Monte Carlo</a:t>
            </a:r>
          </a:p>
          <a:p>
            <a:r>
              <a:rPr lang="en-US" sz="1200" kern="1200">
                <a:solidFill>
                  <a:schemeClr val="tx1"/>
                </a:solidFill>
                <a:effectLst/>
                <a:latin typeface="+mn-lt"/>
                <a:ea typeface="+mn-ea"/>
                <a:cs typeface="+mn-cs"/>
              </a:rPr>
              <a:t>Use </a:t>
            </a:r>
            <a:r>
              <a:rPr lang="en-US" sz="1200" kern="1200" err="1">
                <a:solidFill>
                  <a:schemeClr val="tx1"/>
                </a:solidFill>
                <a:effectLst/>
                <a:latin typeface="+mn-lt"/>
                <a:ea typeface="+mn-ea"/>
                <a:cs typeface="+mn-cs"/>
              </a:rPr>
              <a:t>validation_size</a:t>
            </a:r>
            <a:r>
              <a:rPr lang="en-US" sz="1200" kern="1200">
                <a:solidFill>
                  <a:schemeClr val="tx1"/>
                </a:solidFill>
                <a:effectLst/>
                <a:latin typeface="+mn-lt"/>
                <a:ea typeface="+mn-ea"/>
                <a:cs typeface="+mn-cs"/>
              </a:rPr>
              <a:t> to specify the percentage of the training dataset that should be used for validation, and use </a:t>
            </a:r>
            <a:r>
              <a:rPr lang="en-US" sz="1200" kern="1200" err="1">
                <a:solidFill>
                  <a:schemeClr val="tx1"/>
                </a:solidFill>
                <a:effectLst/>
                <a:latin typeface="+mn-lt"/>
                <a:ea typeface="+mn-ea"/>
                <a:cs typeface="+mn-cs"/>
              </a:rPr>
              <a:t>n_cross_validations</a:t>
            </a:r>
            <a:r>
              <a:rPr lang="en-US" sz="1200" kern="1200">
                <a:solidFill>
                  <a:schemeClr val="tx1"/>
                </a:solidFill>
                <a:effectLst/>
                <a:latin typeface="+mn-lt"/>
                <a:ea typeface="+mn-ea"/>
                <a:cs typeface="+mn-cs"/>
              </a:rPr>
              <a:t> to specify the number of cross validations. During each cross validation round, a subset of size </a:t>
            </a:r>
            <a:r>
              <a:rPr lang="en-US" sz="1200" kern="1200" err="1">
                <a:solidFill>
                  <a:schemeClr val="tx1"/>
                </a:solidFill>
                <a:effectLst/>
                <a:latin typeface="+mn-lt"/>
                <a:ea typeface="+mn-ea"/>
                <a:cs typeface="+mn-cs"/>
              </a:rPr>
              <a:t>validation_size</a:t>
            </a:r>
            <a:r>
              <a:rPr lang="en-US" sz="1200" kern="1200">
                <a:solidFill>
                  <a:schemeClr val="tx1"/>
                </a:solidFill>
                <a:effectLst/>
                <a:latin typeface="+mn-lt"/>
                <a:ea typeface="+mn-ea"/>
                <a:cs typeface="+mn-cs"/>
              </a:rPr>
              <a:t> will be randomly selected for validation of the model trained on the remaining data. Finally, the average scores across all </a:t>
            </a:r>
            <a:r>
              <a:rPr lang="en-US" sz="1200" kern="1200" err="1">
                <a:solidFill>
                  <a:schemeClr val="tx1"/>
                </a:solidFill>
                <a:effectLst/>
                <a:latin typeface="+mn-lt"/>
                <a:ea typeface="+mn-ea"/>
                <a:cs typeface="+mn-cs"/>
              </a:rPr>
              <a:t>n_cross_validations</a:t>
            </a:r>
            <a:r>
              <a:rPr lang="en-US" sz="1200" kern="1200">
                <a:solidFill>
                  <a:schemeClr val="tx1"/>
                </a:solidFill>
                <a:effectLst/>
                <a:latin typeface="+mn-lt"/>
                <a:ea typeface="+mn-ea"/>
                <a:cs typeface="+mn-cs"/>
              </a:rPr>
              <a:t> rounds will be reported, and the corresponding model will be retrained on the whole training data set.</a:t>
            </a:r>
          </a:p>
          <a:p>
            <a:r>
              <a:rPr lang="en-US" sz="1200" b="1" kern="1200">
                <a:solidFill>
                  <a:schemeClr val="tx1"/>
                </a:solidFill>
                <a:effectLst/>
                <a:latin typeface="+mn-lt"/>
                <a:ea typeface="+mn-ea"/>
                <a:cs typeface="+mn-cs"/>
              </a:rPr>
              <a:t>Custom Validation Dataset</a:t>
            </a:r>
          </a:p>
          <a:p>
            <a:r>
              <a:rPr lang="en-US" sz="1200" kern="1200">
                <a:solidFill>
                  <a:schemeClr val="tx1"/>
                </a:solidFill>
                <a:effectLst/>
                <a:latin typeface="+mn-lt"/>
                <a:ea typeface="+mn-ea"/>
                <a:cs typeface="+mn-cs"/>
              </a:rPr>
              <a:t>Use custom validation if random split is not acceptable (usually time series data or imbalanced data). You can specify your own validation dataset. The model will be evaluated against the validation dataset specified instead of random dataset. If you are using custom splits you split you would split your data based on your requirements and pass your training data into the x and y parameters and </a:t>
            </a:r>
            <a:r>
              <a:rPr lang="en-US" sz="1200" kern="1200" err="1">
                <a:solidFill>
                  <a:schemeClr val="tx1"/>
                </a:solidFill>
                <a:effectLst/>
                <a:latin typeface="+mn-lt"/>
                <a:ea typeface="+mn-ea"/>
                <a:cs typeface="+mn-cs"/>
              </a:rPr>
              <a:t>x_valid</a:t>
            </a:r>
            <a:r>
              <a:rPr lang="en-US" sz="1200" kern="1200">
                <a:solidFill>
                  <a:schemeClr val="tx1"/>
                </a:solidFill>
                <a:effectLst/>
                <a:latin typeface="+mn-lt"/>
                <a:ea typeface="+mn-ea"/>
                <a:cs typeface="+mn-cs"/>
              </a:rPr>
              <a:t> and </a:t>
            </a:r>
            <a:r>
              <a:rPr lang="en-US" sz="1200" kern="1200" err="1">
                <a:solidFill>
                  <a:schemeClr val="tx1"/>
                </a:solidFill>
                <a:effectLst/>
                <a:latin typeface="+mn-lt"/>
                <a:ea typeface="+mn-ea"/>
                <a:cs typeface="+mn-cs"/>
              </a:rPr>
              <a:t>y_valid</a:t>
            </a:r>
            <a:r>
              <a:rPr lang="en-US" sz="1200" kern="1200">
                <a:solidFill>
                  <a:schemeClr val="tx1"/>
                </a:solidFill>
                <a:effectLst/>
                <a:latin typeface="+mn-lt"/>
                <a:ea typeface="+mn-ea"/>
                <a:cs typeface="+mn-cs"/>
              </a:rPr>
              <a:t> for validation data.</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7F2075A-6B30-4026-85A0-C4A6468CB1B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975854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endParaRPr lang="en-US" i="1"/>
          </a:p>
        </p:txBody>
      </p:sp>
      <p:sp>
        <p:nvSpPr>
          <p:cNvPr id="4" name="Header Placeholder 3"/>
          <p:cNvSpPr>
            <a:spLocks noGrp="1"/>
          </p:cNvSpPr>
          <p:nvPr>
            <p:ph type="hdr" sz="quarter" idx="10"/>
          </p:nvPr>
        </p:nvSpPr>
        <p:spPr/>
        <p:txBody>
          <a:bodyPr/>
          <a:lstStyle/>
          <a:p>
            <a:pPr marL="0" marR="0" lvl="0" indent="0" algn="l" defTabSz="931774"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Microsoft Envision 2016</a:t>
            </a:r>
          </a:p>
        </p:txBody>
      </p:sp>
      <p:sp>
        <p:nvSpPr>
          <p:cNvPr id="5" name="Footer Placeholder 4"/>
          <p:cNvSpPr>
            <a:spLocks noGrp="1"/>
          </p:cNvSpPr>
          <p:nvPr>
            <p:ph type="ftr" sz="quarter" idx="11"/>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7/3/2019 3:21 PM</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8</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20688303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endParaRPr lang="en-US" i="1"/>
          </a:p>
        </p:txBody>
      </p:sp>
      <p:sp>
        <p:nvSpPr>
          <p:cNvPr id="4" name="Header Placeholder 3"/>
          <p:cNvSpPr>
            <a:spLocks noGrp="1"/>
          </p:cNvSpPr>
          <p:nvPr>
            <p:ph type="hdr" sz="quarter" idx="10"/>
          </p:nvPr>
        </p:nvSpPr>
        <p:spPr/>
        <p:txBody>
          <a:bodyPr/>
          <a:lstStyle/>
          <a:p>
            <a:pPr marL="0" marR="0" lvl="0" indent="0" algn="l" defTabSz="931774"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Microsoft Envision 2016</a:t>
            </a:r>
          </a:p>
        </p:txBody>
      </p:sp>
      <p:sp>
        <p:nvSpPr>
          <p:cNvPr id="5" name="Footer Placeholder 4"/>
          <p:cNvSpPr>
            <a:spLocks noGrp="1"/>
          </p:cNvSpPr>
          <p:nvPr>
            <p:ph type="ftr" sz="quarter" idx="11"/>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7/3/2019 3:21 PM</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9</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10324409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endParaRPr lang="en-US" i="1"/>
          </a:p>
        </p:txBody>
      </p:sp>
      <p:sp>
        <p:nvSpPr>
          <p:cNvPr id="4" name="Header Placeholder 3"/>
          <p:cNvSpPr>
            <a:spLocks noGrp="1"/>
          </p:cNvSpPr>
          <p:nvPr>
            <p:ph type="hdr" sz="quarter" idx="10"/>
          </p:nvPr>
        </p:nvSpPr>
        <p:spPr/>
        <p:txBody>
          <a:bodyPr/>
          <a:lstStyle/>
          <a:p>
            <a:pPr marL="0" marR="0" lvl="0" indent="0" algn="l" defTabSz="931774"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Microsoft Envision 2016</a:t>
            </a:r>
          </a:p>
        </p:txBody>
      </p:sp>
      <p:sp>
        <p:nvSpPr>
          <p:cNvPr id="5" name="Footer Placeholder 4"/>
          <p:cNvSpPr>
            <a:spLocks noGrp="1"/>
          </p:cNvSpPr>
          <p:nvPr>
            <p:ph type="ftr" sz="quarter" idx="11"/>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7/3/2019 3:21 PM</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10</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19411215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endParaRPr lang="en-US" i="1"/>
          </a:p>
        </p:txBody>
      </p:sp>
      <p:sp>
        <p:nvSpPr>
          <p:cNvPr id="4" name="Header Placeholder 3"/>
          <p:cNvSpPr>
            <a:spLocks noGrp="1"/>
          </p:cNvSpPr>
          <p:nvPr>
            <p:ph type="hdr" sz="quarter" idx="10"/>
          </p:nvPr>
        </p:nvSpPr>
        <p:spPr/>
        <p:txBody>
          <a:bodyPr/>
          <a:lstStyle/>
          <a:p>
            <a:pPr marL="0" marR="0" lvl="0" indent="0" algn="l" defTabSz="931774"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Microsoft Envision 2016</a:t>
            </a:r>
          </a:p>
        </p:txBody>
      </p:sp>
      <p:sp>
        <p:nvSpPr>
          <p:cNvPr id="5" name="Footer Placeholder 4"/>
          <p:cNvSpPr>
            <a:spLocks noGrp="1"/>
          </p:cNvSpPr>
          <p:nvPr>
            <p:ph type="ftr" sz="quarter" idx="11"/>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7/3/2019 3:21 PM</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11</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3375666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endParaRPr lang="en-US" i="1"/>
          </a:p>
        </p:txBody>
      </p:sp>
      <p:sp>
        <p:nvSpPr>
          <p:cNvPr id="4" name="Header Placeholder 3"/>
          <p:cNvSpPr>
            <a:spLocks noGrp="1"/>
          </p:cNvSpPr>
          <p:nvPr>
            <p:ph type="hdr" sz="quarter" idx="10"/>
          </p:nvPr>
        </p:nvSpPr>
        <p:spPr/>
        <p:txBody>
          <a:bodyPr/>
          <a:lstStyle/>
          <a:p>
            <a:pPr marL="0" marR="0" lvl="0" indent="0" algn="l" defTabSz="931774"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Microsoft Envision 2016</a:t>
            </a:r>
          </a:p>
        </p:txBody>
      </p:sp>
      <p:sp>
        <p:nvSpPr>
          <p:cNvPr id="5" name="Footer Placeholder 4"/>
          <p:cNvSpPr>
            <a:spLocks noGrp="1"/>
          </p:cNvSpPr>
          <p:nvPr>
            <p:ph type="ftr" sz="quarter" idx="11"/>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7/3/2019 3:21 PM</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12</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39139439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7/3/2019 3:21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a:p>
        </p:txBody>
      </p:sp>
    </p:spTree>
    <p:extLst>
      <p:ext uri="{BB962C8B-B14F-4D97-AF65-F5344CB8AC3E}">
        <p14:creationId xmlns:p14="http://schemas.microsoft.com/office/powerpoint/2010/main" val="14565989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7.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7.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8.tiff"/><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8.tiff"/><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Master" Target="../slideMasters/slideMaster4.xml"/><Relationship Id="rId4" Type="http://schemas.openxmlformats.org/officeDocument/2006/relationships/image" Target="../media/image11.jp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jpg"/><Relationship Id="rId1" Type="http://schemas.openxmlformats.org/officeDocument/2006/relationships/slideMaster" Target="../slideMasters/slideMaster4.xml"/><Relationship Id="rId4" Type="http://schemas.openxmlformats.org/officeDocument/2006/relationships/image" Target="../media/image15.jpg"/></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Master" Target="../slideMasters/slideMaster5.xml"/><Relationship Id="rId4" Type="http://schemas.openxmlformats.org/officeDocument/2006/relationships/image" Target="../media/image25.jpe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E0DF22-DE8C-4220-904D-0CD6AA502F1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0D06163-859E-4E31-B175-E3197CDE93C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8465FE8-6BF1-4C0E-B46D-0B74A200E4B8}"/>
              </a:ext>
            </a:extLst>
          </p:cNvPr>
          <p:cNvSpPr>
            <a:spLocks noGrp="1"/>
          </p:cNvSpPr>
          <p:nvPr>
            <p:ph type="dt" sz="half" idx="10"/>
          </p:nvPr>
        </p:nvSpPr>
        <p:spPr/>
        <p:txBody>
          <a:bodyPr/>
          <a:lstStyle/>
          <a:p>
            <a:fld id="{5E590772-D230-4A71-B0D4-E26AD6BE4A36}" type="datetimeFigureOut">
              <a:rPr lang="en-US" smtClean="0"/>
              <a:t>7/3/2019</a:t>
            </a:fld>
            <a:endParaRPr lang="en-US"/>
          </a:p>
        </p:txBody>
      </p:sp>
      <p:sp>
        <p:nvSpPr>
          <p:cNvPr id="5" name="Footer Placeholder 4">
            <a:extLst>
              <a:ext uri="{FF2B5EF4-FFF2-40B4-BE49-F238E27FC236}">
                <a16:creationId xmlns:a16="http://schemas.microsoft.com/office/drawing/2014/main" id="{CD4B14A4-00E7-4CC3-9BEB-09740823510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165A81-1790-4661-9923-5554441CFFAF}"/>
              </a:ext>
            </a:extLst>
          </p:cNvPr>
          <p:cNvSpPr>
            <a:spLocks noGrp="1"/>
          </p:cNvSpPr>
          <p:nvPr>
            <p:ph type="sldNum" sz="quarter" idx="12"/>
          </p:nvPr>
        </p:nvSpPr>
        <p:spPr/>
        <p:txBody>
          <a:bodyPr/>
          <a:lstStyle/>
          <a:p>
            <a:fld id="{5CC0923F-946A-4485-BBE0-FD3B8FBF9A37}" type="slidenum">
              <a:rPr lang="en-US" smtClean="0"/>
              <a:t>‹#›</a:t>
            </a:fld>
            <a:endParaRPr lang="en-US"/>
          </a:p>
        </p:txBody>
      </p:sp>
    </p:spTree>
    <p:extLst>
      <p:ext uri="{BB962C8B-B14F-4D97-AF65-F5344CB8AC3E}">
        <p14:creationId xmlns:p14="http://schemas.microsoft.com/office/powerpoint/2010/main" val="8106992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B1AC63-F53F-42A6-8E49-712B4169AF7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F7ACEAE-F316-40A2-A255-59B3D19EDC09}"/>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5B42E75-6585-4BF5-B523-6120612F1DFD}"/>
              </a:ext>
            </a:extLst>
          </p:cNvPr>
          <p:cNvSpPr>
            <a:spLocks noGrp="1"/>
          </p:cNvSpPr>
          <p:nvPr>
            <p:ph type="dt" sz="half" idx="10"/>
          </p:nvPr>
        </p:nvSpPr>
        <p:spPr/>
        <p:txBody>
          <a:bodyPr/>
          <a:lstStyle/>
          <a:p>
            <a:fld id="{5E590772-D230-4A71-B0D4-E26AD6BE4A36}" type="datetimeFigureOut">
              <a:rPr lang="en-US" smtClean="0"/>
              <a:t>7/3/2019</a:t>
            </a:fld>
            <a:endParaRPr lang="en-US"/>
          </a:p>
        </p:txBody>
      </p:sp>
      <p:sp>
        <p:nvSpPr>
          <p:cNvPr id="5" name="Footer Placeholder 4">
            <a:extLst>
              <a:ext uri="{FF2B5EF4-FFF2-40B4-BE49-F238E27FC236}">
                <a16:creationId xmlns:a16="http://schemas.microsoft.com/office/drawing/2014/main" id="{588C86D7-8BAB-44A4-9D3D-969E6FE815B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3DAC243-0A9B-4E9E-AAB1-9EAD7F803F72}"/>
              </a:ext>
            </a:extLst>
          </p:cNvPr>
          <p:cNvSpPr>
            <a:spLocks noGrp="1"/>
          </p:cNvSpPr>
          <p:nvPr>
            <p:ph type="sldNum" sz="quarter" idx="12"/>
          </p:nvPr>
        </p:nvSpPr>
        <p:spPr/>
        <p:txBody>
          <a:bodyPr/>
          <a:lstStyle/>
          <a:p>
            <a:fld id="{5CC0923F-946A-4485-BBE0-FD3B8FBF9A37}" type="slidenum">
              <a:rPr lang="en-US" smtClean="0"/>
              <a:t>‹#›</a:t>
            </a:fld>
            <a:endParaRPr lang="en-US"/>
          </a:p>
        </p:txBody>
      </p:sp>
    </p:spTree>
    <p:extLst>
      <p:ext uri="{BB962C8B-B14F-4D97-AF65-F5344CB8AC3E}">
        <p14:creationId xmlns:p14="http://schemas.microsoft.com/office/powerpoint/2010/main" val="2870279641"/>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userDrawn="1">
  <p:cSld name="1_Section title blue">
    <p:bg>
      <p:bgRef idx="1001">
        <a:schemeClr val="bg2"/>
      </p:bgRef>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727075" y="1535920"/>
            <a:ext cx="7477989" cy="645241"/>
          </a:xfrm>
          <a:noFill/>
        </p:spPr>
        <p:txBody>
          <a:bodyPr vert="horz" wrap="square" lIns="0" tIns="0" rIns="0" bIns="0" rtlCol="0" anchor="t" anchorCtr="0">
            <a:spAutoFit/>
          </a:bodyPr>
          <a:lstStyle>
            <a:lvl1pPr>
              <a:lnSpc>
                <a:spcPct val="90000"/>
              </a:lnSpc>
              <a:defRPr lang="en-US" sz="3600" spc="-147" dirty="0">
                <a:solidFill>
                  <a:schemeClr val="tx1"/>
                </a:solidFill>
              </a:defRPr>
            </a:lvl1pPr>
          </a:lstStyle>
          <a:p>
            <a:pPr marL="0" lvl="0">
              <a:lnSpc>
                <a:spcPts val="5489"/>
              </a:lnSpc>
            </a:pPr>
            <a:r>
              <a:rPr lang="en-US"/>
              <a:t>Section title</a:t>
            </a:r>
          </a:p>
        </p:txBody>
      </p:sp>
      <p:sp>
        <p:nvSpPr>
          <p:cNvPr id="4" name="Rectangle 3">
            <a:extLst>
              <a:ext uri="{FF2B5EF4-FFF2-40B4-BE49-F238E27FC236}">
                <a16:creationId xmlns:a16="http://schemas.microsoft.com/office/drawing/2014/main" id="{98825247-7734-4E73-A6A5-8EA0DF84288E}"/>
              </a:ext>
            </a:extLst>
          </p:cNvPr>
          <p:cNvSpPr/>
          <p:nvPr userDrawn="1"/>
        </p:nvSpPr>
        <p:spPr bwMode="auto">
          <a:xfrm>
            <a:off x="1" y="836024"/>
            <a:ext cx="5880681" cy="55553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78D4"/>
              </a:solidFill>
              <a:effectLst/>
              <a:uLnTx/>
              <a:uFillTx/>
              <a:latin typeface="Segoe UI Semibold"/>
              <a:ea typeface="Segoe UI" pitchFamily="34" charset="0"/>
              <a:cs typeface="Segoe UI" pitchFamily="34" charset="0"/>
            </a:endParaRPr>
          </a:p>
        </p:txBody>
      </p:sp>
      <p:sp>
        <p:nvSpPr>
          <p:cNvPr id="7" name="Text Placeholder 6">
            <a:extLst>
              <a:ext uri="{FF2B5EF4-FFF2-40B4-BE49-F238E27FC236}">
                <a16:creationId xmlns:a16="http://schemas.microsoft.com/office/drawing/2014/main" id="{C08329B4-AF23-4FE8-9F29-4C805F15D5B8}"/>
              </a:ext>
            </a:extLst>
          </p:cNvPr>
          <p:cNvSpPr>
            <a:spLocks noGrp="1"/>
          </p:cNvSpPr>
          <p:nvPr>
            <p:ph type="body" sz="quarter" idx="10"/>
          </p:nvPr>
        </p:nvSpPr>
        <p:spPr>
          <a:xfrm>
            <a:off x="727076" y="989141"/>
            <a:ext cx="5022169" cy="249299"/>
          </a:xfrm>
        </p:spPr>
        <p:txBody>
          <a:bodyPr/>
          <a:lstStyle>
            <a:lvl1pPr>
              <a:defRPr kumimoji="0" lang="en-US" sz="1800" b="0" i="0" u="none" strike="noStrike" kern="1200" cap="none" spc="-50" normalizeH="0" baseline="0" dirty="0">
                <a:ln>
                  <a:noFill/>
                </a:ln>
                <a:solidFill>
                  <a:srgbClr val="0078D4"/>
                </a:solidFill>
                <a:effectLst/>
                <a:uLnTx/>
                <a:uFillTx/>
                <a:latin typeface="Segoe UI Semibold"/>
                <a:ea typeface="+mn-ea"/>
                <a:cs typeface="+mn-cs"/>
              </a:defRPr>
            </a:lvl1pPr>
          </a:lstStyle>
          <a:p>
            <a:pPr lvl="0"/>
            <a:r>
              <a:rPr lang="en-US"/>
              <a:t>Edit Master text styles</a:t>
            </a:r>
          </a:p>
        </p:txBody>
      </p:sp>
      <p:sp>
        <p:nvSpPr>
          <p:cNvPr id="9" name="Text Placeholder 8">
            <a:extLst>
              <a:ext uri="{FF2B5EF4-FFF2-40B4-BE49-F238E27FC236}">
                <a16:creationId xmlns:a16="http://schemas.microsoft.com/office/drawing/2014/main" id="{233FF77E-0444-4D07-9356-49FD7BAE822A}"/>
              </a:ext>
            </a:extLst>
          </p:cNvPr>
          <p:cNvSpPr>
            <a:spLocks noGrp="1"/>
          </p:cNvSpPr>
          <p:nvPr>
            <p:ph type="body" sz="quarter" idx="11"/>
          </p:nvPr>
        </p:nvSpPr>
        <p:spPr>
          <a:xfrm>
            <a:off x="727075" y="2169427"/>
            <a:ext cx="3227388" cy="363882"/>
          </a:xfrm>
        </p:spPr>
        <p:txBody>
          <a:bodyPr/>
          <a:lstStyle>
            <a:lvl1pPr>
              <a:defRPr kumimoji="0" lang="en-US" sz="1800" b="0" i="0" u="none" strike="noStrike" kern="1200" cap="none" spc="0" normalizeH="0" baseline="0" dirty="0" smtClean="0">
                <a:ln w="3175">
                  <a:noFill/>
                </a:ln>
                <a:solidFill>
                  <a:schemeClr val="tx1"/>
                </a:solidFill>
                <a:effectLst/>
                <a:uLnTx/>
                <a:uFillTx/>
                <a:latin typeface="Segoe UI Semibold"/>
                <a:ea typeface="+mn-ea"/>
                <a:cs typeface="Segoe UI" pitchFamily="34" charset="0"/>
              </a:defRPr>
            </a:lvl1pPr>
          </a:lstStyle>
          <a:p>
            <a:pPr marL="0" marR="0" lvl="0" indent="0" algn="l" defTabSz="914192" rtl="0" eaLnBrk="1" fontAlgn="auto" latinLnBrk="0" hangingPunct="1">
              <a:lnSpc>
                <a:spcPct val="150000"/>
              </a:lnSpc>
              <a:spcBef>
                <a:spcPct val="0"/>
              </a:spcBef>
              <a:spcAft>
                <a:spcPts val="0"/>
              </a:spcAft>
              <a:buClrTx/>
              <a:buSzTx/>
              <a:buFontTx/>
              <a:buNone/>
              <a:tabLst/>
              <a:defRPr/>
            </a:pPr>
            <a:r>
              <a:rPr lang="en-US"/>
              <a:t>Edit Master text styles</a:t>
            </a:r>
          </a:p>
        </p:txBody>
      </p:sp>
    </p:spTree>
    <p:extLst>
      <p:ext uri="{BB962C8B-B14F-4D97-AF65-F5344CB8AC3E}">
        <p14:creationId xmlns:p14="http://schemas.microsoft.com/office/powerpoint/2010/main" val="20115366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2_Section title blue">
    <p:bg>
      <p:bgRef idx="1001">
        <a:schemeClr val="bg2"/>
      </p:bgRef>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727075" y="1535920"/>
            <a:ext cx="7477989" cy="645241"/>
          </a:xfrm>
          <a:noFill/>
        </p:spPr>
        <p:txBody>
          <a:bodyPr vert="horz" wrap="square" lIns="0" tIns="0" rIns="0" bIns="0" rtlCol="0" anchor="t" anchorCtr="0">
            <a:spAutoFit/>
          </a:bodyPr>
          <a:lstStyle>
            <a:lvl1pPr>
              <a:lnSpc>
                <a:spcPct val="90000"/>
              </a:lnSpc>
              <a:defRPr lang="en-US" sz="3600" spc="-147" dirty="0">
                <a:solidFill>
                  <a:schemeClr val="tx1"/>
                </a:solidFill>
              </a:defRPr>
            </a:lvl1pPr>
          </a:lstStyle>
          <a:p>
            <a:pPr marL="0" lvl="0">
              <a:lnSpc>
                <a:spcPts val="5489"/>
              </a:lnSpc>
            </a:pPr>
            <a:r>
              <a:rPr lang="en-US"/>
              <a:t>Section title</a:t>
            </a:r>
          </a:p>
        </p:txBody>
      </p:sp>
      <p:sp>
        <p:nvSpPr>
          <p:cNvPr id="4" name="Rectangle 3">
            <a:extLst>
              <a:ext uri="{FF2B5EF4-FFF2-40B4-BE49-F238E27FC236}">
                <a16:creationId xmlns:a16="http://schemas.microsoft.com/office/drawing/2014/main" id="{98825247-7734-4E73-A6A5-8EA0DF84288E}"/>
              </a:ext>
            </a:extLst>
          </p:cNvPr>
          <p:cNvSpPr/>
          <p:nvPr userDrawn="1"/>
        </p:nvSpPr>
        <p:spPr bwMode="auto">
          <a:xfrm>
            <a:off x="1" y="989141"/>
            <a:ext cx="5880681" cy="351287"/>
          </a:xfrm>
          <a:prstGeom prst="rect">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78D4"/>
              </a:solidFill>
              <a:effectLst/>
              <a:uLnTx/>
              <a:uFillTx/>
              <a:latin typeface="Segoe UI Semibold"/>
              <a:ea typeface="Segoe UI" pitchFamily="34" charset="0"/>
              <a:cs typeface="Segoe UI" pitchFamily="34" charset="0"/>
            </a:endParaRPr>
          </a:p>
        </p:txBody>
      </p:sp>
      <p:sp>
        <p:nvSpPr>
          <p:cNvPr id="7" name="Text Placeholder 6">
            <a:extLst>
              <a:ext uri="{FF2B5EF4-FFF2-40B4-BE49-F238E27FC236}">
                <a16:creationId xmlns:a16="http://schemas.microsoft.com/office/drawing/2014/main" id="{C08329B4-AF23-4FE8-9F29-4C805F15D5B8}"/>
              </a:ext>
            </a:extLst>
          </p:cNvPr>
          <p:cNvSpPr>
            <a:spLocks noGrp="1"/>
          </p:cNvSpPr>
          <p:nvPr>
            <p:ph type="body" sz="quarter" idx="10" hasCustomPrompt="1"/>
          </p:nvPr>
        </p:nvSpPr>
        <p:spPr>
          <a:xfrm>
            <a:off x="727076" y="1064225"/>
            <a:ext cx="5022169" cy="249299"/>
          </a:xfrm>
        </p:spPr>
        <p:txBody>
          <a:bodyPr anchor="ctr"/>
          <a:lstStyle>
            <a:lvl1pPr>
              <a:defRPr kumimoji="0" lang="en-US" sz="1800" b="0" i="0" u="none" strike="noStrike" kern="1200" cap="none" spc="-50" normalizeH="0" baseline="0" dirty="0">
                <a:ln>
                  <a:noFill/>
                </a:ln>
                <a:solidFill>
                  <a:schemeClr val="bg2"/>
                </a:solidFill>
                <a:effectLst/>
                <a:uLnTx/>
                <a:uFillTx/>
                <a:latin typeface="Segoe UI Semibold"/>
                <a:ea typeface="+mn-ea"/>
                <a:cs typeface="+mn-cs"/>
              </a:defRPr>
            </a:lvl1pPr>
          </a:lstStyle>
          <a:p>
            <a:pPr lvl="0"/>
            <a:r>
              <a:rPr lang="en-US"/>
              <a:t>EDIT MASTER TEXT STYLES</a:t>
            </a:r>
          </a:p>
        </p:txBody>
      </p:sp>
      <p:sp>
        <p:nvSpPr>
          <p:cNvPr id="9" name="Text Placeholder 8">
            <a:extLst>
              <a:ext uri="{FF2B5EF4-FFF2-40B4-BE49-F238E27FC236}">
                <a16:creationId xmlns:a16="http://schemas.microsoft.com/office/drawing/2014/main" id="{233FF77E-0444-4D07-9356-49FD7BAE822A}"/>
              </a:ext>
            </a:extLst>
          </p:cNvPr>
          <p:cNvSpPr>
            <a:spLocks noGrp="1"/>
          </p:cNvSpPr>
          <p:nvPr>
            <p:ph type="body" sz="quarter" idx="11"/>
          </p:nvPr>
        </p:nvSpPr>
        <p:spPr>
          <a:xfrm>
            <a:off x="727075" y="2169427"/>
            <a:ext cx="3227388" cy="363882"/>
          </a:xfrm>
        </p:spPr>
        <p:txBody>
          <a:bodyPr/>
          <a:lstStyle>
            <a:lvl1pPr>
              <a:defRPr kumimoji="0" lang="en-US" sz="1800" b="0" i="0" u="none" strike="noStrike" kern="1200" cap="none" spc="0" normalizeH="0" baseline="0" dirty="0" smtClean="0">
                <a:ln w="3175">
                  <a:noFill/>
                </a:ln>
                <a:solidFill>
                  <a:schemeClr val="tx1"/>
                </a:solidFill>
                <a:effectLst/>
                <a:uLnTx/>
                <a:uFillTx/>
                <a:latin typeface="Segoe UI Semibold"/>
                <a:ea typeface="+mn-ea"/>
                <a:cs typeface="Segoe UI" pitchFamily="34" charset="0"/>
              </a:defRPr>
            </a:lvl1pPr>
          </a:lstStyle>
          <a:p>
            <a:pPr marL="0" marR="0" lvl="0" indent="0" algn="l" defTabSz="914192" rtl="0" eaLnBrk="1" fontAlgn="auto" latinLnBrk="0" hangingPunct="1">
              <a:lnSpc>
                <a:spcPct val="150000"/>
              </a:lnSpc>
              <a:spcBef>
                <a:spcPct val="0"/>
              </a:spcBef>
              <a:spcAft>
                <a:spcPts val="0"/>
              </a:spcAft>
              <a:buClrTx/>
              <a:buSzTx/>
              <a:buFontTx/>
              <a:buNone/>
              <a:tabLst/>
              <a:defRPr/>
            </a:pPr>
            <a:r>
              <a:rPr lang="en-US"/>
              <a:t>Edit Master text styles</a:t>
            </a:r>
          </a:p>
        </p:txBody>
      </p:sp>
    </p:spTree>
    <p:extLst>
      <p:ext uri="{BB962C8B-B14F-4D97-AF65-F5344CB8AC3E}">
        <p14:creationId xmlns:p14="http://schemas.microsoft.com/office/powerpoint/2010/main" val="4551113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27610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8907570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08724502"/>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Title and Content_photo placeholder">
    <p:spTree>
      <p:nvGrpSpPr>
        <p:cNvPr id="1" name=""/>
        <p:cNvGrpSpPr/>
        <p:nvPr/>
      </p:nvGrpSpPr>
      <p:grpSpPr>
        <a:xfrm>
          <a:off x="0" y="0"/>
          <a:ext cx="0" cy="0"/>
          <a:chOff x="0" y="0"/>
          <a:chExt cx="0" cy="0"/>
        </a:xfrm>
      </p:grpSpPr>
      <p:sp>
        <p:nvSpPr>
          <p:cNvPr id="10" name="Picture Placeholder 4">
            <a:extLst>
              <a:ext uri="{FF2B5EF4-FFF2-40B4-BE49-F238E27FC236}">
                <a16:creationId xmlns:a16="http://schemas.microsoft.com/office/drawing/2014/main" id="{AB02F798-9B62-434E-B03C-7F377220079A}"/>
              </a:ext>
            </a:extLst>
          </p:cNvPr>
          <p:cNvSpPr>
            <a:spLocks noGrp="1"/>
          </p:cNvSpPr>
          <p:nvPr>
            <p:ph type="pic" sz="quarter" idx="12"/>
          </p:nvPr>
        </p:nvSpPr>
        <p:spPr>
          <a:xfrm>
            <a:off x="0" y="1"/>
            <a:ext cx="12192000" cy="353070"/>
          </a:xfrm>
        </p:spPr>
        <p:txBody>
          <a:bodyPr/>
          <a:lstStyle/>
          <a:p>
            <a:endParaRPr lang="en-US"/>
          </a:p>
        </p:txBody>
      </p:sp>
      <p:sp>
        <p:nvSpPr>
          <p:cNvPr id="7" name="Footer Placeholder 6">
            <a:extLst>
              <a:ext uri="{FF2B5EF4-FFF2-40B4-BE49-F238E27FC236}">
                <a16:creationId xmlns:a16="http://schemas.microsoft.com/office/drawing/2014/main" id="{03FE962D-0727-4E80-BB58-769718D85F1A}"/>
              </a:ext>
            </a:extLst>
          </p:cNvPr>
          <p:cNvSpPr>
            <a:spLocks noGrp="1"/>
          </p:cNvSpPr>
          <p:nvPr>
            <p:ph type="ftr" sz="quarter" idx="10"/>
          </p:nvPr>
        </p:nvSpPr>
        <p:spPr/>
        <p:txBody>
          <a:bodyPr/>
          <a:lstStyle>
            <a:lvl1pPr>
              <a:defRPr>
                <a:solidFill>
                  <a:schemeClr val="bg2"/>
                </a:solidFill>
              </a:defRPr>
            </a:lvl1pPr>
          </a:lstStyle>
          <a:p>
            <a:r>
              <a:rPr lang="en-US"/>
              <a:t>Icertis confidential</a:t>
            </a:r>
          </a:p>
        </p:txBody>
      </p:sp>
      <p:sp>
        <p:nvSpPr>
          <p:cNvPr id="9" name="Slide Number Placeholder 8">
            <a:extLst>
              <a:ext uri="{FF2B5EF4-FFF2-40B4-BE49-F238E27FC236}">
                <a16:creationId xmlns:a16="http://schemas.microsoft.com/office/drawing/2014/main" id="{02806AB6-E685-4FAA-B339-0A5434E91AF5}"/>
              </a:ext>
            </a:extLst>
          </p:cNvPr>
          <p:cNvSpPr>
            <a:spLocks noGrp="1"/>
          </p:cNvSpPr>
          <p:nvPr>
            <p:ph type="sldNum" sz="quarter" idx="11"/>
          </p:nvPr>
        </p:nvSpPr>
        <p:spPr/>
        <p:txBody>
          <a:bodyPr/>
          <a:lstStyle>
            <a:lvl1pPr>
              <a:defRPr>
                <a:solidFill>
                  <a:schemeClr val="bg2"/>
                </a:solidFill>
              </a:defRPr>
            </a:lvl1pPr>
          </a:lstStyle>
          <a:p>
            <a:fld id="{7196839F-2AC0-4D66-B709-36D14AC87239}" type="slidenum">
              <a:rPr lang="en-US" smtClean="0"/>
              <a:pPr/>
              <a:t>‹#›</a:t>
            </a:fld>
            <a:endParaRPr lang="en-US"/>
          </a:p>
        </p:txBody>
      </p:sp>
      <p:sp>
        <p:nvSpPr>
          <p:cNvPr id="11" name="Title 1">
            <a:extLst>
              <a:ext uri="{FF2B5EF4-FFF2-40B4-BE49-F238E27FC236}">
                <a16:creationId xmlns:a16="http://schemas.microsoft.com/office/drawing/2014/main" id="{DF357FE5-76E3-461A-91C3-7C650BA8BB69}"/>
              </a:ext>
            </a:extLst>
          </p:cNvPr>
          <p:cNvSpPr>
            <a:spLocks noGrp="1"/>
          </p:cNvSpPr>
          <p:nvPr>
            <p:ph type="title"/>
          </p:nvPr>
        </p:nvSpPr>
        <p:spPr>
          <a:xfrm>
            <a:off x="378573" y="365127"/>
            <a:ext cx="11473682" cy="753122"/>
          </a:xfrm>
        </p:spPr>
        <p:txBody>
          <a:bodyPr/>
          <a:lstStyle>
            <a:lvl1pPr>
              <a:defRPr>
                <a:solidFill>
                  <a:schemeClr val="bg1"/>
                </a:solidFill>
              </a:defRPr>
            </a:lvl1pPr>
          </a:lstStyle>
          <a:p>
            <a:r>
              <a:rPr lang="en-US"/>
              <a:t>Click to edit Master title style</a:t>
            </a:r>
          </a:p>
        </p:txBody>
      </p:sp>
      <p:sp>
        <p:nvSpPr>
          <p:cNvPr id="12" name="Content Placeholder 2">
            <a:extLst>
              <a:ext uri="{FF2B5EF4-FFF2-40B4-BE49-F238E27FC236}">
                <a16:creationId xmlns:a16="http://schemas.microsoft.com/office/drawing/2014/main" id="{6096824D-9C57-422F-A871-0AAD8DCAA9BF}"/>
              </a:ext>
            </a:extLst>
          </p:cNvPr>
          <p:cNvSpPr>
            <a:spLocks noGrp="1"/>
          </p:cNvSpPr>
          <p:nvPr>
            <p:ph idx="1"/>
          </p:nvPr>
        </p:nvSpPr>
        <p:spPr>
          <a:xfrm>
            <a:off x="378573" y="1211435"/>
            <a:ext cx="11473682" cy="1058958"/>
          </a:xfrm>
        </p:spPr>
        <p:txBody>
          <a:bodyPr/>
          <a:lstStyle>
            <a:lvl1pPr marL="0" indent="0">
              <a:buNone/>
              <a:defRPr>
                <a:solidFill>
                  <a:schemeClr val="bg1"/>
                </a:solidFill>
              </a:defRPr>
            </a:lvl1pPr>
            <a:lvl2pPr marL="460286" indent="-233318">
              <a:buFont typeface="Arial" panose="020B0604020202020204" pitchFamily="34" charset="0"/>
              <a:buChar char="•"/>
              <a:defRPr>
                <a:solidFill>
                  <a:schemeClr val="bg1"/>
                </a:solidFill>
              </a:defRPr>
            </a:lvl2pPr>
            <a:lvl3pPr marL="687256" indent="-226970">
              <a:buFont typeface="Arial" panose="020B0604020202020204" pitchFamily="34" charset="0"/>
              <a:buChar char="•"/>
              <a:defRPr>
                <a:solidFill>
                  <a:schemeClr val="bg1"/>
                </a:solidFill>
              </a:defRPr>
            </a:lvl3pPr>
            <a:lvl4pPr marL="914225" indent="-226970">
              <a:buFont typeface="Arial" panose="020B0604020202020204" pitchFamily="34" charset="0"/>
              <a:buChar char="•"/>
              <a:defRPr>
                <a:solidFill>
                  <a:schemeClr val="bg1"/>
                </a:solidFill>
              </a:defRPr>
            </a:lvl4pPr>
            <a:lvl5pPr marL="2114144" indent="-285695">
              <a:buFont typeface="Arial" panose="020B0604020202020204" pitchFamily="34" charset="0"/>
              <a:buChar cha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58569065"/>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slide whit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5293" strike="noStrike" spc="-147" baseline="0">
                <a:solidFill>
                  <a:schemeClr val="tx1"/>
                </a:solidFill>
              </a:defRPr>
            </a:lvl1pPr>
          </a:lstStyle>
          <a:p>
            <a:r>
              <a:rPr lang="en-US"/>
              <a:t>Microsoft Azure</a:t>
            </a:r>
            <a:br>
              <a:rPr lang="en-US"/>
            </a:br>
            <a:r>
              <a:rPr lang="en-US"/>
              <a:t>title or event name</a:t>
            </a:r>
          </a:p>
        </p:txBody>
      </p:sp>
      <p:sp>
        <p:nvSpPr>
          <p:cNvPr id="5" name="Text Placeholder 4"/>
          <p:cNvSpPr>
            <a:spLocks noGrp="1"/>
          </p:cNvSpPr>
          <p:nvPr>
            <p:ph type="body" sz="quarter" idx="12" hasCustomPrompt="1"/>
          </p:nvPr>
        </p:nvSpPr>
        <p:spPr>
          <a:xfrm>
            <a:off x="426427" y="4838790"/>
            <a:ext cx="9401560" cy="945435"/>
          </a:xfrm>
          <a:noFill/>
        </p:spPr>
        <p:txBody>
          <a:bodyPr lIns="0" tIns="0" rIns="0" bIns="0">
            <a:noAutofit/>
          </a:bodyPr>
          <a:lstStyle>
            <a:lvl1pPr marL="0" indent="0">
              <a:lnSpc>
                <a:spcPct val="100000"/>
              </a:lnSpc>
              <a:spcBef>
                <a:spcPts val="0"/>
              </a:spcBef>
              <a:buNone/>
              <a:defRPr sz="1567" spc="0" baseline="0">
                <a:solidFill>
                  <a:schemeClr val="tx1"/>
                </a:solidFill>
                <a:latin typeface="+mn-lt"/>
              </a:defRPr>
            </a:lvl1pPr>
          </a:lstStyle>
          <a:p>
            <a:pPr lvl="0"/>
            <a:r>
              <a:rPr lang="en-US"/>
              <a:t>Author name</a:t>
            </a:r>
          </a:p>
          <a:p>
            <a:pPr lvl="0"/>
            <a:r>
              <a:rPr lang="en-US"/>
              <a:t>Date</a:t>
            </a:r>
          </a:p>
        </p:txBody>
      </p:sp>
      <p:pic>
        <p:nvPicPr>
          <p:cNvPr id="6" name="Picture 5">
            <a:extLst>
              <a:ext uri="{FF2B5EF4-FFF2-40B4-BE49-F238E27FC236}">
                <a16:creationId xmlns:a16="http://schemas.microsoft.com/office/drawing/2014/main" id="{9E038D2D-1DAD-4635-91A4-FF50E12092F6}"/>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37310" y="241380"/>
            <a:ext cx="1279717" cy="573660"/>
          </a:xfrm>
          <a:prstGeom prst="rect">
            <a:avLst/>
          </a:prstGeom>
        </p:spPr>
      </p:pic>
    </p:spTree>
    <p:extLst>
      <p:ext uri="{BB962C8B-B14F-4D97-AF65-F5344CB8AC3E}">
        <p14:creationId xmlns:p14="http://schemas.microsoft.com/office/powerpoint/2010/main" val="7773002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slide blue">
    <p:bg>
      <p:bgRef idx="1001">
        <a:schemeClr val="bg2"/>
      </p:bgRef>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3" strike="noStrike" spc="-147" baseline="0">
                <a:solidFill>
                  <a:schemeClr val="tx1"/>
                </a:solidFill>
              </a:defRPr>
            </a:lvl1pPr>
          </a:lstStyle>
          <a:p>
            <a:r>
              <a:rPr lang="en-US"/>
              <a:t>Microsoft Azure</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26427" y="4838790"/>
            <a:ext cx="9401560" cy="945435"/>
          </a:xfrm>
          <a:noFill/>
        </p:spPr>
        <p:txBody>
          <a:bodyPr lIns="0" tIns="0" rIns="0" bIns="0">
            <a:noAutofit/>
          </a:bodyPr>
          <a:lstStyle>
            <a:lvl1pPr marL="0" indent="0">
              <a:lnSpc>
                <a:spcPct val="100000"/>
              </a:lnSpc>
              <a:spcBef>
                <a:spcPts val="0"/>
              </a:spcBef>
              <a:buNone/>
              <a:defRPr sz="1567" spc="0" baseline="0">
                <a:solidFill>
                  <a:schemeClr val="tx1"/>
                </a:solidFill>
                <a:latin typeface="+mn-lt"/>
              </a:defRPr>
            </a:lvl1pPr>
          </a:lstStyle>
          <a:p>
            <a:pPr lvl="0"/>
            <a:r>
              <a:rPr lang="en-US"/>
              <a:t>Author name</a:t>
            </a:r>
          </a:p>
          <a:p>
            <a:pPr lvl="0"/>
            <a:r>
              <a:rPr lang="en-US"/>
              <a:t>Date</a:t>
            </a:r>
          </a:p>
        </p:txBody>
      </p:sp>
      <p:pic>
        <p:nvPicPr>
          <p:cNvPr id="7" name="Picture 6">
            <a:extLst>
              <a:ext uri="{FF2B5EF4-FFF2-40B4-BE49-F238E27FC236}">
                <a16:creationId xmlns:a16="http://schemas.microsoft.com/office/drawing/2014/main" id="{FC0B53BF-E558-4E46-A0BB-087AC6D68C3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37310" y="241380"/>
            <a:ext cx="1279717" cy="573660"/>
          </a:xfrm>
          <a:prstGeom prst="rect">
            <a:avLst/>
          </a:prstGeom>
        </p:spPr>
      </p:pic>
    </p:spTree>
    <p:extLst>
      <p:ext uri="{BB962C8B-B14F-4D97-AF65-F5344CB8AC3E}">
        <p14:creationId xmlns:p14="http://schemas.microsoft.com/office/powerpoint/2010/main" val="29482494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6426" y="1202872"/>
            <a:ext cx="3632388" cy="1172553"/>
          </a:xfrm>
        </p:spPr>
        <p:txBody>
          <a:bodyPr lIns="91440" tIns="0" rIns="0" bIns="0"/>
          <a:lstStyle>
            <a:lvl1pPr>
              <a:defRPr sz="1961"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12722" y="1202872"/>
            <a:ext cx="3618382" cy="3289228"/>
          </a:xfrm>
        </p:spPr>
        <p:txBody>
          <a:bodyPr wrap="square" lIns="0" tIns="0" rIns="0" bIns="0">
            <a:noAutofit/>
          </a:bodyPr>
          <a:lstStyle>
            <a:lvl1pPr marL="0" marR="0" indent="0" algn="l" defTabSz="507233" rtl="0" eaLnBrk="1" fontAlgn="auto" latinLnBrk="0" hangingPunct="1">
              <a:lnSpc>
                <a:spcPct val="100000"/>
              </a:lnSpc>
              <a:spcBef>
                <a:spcPts val="0"/>
              </a:spcBef>
              <a:spcAft>
                <a:spcPts val="490"/>
              </a:spcAft>
              <a:buClrTx/>
              <a:buSzPct val="90000"/>
              <a:buFont typeface="Wingdings" panose="05000000000000000000" pitchFamily="2" charset="2"/>
              <a:buNone/>
              <a:tabLst/>
              <a:defRPr sz="1961" spc="0" baseline="0">
                <a:solidFill>
                  <a:schemeClr val="tx1"/>
                </a:solidFill>
                <a:latin typeface="+mj-lt"/>
              </a:defRPr>
            </a:lvl1pPr>
            <a:lvl2pPr marL="224054" indent="0">
              <a:buNone/>
              <a:defRPr sz="1765"/>
            </a:lvl2pPr>
            <a:lvl3pPr marL="448107" indent="0">
              <a:buNone/>
              <a:defRPr sz="1765"/>
            </a:lvl3pPr>
            <a:lvl4pPr marL="672161" indent="0">
              <a:buNone/>
              <a:defRPr sz="1765"/>
            </a:lvl4pPr>
            <a:lvl5pPr marL="896214"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2643773990"/>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3"/>
            <a:ext cx="11339774" cy="1223171"/>
          </a:xfrm>
        </p:spPr>
        <p:txBody>
          <a:bodyPr wrap="square" lIns="0" tIns="0" rIns="0" bIns="0">
            <a:spAutoFit/>
          </a:bodyPr>
          <a:lstStyle>
            <a:lvl1pPr marL="0" indent="0">
              <a:lnSpc>
                <a:spcPct val="90000"/>
              </a:lnSpc>
              <a:spcBef>
                <a:spcPts val="0"/>
              </a:spcBef>
              <a:spcAft>
                <a:spcPts val="1273"/>
              </a:spcAft>
              <a:buNone/>
              <a:defRPr sz="2549" b="0" i="0">
                <a:solidFill>
                  <a:srgbClr val="000000"/>
                </a:solidFill>
                <a:latin typeface="+mn-lt"/>
              </a:defRPr>
            </a:lvl1pPr>
            <a:lvl2pPr marL="224054" indent="0">
              <a:lnSpc>
                <a:spcPct val="90000"/>
              </a:lnSpc>
              <a:spcBef>
                <a:spcPts val="0"/>
              </a:spcBef>
              <a:spcAft>
                <a:spcPts val="1273"/>
              </a:spcAft>
              <a:buNone/>
              <a:defRPr sz="1961">
                <a:solidFill>
                  <a:srgbClr val="000000"/>
                </a:solidFill>
              </a:defRPr>
            </a:lvl2pPr>
            <a:lvl3pPr marL="448107" indent="0">
              <a:spcBef>
                <a:spcPts val="0"/>
              </a:spcBef>
              <a:spcAft>
                <a:spcPts val="1273"/>
              </a:spcAft>
              <a:buNone/>
              <a:defRPr sz="1961">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302552"/>
            <a:ext cx="11336039" cy="739343"/>
          </a:xfrm>
          <a:prstGeom prst="rect">
            <a:avLst/>
          </a:prstGeom>
        </p:spPr>
        <p:txBody>
          <a:bodyPr vert="horz" wrap="square" lIns="9144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989360117"/>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1_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6096001" y="1601789"/>
            <a:ext cx="5681091" cy="1157913"/>
          </a:xfrm>
        </p:spPr>
        <p:txBody>
          <a:bodyPr wrap="square" lIns="0" tIns="0" rIns="0" bIns="0">
            <a:spAutoFit/>
          </a:bodyPr>
          <a:lstStyle>
            <a:lvl1pPr marL="0" indent="0">
              <a:lnSpc>
                <a:spcPct val="90000"/>
              </a:lnSpc>
              <a:spcBef>
                <a:spcPts val="0"/>
              </a:spcBef>
              <a:spcAft>
                <a:spcPts val="1273"/>
              </a:spcAft>
              <a:buNone/>
              <a:defRPr sz="2400" b="0" i="0">
                <a:solidFill>
                  <a:srgbClr val="000000"/>
                </a:solidFill>
                <a:latin typeface="+mn-lt"/>
              </a:defRPr>
            </a:lvl1pPr>
            <a:lvl2pPr marL="224054" indent="0">
              <a:lnSpc>
                <a:spcPct val="90000"/>
              </a:lnSpc>
              <a:spcBef>
                <a:spcPts val="0"/>
              </a:spcBef>
              <a:spcAft>
                <a:spcPts val="1273"/>
              </a:spcAft>
              <a:buNone/>
              <a:defRPr sz="1800">
                <a:solidFill>
                  <a:srgbClr val="000000"/>
                </a:solidFill>
              </a:defRPr>
            </a:lvl2pPr>
            <a:lvl3pPr marL="448107" indent="0">
              <a:spcBef>
                <a:spcPts val="0"/>
              </a:spcBef>
              <a:spcAft>
                <a:spcPts val="1273"/>
              </a:spcAft>
              <a:buNone/>
              <a:defRPr sz="1800">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5" y="302552"/>
            <a:ext cx="11350666" cy="739343"/>
          </a:xfrm>
          <a:prstGeom prst="rect">
            <a:avLst/>
          </a:prstGeom>
        </p:spPr>
        <p:txBody>
          <a:bodyPr vert="horz" wrap="square" lIns="9144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3" name="Text Placeholder 2">
            <a:extLst>
              <a:ext uri="{FF2B5EF4-FFF2-40B4-BE49-F238E27FC236}">
                <a16:creationId xmlns:a16="http://schemas.microsoft.com/office/drawing/2014/main" id="{037CA88A-AF8C-4F1F-AC97-D9271C56957C}"/>
              </a:ext>
            </a:extLst>
          </p:cNvPr>
          <p:cNvSpPr>
            <a:spLocks noGrp="1"/>
          </p:cNvSpPr>
          <p:nvPr>
            <p:ph type="body" sz="quarter" idx="11" hasCustomPrompt="1"/>
          </p:nvPr>
        </p:nvSpPr>
        <p:spPr>
          <a:xfrm>
            <a:off x="427038" y="1601788"/>
            <a:ext cx="4252912" cy="332399"/>
          </a:xfrm>
        </p:spPr>
        <p:txBody>
          <a:bodyPr lIns="146304"/>
          <a:lstStyle>
            <a:lvl1pPr>
              <a:defRPr sz="2400">
                <a:solidFill>
                  <a:schemeClr val="tx2"/>
                </a:solidFill>
              </a:defRPr>
            </a:lvl1pPr>
          </a:lstStyle>
          <a:p>
            <a:pPr lvl="0"/>
            <a:r>
              <a:rPr lang="en-US"/>
              <a:t>Edit subtitle</a:t>
            </a:r>
          </a:p>
        </p:txBody>
      </p:sp>
    </p:spTree>
    <p:extLst>
      <p:ext uri="{BB962C8B-B14F-4D97-AF65-F5344CB8AC3E}">
        <p14:creationId xmlns:p14="http://schemas.microsoft.com/office/powerpoint/2010/main" val="2988637033"/>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9794495-5E9E-4F03-8177-05C1A09C868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30BE9A7-BAF3-4088-89AB-E1A8B2C464B0}"/>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3ED6B1-9AF6-460B-B706-3C9379787FAF}"/>
              </a:ext>
            </a:extLst>
          </p:cNvPr>
          <p:cNvSpPr>
            <a:spLocks noGrp="1"/>
          </p:cNvSpPr>
          <p:nvPr>
            <p:ph type="dt" sz="half" idx="10"/>
          </p:nvPr>
        </p:nvSpPr>
        <p:spPr/>
        <p:txBody>
          <a:bodyPr/>
          <a:lstStyle/>
          <a:p>
            <a:fld id="{5E590772-D230-4A71-B0D4-E26AD6BE4A36}" type="datetimeFigureOut">
              <a:rPr lang="en-US" smtClean="0"/>
              <a:t>7/3/2019</a:t>
            </a:fld>
            <a:endParaRPr lang="en-US"/>
          </a:p>
        </p:txBody>
      </p:sp>
      <p:sp>
        <p:nvSpPr>
          <p:cNvPr id="5" name="Footer Placeholder 4">
            <a:extLst>
              <a:ext uri="{FF2B5EF4-FFF2-40B4-BE49-F238E27FC236}">
                <a16:creationId xmlns:a16="http://schemas.microsoft.com/office/drawing/2014/main" id="{3719D7C6-BF31-4A6A-9D25-6BDA1B7BAA9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B8F24F0-B3E2-4864-9C06-2E507FEDC4F0}"/>
              </a:ext>
            </a:extLst>
          </p:cNvPr>
          <p:cNvSpPr>
            <a:spLocks noGrp="1"/>
          </p:cNvSpPr>
          <p:nvPr>
            <p:ph type="sldNum" sz="quarter" idx="12"/>
          </p:nvPr>
        </p:nvSpPr>
        <p:spPr/>
        <p:txBody>
          <a:bodyPr/>
          <a:lstStyle/>
          <a:p>
            <a:fld id="{5CC0923F-946A-4485-BBE0-FD3B8FBF9A37}" type="slidenum">
              <a:rPr lang="en-US" smtClean="0"/>
              <a:t>‹#›</a:t>
            </a:fld>
            <a:endParaRPr lang="en-US"/>
          </a:p>
        </p:txBody>
      </p:sp>
    </p:spTree>
    <p:extLst>
      <p:ext uri="{BB962C8B-B14F-4D97-AF65-F5344CB8AC3E}">
        <p14:creationId xmlns:p14="http://schemas.microsoft.com/office/powerpoint/2010/main" val="3298652037"/>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2_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6096001" y="1601789"/>
            <a:ext cx="5681091" cy="1157913"/>
          </a:xfrm>
        </p:spPr>
        <p:txBody>
          <a:bodyPr wrap="square" lIns="0" tIns="0" rIns="0" bIns="0">
            <a:spAutoFit/>
          </a:bodyPr>
          <a:lstStyle>
            <a:lvl1pPr marL="0" indent="0">
              <a:lnSpc>
                <a:spcPct val="90000"/>
              </a:lnSpc>
              <a:spcBef>
                <a:spcPts val="0"/>
              </a:spcBef>
              <a:spcAft>
                <a:spcPts val="1273"/>
              </a:spcAft>
              <a:buNone/>
              <a:defRPr sz="2400" b="0" i="0">
                <a:solidFill>
                  <a:srgbClr val="000000"/>
                </a:solidFill>
                <a:latin typeface="+mn-lt"/>
              </a:defRPr>
            </a:lvl1pPr>
            <a:lvl2pPr marL="224054" indent="0">
              <a:lnSpc>
                <a:spcPct val="90000"/>
              </a:lnSpc>
              <a:spcBef>
                <a:spcPts val="0"/>
              </a:spcBef>
              <a:spcAft>
                <a:spcPts val="1273"/>
              </a:spcAft>
              <a:buNone/>
              <a:defRPr sz="1800">
                <a:solidFill>
                  <a:srgbClr val="000000"/>
                </a:solidFill>
              </a:defRPr>
            </a:lvl2pPr>
            <a:lvl3pPr marL="448107" indent="0">
              <a:spcBef>
                <a:spcPts val="0"/>
              </a:spcBef>
              <a:spcAft>
                <a:spcPts val="1273"/>
              </a:spcAft>
              <a:buNone/>
              <a:defRPr sz="1800">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5" y="302552"/>
            <a:ext cx="11350666" cy="739343"/>
          </a:xfrm>
          <a:prstGeom prst="rect">
            <a:avLst/>
          </a:prstGeom>
        </p:spPr>
        <p:txBody>
          <a:bodyPr vert="horz" wrap="square" lIns="9144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7" name="Text Placeholder 3">
            <a:extLst>
              <a:ext uri="{FF2B5EF4-FFF2-40B4-BE49-F238E27FC236}">
                <a16:creationId xmlns:a16="http://schemas.microsoft.com/office/drawing/2014/main" id="{FC9B7BD6-AEB0-414B-803A-D694DC93C284}"/>
              </a:ext>
            </a:extLst>
          </p:cNvPr>
          <p:cNvSpPr>
            <a:spLocks noGrp="1"/>
          </p:cNvSpPr>
          <p:nvPr>
            <p:ph type="body" sz="quarter" idx="12" hasCustomPrompt="1"/>
          </p:nvPr>
        </p:nvSpPr>
        <p:spPr>
          <a:xfrm>
            <a:off x="426423" y="991608"/>
            <a:ext cx="11339774" cy="271592"/>
          </a:xfrm>
        </p:spPr>
        <p:txBody>
          <a:bodyPr wrap="square" lIns="91440" tIns="0" rIns="0" bIns="0">
            <a:spAutoFit/>
          </a:bodyPr>
          <a:lstStyle>
            <a:lvl1pPr marL="0" indent="0">
              <a:lnSpc>
                <a:spcPct val="90000"/>
              </a:lnSpc>
              <a:spcBef>
                <a:spcPts val="0"/>
              </a:spcBef>
              <a:spcAft>
                <a:spcPts val="1273"/>
              </a:spcAft>
              <a:buNone/>
              <a:defRPr sz="1961" b="0" i="0">
                <a:solidFill>
                  <a:srgbClr val="000000"/>
                </a:solidFill>
                <a:latin typeface="+mn-lt"/>
              </a:defRPr>
            </a:lvl1pPr>
            <a:lvl2pPr marL="224054" indent="0">
              <a:lnSpc>
                <a:spcPct val="90000"/>
              </a:lnSpc>
              <a:spcBef>
                <a:spcPts val="0"/>
              </a:spcBef>
              <a:spcAft>
                <a:spcPts val="1273"/>
              </a:spcAft>
              <a:buNone/>
              <a:defRPr sz="1961">
                <a:solidFill>
                  <a:schemeClr val="tx2"/>
                </a:solidFill>
              </a:defRPr>
            </a:lvl2pPr>
            <a:lvl3pPr marL="448107" indent="0">
              <a:spcBef>
                <a:spcPts val="0"/>
              </a:spcBef>
              <a:spcAft>
                <a:spcPts val="1273"/>
              </a:spcAft>
              <a:buNone/>
              <a:defRPr sz="1961"/>
            </a:lvl3pPr>
            <a:lvl4pPr marL="672161" indent="0">
              <a:spcBef>
                <a:spcPts val="0"/>
              </a:spcBef>
              <a:spcAft>
                <a:spcPts val="1273"/>
              </a:spcAft>
              <a:buNone/>
              <a:defRPr sz="1961"/>
            </a:lvl4pPr>
            <a:lvl5pPr marL="896214" indent="0">
              <a:buNone/>
              <a:defRPr/>
            </a:lvl5pPr>
          </a:lstStyle>
          <a:p>
            <a:pPr lvl="0"/>
            <a:r>
              <a:rPr lang="en-US"/>
              <a:t>Subtitle Segoe UI</a:t>
            </a:r>
          </a:p>
        </p:txBody>
      </p:sp>
    </p:spTree>
    <p:extLst>
      <p:ext uri="{BB962C8B-B14F-4D97-AF65-F5344CB8AC3E}">
        <p14:creationId xmlns:p14="http://schemas.microsoft.com/office/powerpoint/2010/main" val="2895115726"/>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1_Title &amp; body slide (with bullets)">
    <p:spTree>
      <p:nvGrpSpPr>
        <p:cNvPr id="1" name=""/>
        <p:cNvGrpSpPr/>
        <p:nvPr/>
      </p:nvGrpSpPr>
      <p:grpSpPr>
        <a:xfrm>
          <a:off x="0" y="0"/>
          <a:ext cx="0" cy="0"/>
          <a:chOff x="0" y="0"/>
          <a:chExt cx="0" cy="0"/>
        </a:xfrm>
      </p:grpSpPr>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5" y="302551"/>
            <a:ext cx="7586360" cy="758022"/>
          </a:xfrm>
          <a:prstGeom prst="rect">
            <a:avLst/>
          </a:prstGeom>
        </p:spPr>
        <p:txBody>
          <a:bodyPr vert="horz" wrap="square" lIns="9144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991608"/>
            <a:ext cx="7588860" cy="271592"/>
          </a:xfrm>
        </p:spPr>
        <p:txBody>
          <a:bodyPr wrap="square" lIns="91440" tIns="0" rIns="0" bIns="0">
            <a:spAutoFit/>
          </a:bodyPr>
          <a:lstStyle>
            <a:lvl1pPr marL="0" indent="0">
              <a:lnSpc>
                <a:spcPct val="90000"/>
              </a:lnSpc>
              <a:spcBef>
                <a:spcPts val="0"/>
              </a:spcBef>
              <a:spcAft>
                <a:spcPts val="1273"/>
              </a:spcAft>
              <a:buNone/>
              <a:defRPr sz="1961" b="0" i="0">
                <a:solidFill>
                  <a:srgbClr val="000000"/>
                </a:solidFill>
                <a:latin typeface="+mn-lt"/>
              </a:defRPr>
            </a:lvl1pPr>
            <a:lvl2pPr marL="224054" indent="0">
              <a:lnSpc>
                <a:spcPct val="90000"/>
              </a:lnSpc>
              <a:spcBef>
                <a:spcPts val="0"/>
              </a:spcBef>
              <a:spcAft>
                <a:spcPts val="1273"/>
              </a:spcAft>
              <a:buNone/>
              <a:defRPr sz="1961">
                <a:solidFill>
                  <a:schemeClr val="tx2"/>
                </a:solidFill>
              </a:defRPr>
            </a:lvl2pPr>
            <a:lvl3pPr marL="448107" indent="0">
              <a:spcBef>
                <a:spcPts val="0"/>
              </a:spcBef>
              <a:spcAft>
                <a:spcPts val="1273"/>
              </a:spcAft>
              <a:buNone/>
              <a:defRPr sz="1961"/>
            </a:lvl3pPr>
            <a:lvl4pPr marL="672161" indent="0">
              <a:spcBef>
                <a:spcPts val="0"/>
              </a:spcBef>
              <a:spcAft>
                <a:spcPts val="1273"/>
              </a:spcAft>
              <a:buNone/>
              <a:defRPr sz="1961"/>
            </a:lvl4pPr>
            <a:lvl5pPr marL="896214" indent="0">
              <a:buNone/>
              <a:defRPr/>
            </a:lvl5pPr>
          </a:lstStyle>
          <a:p>
            <a:pPr lvl="0"/>
            <a:r>
              <a:rPr lang="en-US"/>
              <a:t>Subtitle Segoe UI</a:t>
            </a:r>
          </a:p>
        </p:txBody>
      </p:sp>
      <p:sp>
        <p:nvSpPr>
          <p:cNvPr id="4" name="Text Placeholder 3">
            <a:extLst>
              <a:ext uri="{FF2B5EF4-FFF2-40B4-BE49-F238E27FC236}">
                <a16:creationId xmlns:a16="http://schemas.microsoft.com/office/drawing/2014/main" id="{FA7626C7-7042-4BA3-8CEC-E87FE515C1F8}"/>
              </a:ext>
            </a:extLst>
          </p:cNvPr>
          <p:cNvSpPr>
            <a:spLocks noGrp="1"/>
          </p:cNvSpPr>
          <p:nvPr>
            <p:ph type="body" sz="quarter" idx="10" hasCustomPrompt="1"/>
          </p:nvPr>
        </p:nvSpPr>
        <p:spPr>
          <a:xfrm>
            <a:off x="426424" y="2145841"/>
            <a:ext cx="7586360" cy="829458"/>
          </a:xfrm>
        </p:spPr>
        <p:txBody>
          <a:bodyPr wrap="square" lIns="91440" tIns="0" rIns="0" bIns="0">
            <a:spAutoFit/>
          </a:bodyPr>
          <a:lstStyle>
            <a:lvl1pPr marL="0" indent="0">
              <a:lnSpc>
                <a:spcPct val="90000"/>
              </a:lnSpc>
              <a:spcBef>
                <a:spcPts val="0"/>
              </a:spcBef>
              <a:spcAft>
                <a:spcPts val="988"/>
              </a:spcAft>
              <a:buNone/>
              <a:defRPr sz="1800" b="0" i="0">
                <a:solidFill>
                  <a:schemeClr val="tx2"/>
                </a:solidFill>
                <a:latin typeface="+mj-lt"/>
              </a:defRPr>
            </a:lvl1pPr>
            <a:lvl2pPr marL="0" indent="0">
              <a:lnSpc>
                <a:spcPct val="90000"/>
              </a:lnSpc>
              <a:spcBef>
                <a:spcPts val="0"/>
              </a:spcBef>
              <a:spcAft>
                <a:spcPts val="488"/>
              </a:spcAft>
              <a:buNone/>
              <a:defRPr sz="1600">
                <a:solidFill>
                  <a:srgbClr val="000000"/>
                </a:solidFill>
              </a:defRPr>
            </a:lvl2pPr>
            <a:lvl3pPr marL="0" indent="0">
              <a:spcBef>
                <a:spcPts val="0"/>
              </a:spcBef>
              <a:spcAft>
                <a:spcPts val="1273"/>
              </a:spcAft>
              <a:buNone/>
              <a:defRPr sz="1200" spc="20" baseline="0">
                <a:solidFill>
                  <a:schemeClr val="tx1"/>
                </a:solidFill>
                <a:latin typeface="+mj-lt"/>
              </a:defRPr>
            </a:lvl3pPr>
            <a:lvl4pPr marL="672161" indent="0">
              <a:spcBef>
                <a:spcPts val="0"/>
              </a:spcBef>
              <a:spcAft>
                <a:spcPts val="1273"/>
              </a:spcAft>
              <a:buNone/>
              <a:defRPr sz="1961"/>
            </a:lvl4pPr>
            <a:lvl5pPr marL="896214" indent="0">
              <a:buNone/>
              <a:defRPr/>
            </a:lvl5pPr>
          </a:lstStyle>
          <a:p>
            <a:pPr lvl="0"/>
            <a:r>
              <a:rPr lang="en-US"/>
              <a:t>First level Segoe UI 24pt</a:t>
            </a:r>
          </a:p>
          <a:p>
            <a:pPr lvl="1"/>
            <a:r>
              <a:rPr lang="en-US"/>
              <a:t>Second level Segoe UI 16pt</a:t>
            </a:r>
          </a:p>
          <a:p>
            <a:pPr lvl="2"/>
            <a:r>
              <a:rPr lang="en-US"/>
              <a:t>THIRD LEVEL SEGOE UI 12PT</a:t>
            </a:r>
          </a:p>
        </p:txBody>
      </p:sp>
    </p:spTree>
    <p:extLst>
      <p:ext uri="{BB962C8B-B14F-4D97-AF65-F5344CB8AC3E}">
        <p14:creationId xmlns:p14="http://schemas.microsoft.com/office/powerpoint/2010/main" val="945544731"/>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302551"/>
            <a:ext cx="11336039" cy="758022"/>
          </a:xfrm>
          <a:prstGeom prst="rect">
            <a:avLst/>
          </a:prstGeom>
        </p:spPr>
        <p:txBody>
          <a:bodyPr vert="horz" wrap="square" lIns="9144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991608"/>
            <a:ext cx="11339774" cy="271592"/>
          </a:xfrm>
        </p:spPr>
        <p:txBody>
          <a:bodyPr wrap="square" lIns="91440" tIns="0" rIns="0" bIns="0">
            <a:spAutoFit/>
          </a:bodyPr>
          <a:lstStyle>
            <a:lvl1pPr marL="0" indent="0">
              <a:lnSpc>
                <a:spcPct val="90000"/>
              </a:lnSpc>
              <a:spcBef>
                <a:spcPts val="0"/>
              </a:spcBef>
              <a:spcAft>
                <a:spcPts val="1273"/>
              </a:spcAft>
              <a:buNone/>
              <a:defRPr sz="1961" b="0" i="0">
                <a:solidFill>
                  <a:srgbClr val="000000"/>
                </a:solidFill>
                <a:latin typeface="+mn-lt"/>
              </a:defRPr>
            </a:lvl1pPr>
            <a:lvl2pPr marL="224054" indent="0">
              <a:lnSpc>
                <a:spcPct val="90000"/>
              </a:lnSpc>
              <a:spcBef>
                <a:spcPts val="0"/>
              </a:spcBef>
              <a:spcAft>
                <a:spcPts val="1273"/>
              </a:spcAft>
              <a:buNone/>
              <a:defRPr sz="1961">
                <a:solidFill>
                  <a:schemeClr val="tx2"/>
                </a:solidFill>
              </a:defRPr>
            </a:lvl2pPr>
            <a:lvl3pPr marL="448107" indent="0">
              <a:spcBef>
                <a:spcPts val="0"/>
              </a:spcBef>
              <a:spcAft>
                <a:spcPts val="1273"/>
              </a:spcAft>
              <a:buNone/>
              <a:defRPr sz="1961"/>
            </a:lvl3pPr>
            <a:lvl4pPr marL="672161" indent="0">
              <a:spcBef>
                <a:spcPts val="0"/>
              </a:spcBef>
              <a:spcAft>
                <a:spcPts val="1273"/>
              </a:spcAft>
              <a:buNone/>
              <a:defRPr sz="1961"/>
            </a:lvl4pPr>
            <a:lvl5pPr marL="896214" indent="0">
              <a:buNone/>
              <a:defRPr/>
            </a:lvl5pPr>
          </a:lstStyle>
          <a:p>
            <a:pPr lvl="0"/>
            <a:r>
              <a:rPr lang="en-US"/>
              <a:t>Subtitle Segoe UI</a:t>
            </a:r>
          </a:p>
        </p:txBody>
      </p:sp>
    </p:spTree>
    <p:extLst>
      <p:ext uri="{BB962C8B-B14F-4D97-AF65-F5344CB8AC3E}">
        <p14:creationId xmlns:p14="http://schemas.microsoft.com/office/powerpoint/2010/main" val="2167542854"/>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302551"/>
            <a:ext cx="11336039" cy="758022"/>
          </a:xfrm>
          <a:prstGeom prst="rect">
            <a:avLst/>
          </a:prstGeom>
        </p:spPr>
        <p:txBody>
          <a:bodyPr vert="horz" wrap="square" lIns="9144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2324620859"/>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2" y="2145841"/>
            <a:ext cx="5780073" cy="3756460"/>
          </a:xfrm>
        </p:spPr>
        <p:txBody>
          <a:bodyPr anchor="ctr">
            <a:noAutofit/>
          </a:bodyPr>
          <a:lstStyle>
            <a:lvl1pPr algn="ctr">
              <a:defRPr sz="1961">
                <a:latin typeface="+mj-lt"/>
              </a:defRPr>
            </a:lvl1pPr>
          </a:lstStyle>
          <a:p>
            <a:r>
              <a:rPr lang="en-US"/>
              <a:t>Drop photo here</a:t>
            </a:r>
          </a:p>
        </p:txBody>
      </p:sp>
      <p:sp>
        <p:nvSpPr>
          <p:cNvPr id="4" name="Text Placeholder 3"/>
          <p:cNvSpPr>
            <a:spLocks noGrp="1"/>
          </p:cNvSpPr>
          <p:nvPr>
            <p:ph type="body" sz="quarter" idx="10" hasCustomPrompt="1"/>
          </p:nvPr>
        </p:nvSpPr>
        <p:spPr>
          <a:xfrm>
            <a:off x="426424" y="2145842"/>
            <a:ext cx="5138175" cy="2573509"/>
          </a:xfrm>
        </p:spPr>
        <p:txBody>
          <a:bodyPr wrap="square" lIns="0" tIns="0" rIns="0" bIns="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07" indent="0">
              <a:buNone/>
              <a:defRPr/>
            </a:lvl3pPr>
            <a:lvl4pPr marL="672161" indent="0">
              <a:buNone/>
              <a:defRPr/>
            </a:lvl4pPr>
            <a:lvl5pPr marL="896214"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6"/>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Device layout</a:t>
            </a:r>
          </a:p>
        </p:txBody>
      </p:sp>
    </p:spTree>
    <p:extLst>
      <p:ext uri="{BB962C8B-B14F-4D97-AF65-F5344CB8AC3E}">
        <p14:creationId xmlns:p14="http://schemas.microsoft.com/office/powerpoint/2010/main" val="4146677112"/>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26426" y="1599723"/>
            <a:ext cx="3632388"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897219"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6" name="Rectangle 5"/>
          <p:cNvSpPr/>
          <p:nvPr userDrawn="1"/>
        </p:nvSpPr>
        <p:spPr bwMode="auto">
          <a:xfrm>
            <a:off x="4281363" y="1599723"/>
            <a:ext cx="3623052"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26965" y="1599723"/>
            <a:ext cx="3635499"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746694"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8598491"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6"/>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26426" y="4927922"/>
            <a:ext cx="3627659" cy="1307666"/>
          </a:xfrm>
        </p:spPr>
        <p:txBody>
          <a:bodyPr lIns="0" tIns="0" rIns="0" bIns="0"/>
          <a:lstStyle>
            <a:lvl1pPr marL="0" indent="0">
              <a:lnSpc>
                <a:spcPct val="100000"/>
              </a:lnSpc>
              <a:spcBef>
                <a:spcPts val="0"/>
              </a:spcBef>
              <a:spcAft>
                <a:spcPts val="784"/>
              </a:spcAft>
              <a:buNone/>
              <a:defRPr sz="1567" b="1">
                <a:solidFill>
                  <a:schemeClr val="tx2"/>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281363" y="4927922"/>
            <a:ext cx="3623051" cy="1307666"/>
          </a:xfrm>
        </p:spPr>
        <p:txBody>
          <a:bodyPr lIns="0" tIns="0" rIns="0" bIns="0"/>
          <a:lstStyle>
            <a:lvl1pPr marL="0" indent="0">
              <a:lnSpc>
                <a:spcPct val="100000"/>
              </a:lnSpc>
              <a:spcBef>
                <a:spcPts val="0"/>
              </a:spcBef>
              <a:spcAft>
                <a:spcPts val="784"/>
              </a:spcAft>
              <a:buNone/>
              <a:defRPr sz="1567">
                <a:solidFill>
                  <a:schemeClr val="tx2"/>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126964" y="4927922"/>
            <a:ext cx="3635502" cy="1307666"/>
          </a:xfrm>
        </p:spPr>
        <p:txBody>
          <a:bodyPr lIns="0" tIns="0" rIns="0" bIns="0"/>
          <a:lstStyle>
            <a:lvl1pPr marL="0" indent="0">
              <a:lnSpc>
                <a:spcPct val="100000"/>
              </a:lnSpc>
              <a:spcBef>
                <a:spcPts val="0"/>
              </a:spcBef>
              <a:spcAft>
                <a:spcPts val="784"/>
              </a:spcAft>
              <a:buNone/>
              <a:defRPr sz="1567">
                <a:solidFill>
                  <a:schemeClr val="tx2"/>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85377056"/>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109047" y="1590386"/>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214841" y="1590386"/>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20634" y="1590386"/>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26426" y="1590386"/>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26424" y="435824"/>
            <a:ext cx="11336039" cy="744014"/>
          </a:xfrm>
        </p:spPr>
        <p:txBody>
          <a:bodyPr/>
          <a:lstStyle>
            <a:lvl1pPr>
              <a:defRPr/>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26426" y="4927922"/>
            <a:ext cx="2653417" cy="1307666"/>
          </a:xfrm>
        </p:spPr>
        <p:txBody>
          <a:bodyPr lIns="0" tIns="0" rIns="0" bIns="0"/>
          <a:lstStyle>
            <a:lvl1pPr marL="0" indent="0">
              <a:lnSpc>
                <a:spcPct val="100000"/>
              </a:lnSpc>
              <a:spcBef>
                <a:spcPts val="0"/>
              </a:spcBef>
              <a:spcAft>
                <a:spcPts val="784"/>
              </a:spcAft>
              <a:buNone/>
              <a:defRPr sz="1567" b="1">
                <a:solidFill>
                  <a:schemeClr val="tx2"/>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4" y="4927922"/>
            <a:ext cx="2653417" cy="1307666"/>
          </a:xfrm>
        </p:spPr>
        <p:txBody>
          <a:bodyPr lIns="0" tIns="0" rIns="0" bIns="0"/>
          <a:lstStyle>
            <a:lvl1pPr marL="0" indent="0">
              <a:lnSpc>
                <a:spcPct val="100000"/>
              </a:lnSpc>
              <a:spcBef>
                <a:spcPts val="0"/>
              </a:spcBef>
              <a:spcAft>
                <a:spcPts val="784"/>
              </a:spcAft>
              <a:buNone/>
              <a:defRPr sz="1567">
                <a:solidFill>
                  <a:schemeClr val="tx2"/>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1" y="4927922"/>
            <a:ext cx="2653417" cy="1307666"/>
          </a:xfrm>
        </p:spPr>
        <p:txBody>
          <a:bodyPr lIns="0" tIns="0" rIns="0" bIns="0"/>
          <a:lstStyle>
            <a:lvl1pPr marL="0" indent="0">
              <a:lnSpc>
                <a:spcPct val="100000"/>
              </a:lnSpc>
              <a:spcBef>
                <a:spcPts val="0"/>
              </a:spcBef>
              <a:spcAft>
                <a:spcPts val="784"/>
              </a:spcAft>
              <a:buNone/>
              <a:defRPr sz="1567">
                <a:solidFill>
                  <a:schemeClr val="tx2"/>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109047" y="4927922"/>
            <a:ext cx="2653417" cy="1307666"/>
          </a:xfrm>
        </p:spPr>
        <p:txBody>
          <a:bodyPr lIns="0" tIns="0" rIns="0" bIns="0"/>
          <a:lstStyle>
            <a:lvl1pPr marL="0" indent="0">
              <a:lnSpc>
                <a:spcPct val="100000"/>
              </a:lnSpc>
              <a:spcBef>
                <a:spcPts val="0"/>
              </a:spcBef>
              <a:spcAft>
                <a:spcPts val="784"/>
              </a:spcAft>
              <a:buNone/>
              <a:defRPr sz="1567">
                <a:solidFill>
                  <a:schemeClr val="tx2"/>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1705639055"/>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2135536"/>
            <a:ext cx="11336039" cy="4288197"/>
          </a:xfrm>
        </p:spPr>
        <p:txBody>
          <a:bodyPr bIns="1737360" anchor="ctr">
            <a:noAutofit/>
          </a:bodyPr>
          <a:lstStyle>
            <a:lvl1pPr algn="ctr">
              <a:defRPr sz="1961">
                <a:solidFill>
                  <a:srgbClr val="000000"/>
                </a:solidFill>
                <a:latin typeface="+mj-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440496"/>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Table layout</a:t>
            </a:r>
          </a:p>
        </p:txBody>
      </p:sp>
    </p:spTree>
    <p:extLst>
      <p:ext uri="{BB962C8B-B14F-4D97-AF65-F5344CB8AC3E}">
        <p14:creationId xmlns:p14="http://schemas.microsoft.com/office/powerpoint/2010/main" val="806955159"/>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293" spc="-147" dirty="0">
                <a:solidFill>
                  <a:srgbClr val="000000"/>
                </a:solidFill>
              </a:defRPr>
            </a:lvl1pPr>
          </a:lstStyle>
          <a:p>
            <a:pPr marL="0" lvl="0">
              <a:lnSpc>
                <a:spcPts val="5489"/>
              </a:lnSpc>
            </a:pPr>
            <a:r>
              <a:rPr lang="en-US"/>
              <a:t>Section title</a:t>
            </a:r>
          </a:p>
        </p:txBody>
      </p:sp>
    </p:spTree>
    <p:extLst>
      <p:ext uri="{BB962C8B-B14F-4D97-AF65-F5344CB8AC3E}">
        <p14:creationId xmlns:p14="http://schemas.microsoft.com/office/powerpoint/2010/main" val="682356418"/>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Section title black">
    <p:bg>
      <p:bgRef idx="1001">
        <a:schemeClr val="bg1"/>
      </p:bgRef>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293" spc="-147" dirty="0">
                <a:solidFill>
                  <a:schemeClr val="tx1"/>
                </a:solidFill>
              </a:defRPr>
            </a:lvl1pPr>
          </a:lstStyle>
          <a:p>
            <a:pPr marL="0" lvl="0">
              <a:lnSpc>
                <a:spcPts val="5489"/>
              </a:lnSpc>
            </a:pPr>
            <a:r>
              <a:rPr lang="en-US"/>
              <a:t>Section title</a:t>
            </a:r>
          </a:p>
        </p:txBody>
      </p:sp>
    </p:spTree>
    <p:extLst>
      <p:ext uri="{BB962C8B-B14F-4D97-AF65-F5344CB8AC3E}">
        <p14:creationId xmlns:p14="http://schemas.microsoft.com/office/powerpoint/2010/main" val="28928899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488837233"/>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Section title blue">
    <p:bg>
      <p:bgRef idx="1001">
        <a:schemeClr val="bg2"/>
      </p:bgRef>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1515036" y="3429001"/>
            <a:ext cx="9152965" cy="2029939"/>
          </a:xfrm>
          <a:noFill/>
        </p:spPr>
        <p:txBody>
          <a:bodyPr vert="horz" wrap="square" lIns="0" tIns="0" rIns="0" bIns="0" rtlCol="0" anchor="t" anchorCtr="0">
            <a:noAutofit/>
          </a:bodyPr>
          <a:lstStyle>
            <a:lvl1pPr algn="ctr">
              <a:lnSpc>
                <a:spcPct val="90000"/>
              </a:lnSpc>
              <a:defRPr lang="en-US" sz="4000" spc="30" baseline="0" dirty="0">
                <a:solidFill>
                  <a:schemeClr val="tx1"/>
                </a:solidFill>
              </a:defRPr>
            </a:lvl1pPr>
          </a:lstStyle>
          <a:p>
            <a:pPr marL="0" lvl="0">
              <a:lnSpc>
                <a:spcPts val="5489"/>
              </a:lnSpc>
            </a:pPr>
            <a:r>
              <a:rPr lang="en-US"/>
              <a:t>Section title</a:t>
            </a:r>
          </a:p>
        </p:txBody>
      </p:sp>
    </p:spTree>
    <p:extLst>
      <p:ext uri="{BB962C8B-B14F-4D97-AF65-F5344CB8AC3E}">
        <p14:creationId xmlns:p14="http://schemas.microsoft.com/office/powerpoint/2010/main" val="232458544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21639133"/>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26424" y="1829711"/>
            <a:ext cx="7477989" cy="1473396"/>
          </a:xfrm>
          <a:noFill/>
        </p:spPr>
        <p:txBody>
          <a:bodyPr lIns="0" tIns="0" rIns="0" bIns="0" anchor="t" anchorCtr="0"/>
          <a:lstStyle>
            <a:lvl1pPr>
              <a:lnSpc>
                <a:spcPct val="100000"/>
              </a:lnSpc>
              <a:spcAft>
                <a:spcPts val="1273"/>
              </a:spcAft>
              <a:defRPr sz="2549" spc="-147" baseline="0">
                <a:solidFill>
                  <a:schemeClr val="tx1"/>
                </a:soli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rgbClr val="000000"/>
                </a:solidFill>
                <a:cs typeface="Segoe UI" pitchFamily="34" charset="0"/>
              </a:rPr>
              <a:t>© Copyright Microsoft Corporation. All rights reserved. </a:t>
            </a:r>
          </a:p>
        </p:txBody>
      </p:sp>
      <p:pic>
        <p:nvPicPr>
          <p:cNvPr id="8" name="Picture 7">
            <a:extLst>
              <a:ext uri="{FF2B5EF4-FFF2-40B4-BE49-F238E27FC236}">
                <a16:creationId xmlns:a16="http://schemas.microsoft.com/office/drawing/2014/main" id="{944C8B45-9D01-4389-94BD-CBAF3D8B350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29545" y="437137"/>
            <a:ext cx="896425" cy="190218"/>
          </a:xfrm>
          <a:prstGeom prst="rect">
            <a:avLst/>
          </a:prstGeom>
        </p:spPr>
      </p:pic>
    </p:spTree>
    <p:extLst>
      <p:ext uri="{BB962C8B-B14F-4D97-AF65-F5344CB8AC3E}">
        <p14:creationId xmlns:p14="http://schemas.microsoft.com/office/powerpoint/2010/main" val="3170439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hank you blu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3"/>
              </a:spcAft>
              <a:defRPr sz="2549" spc="-147" baseline="0">
                <a:solidFill>
                  <a:schemeClr val="tx1"/>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28682" y="437140"/>
            <a:ext cx="896425" cy="191140"/>
          </a:xfrm>
          <a:prstGeom prst="rect">
            <a:avLst/>
          </a:prstGeom>
        </p:spPr>
      </p:pic>
    </p:spTree>
    <p:extLst>
      <p:ext uri="{BB962C8B-B14F-4D97-AF65-F5344CB8AC3E}">
        <p14:creationId xmlns:p14="http://schemas.microsoft.com/office/powerpoint/2010/main" val="30901637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7/3/2019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10871185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7/3/2019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81386276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7/3/2019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8067617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7/3/2019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58936996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7/3/2019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68592912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7/3/2019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56710308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7/3/2019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8522736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286DDC-20CF-45AA-A1D4-B36AEF8BCB7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292B222-58BF-44A4-8DC8-A5A16EE84062}"/>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1E9B0D-25DB-4660-86E9-407B47327317}"/>
              </a:ext>
            </a:extLst>
          </p:cNvPr>
          <p:cNvSpPr>
            <a:spLocks noGrp="1"/>
          </p:cNvSpPr>
          <p:nvPr>
            <p:ph type="dt" sz="half" idx="10"/>
          </p:nvPr>
        </p:nvSpPr>
        <p:spPr/>
        <p:txBody>
          <a:bodyPr/>
          <a:lstStyle/>
          <a:p>
            <a:fld id="{5E590772-D230-4A71-B0D4-E26AD6BE4A36}" type="datetimeFigureOut">
              <a:rPr lang="en-US" smtClean="0"/>
              <a:t>7/3/2019</a:t>
            </a:fld>
            <a:endParaRPr lang="en-US"/>
          </a:p>
        </p:txBody>
      </p:sp>
      <p:sp>
        <p:nvSpPr>
          <p:cNvPr id="5" name="Footer Placeholder 4">
            <a:extLst>
              <a:ext uri="{FF2B5EF4-FFF2-40B4-BE49-F238E27FC236}">
                <a16:creationId xmlns:a16="http://schemas.microsoft.com/office/drawing/2014/main" id="{D86D7945-2FE9-4DAD-8463-9890470C1C3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D00EF06-AF48-49F4-A8F7-87C442ED802F}"/>
              </a:ext>
            </a:extLst>
          </p:cNvPr>
          <p:cNvSpPr>
            <a:spLocks noGrp="1"/>
          </p:cNvSpPr>
          <p:nvPr>
            <p:ph type="sldNum" sz="quarter" idx="12"/>
          </p:nvPr>
        </p:nvSpPr>
        <p:spPr/>
        <p:txBody>
          <a:bodyPr/>
          <a:lstStyle/>
          <a:p>
            <a:fld id="{5CC0923F-946A-4485-BBE0-FD3B8FBF9A37}" type="slidenum">
              <a:rPr lang="en-US" smtClean="0"/>
              <a:t>‹#›</a:t>
            </a:fld>
            <a:endParaRPr lang="en-US"/>
          </a:p>
        </p:txBody>
      </p:sp>
    </p:spTree>
    <p:extLst>
      <p:ext uri="{BB962C8B-B14F-4D97-AF65-F5344CB8AC3E}">
        <p14:creationId xmlns:p14="http://schemas.microsoft.com/office/powerpoint/2010/main" val="378730539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7/3/2019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09762687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7/3/2019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765915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7/3/2019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77809185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7/3/2019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11293796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2_Title with photo and tile">
    <p:spTree>
      <p:nvGrpSpPr>
        <p:cNvPr id="1" name=""/>
        <p:cNvGrpSpPr/>
        <p:nvPr/>
      </p:nvGrpSpPr>
      <p:grpSpPr>
        <a:xfrm>
          <a:off x="0" y="0"/>
          <a:ext cx="0" cy="0"/>
          <a:chOff x="0" y="0"/>
          <a:chExt cx="0" cy="0"/>
        </a:xfrm>
      </p:grpSpPr>
      <p:pic>
        <p:nvPicPr>
          <p:cNvPr id="7" name="Picture 6" descr="A person sitting at a table using a computer&#10;&#10;Description generated with high confidence">
            <a:extLst>
              <a:ext uri="{FF2B5EF4-FFF2-40B4-BE49-F238E27FC236}">
                <a16:creationId xmlns:a16="http://schemas.microsoft.com/office/drawing/2014/main" id="{AC14534E-46CD-4303-B862-80358F1BA8C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 y="0"/>
            <a:ext cx="12192000" cy="6858000"/>
          </a:xfrm>
          <a:prstGeom prst="rect">
            <a:avLst/>
          </a:prstGeom>
        </p:spPr>
      </p:pic>
      <p:sp>
        <p:nvSpPr>
          <p:cNvPr id="4" name="Rectangle 3"/>
          <p:cNvSpPr/>
          <p:nvPr userDrawn="1"/>
        </p:nvSpPr>
        <p:spPr bwMode="auto">
          <a:xfrm>
            <a:off x="-2" y="-5304"/>
            <a:ext cx="4526282" cy="6863304"/>
          </a:xfrm>
          <a:prstGeom prst="rect">
            <a:avLst/>
          </a:prstGeom>
          <a:gradFill>
            <a:gsLst>
              <a:gs pos="0">
                <a:schemeClr val="bg1">
                  <a:alpha val="71000"/>
                </a:schemeClr>
              </a:gs>
              <a:gs pos="100000">
                <a:schemeClr val="bg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246292" y="256398"/>
            <a:ext cx="1829371" cy="673018"/>
          </a:xfrm>
          <a:prstGeom prst="rect">
            <a:avLst/>
          </a:prstGeom>
        </p:spPr>
      </p:pic>
      <p:sp>
        <p:nvSpPr>
          <p:cNvPr id="2" name="Rectangle 1"/>
          <p:cNvSpPr/>
          <p:nvPr userDrawn="1"/>
        </p:nvSpPr>
        <p:spPr bwMode="auto">
          <a:xfrm>
            <a:off x="267682" y="2084172"/>
            <a:ext cx="8125315" cy="3586208"/>
          </a:xfrm>
          <a:prstGeom prst="rect">
            <a:avLst/>
          </a:prstGeom>
          <a:solidFill>
            <a:srgbClr val="FFFFFF">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3" y="2077814"/>
            <a:ext cx="6274911" cy="1793104"/>
          </a:xfrm>
          <a:noFill/>
        </p:spPr>
        <p:txBody>
          <a:bodyPr lIns="146304" tIns="91440" rIns="146304" bIns="91440" anchor="t" anchorCtr="0"/>
          <a:lstStyle>
            <a:lvl1pPr>
              <a:defRPr sz="4704" spc="-98" baseline="0">
                <a:gradFill>
                  <a:gsLst>
                    <a:gs pos="1307">
                      <a:srgbClr val="353535"/>
                    </a:gs>
                    <a:gs pos="30000">
                      <a:srgbClr val="353535"/>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3" y="3877278"/>
            <a:ext cx="6276530" cy="651821"/>
          </a:xfrm>
        </p:spPr>
        <p:txBody>
          <a:bodyPr wrap="square" lIns="164592" tIns="109728" rIns="164592" bIns="109728">
            <a:spAutoFit/>
          </a:bodyPr>
          <a:lstStyle>
            <a:lvl1pPr marL="0" indent="0">
              <a:spcBef>
                <a:spcPts val="0"/>
              </a:spcBef>
              <a:buNone/>
              <a:defRPr sz="3136">
                <a:gradFill>
                  <a:gsLst>
                    <a:gs pos="1307">
                      <a:srgbClr val="353535"/>
                    </a:gs>
                    <a:gs pos="30000">
                      <a:srgbClr val="353535"/>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057109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74303513"/>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itle Only - blue">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lvl1pPr algn="ctr">
              <a:defRPr kumimoji="0" lang="en-US" sz="2400" b="0" i="0" u="none" strike="noStrike" kern="1200" cap="all" spc="800" normalizeH="0" baseline="0" dirty="0">
                <a:ln w="3175">
                  <a:noFill/>
                </a:ln>
                <a:solidFill>
                  <a:srgbClr val="0078D7"/>
                </a:solidFill>
                <a:effectLst/>
                <a:uLnTx/>
                <a:uFillTx/>
                <a:latin typeface="Segoe UI Light" charset="0"/>
                <a:ea typeface="+mn-ea"/>
                <a:cs typeface="Segoe UI Light" charset="0"/>
              </a:defRPr>
            </a:lvl1pPr>
          </a:lstStyle>
          <a:p>
            <a:r>
              <a:rPr lang="en-US"/>
              <a:t>Click to edit Master title style</a:t>
            </a:r>
          </a:p>
        </p:txBody>
      </p:sp>
    </p:spTree>
    <p:extLst>
      <p:ext uri="{BB962C8B-B14F-4D97-AF65-F5344CB8AC3E}">
        <p14:creationId xmlns:p14="http://schemas.microsoft.com/office/powerpoint/2010/main" val="901051307"/>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tle Only stag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D0DDC16-BBB9-486F-A6F2-9C2AED9A5532}"/>
              </a:ext>
            </a:extLst>
          </p:cNvPr>
          <p:cNvSpPr/>
          <p:nvPr userDrawn="1"/>
        </p:nvSpPr>
        <p:spPr>
          <a:xfrm>
            <a:off x="-1" y="-7783"/>
            <a:ext cx="6096000" cy="6865783"/>
          </a:xfrm>
          <a:prstGeom prst="rect">
            <a:avLst/>
          </a:prstGeom>
          <a:solidFill>
            <a:schemeClr val="tx2">
              <a:alpha val="7000"/>
            </a:schemeClr>
          </a:solidFill>
          <a:ln w="12700" cap="flat" cmpd="sng" algn="ctr">
            <a:noFill/>
            <a:prstDash val="solid"/>
            <a:miter lim="800000"/>
          </a:ln>
          <a:effectLst/>
        </p:spPr>
        <p:txBody>
          <a:bodyPr rtlCol="0" anchor="ctr"/>
          <a:lstStyle/>
          <a:p>
            <a:pPr algn="ctr" defTabSz="914225">
              <a:defRPr/>
            </a:pPr>
            <a:endParaRPr lang="en-US" sz="1800" kern="0">
              <a:solidFill>
                <a:prstClr val="white"/>
              </a:solidFill>
              <a:latin typeface="Segoe UI"/>
            </a:endParaRPr>
          </a:p>
        </p:txBody>
      </p:sp>
      <p:sp>
        <p:nvSpPr>
          <p:cNvPr id="2" name="Title 1"/>
          <p:cNvSpPr>
            <a:spLocks noGrp="1"/>
          </p:cNvSpPr>
          <p:nvPr>
            <p:ph type="title"/>
          </p:nvPr>
        </p:nvSpPr>
        <p:spPr>
          <a:xfrm>
            <a:off x="269240" y="289513"/>
            <a:ext cx="5602653" cy="899665"/>
          </a:xfrm>
        </p:spPr>
        <p:txBody>
          <a:bodyPr/>
          <a:lstStyle>
            <a:lvl1pPr>
              <a:defRPr>
                <a:solidFill>
                  <a:schemeClr val="tx2"/>
                </a:solidFill>
              </a:defRPr>
            </a:lvl1pPr>
          </a:lstStyle>
          <a:p>
            <a:r>
              <a:rPr lang="en-US"/>
              <a:t>Click to edit Master title style</a:t>
            </a:r>
          </a:p>
        </p:txBody>
      </p:sp>
    </p:spTree>
    <p:extLst>
      <p:ext uri="{BB962C8B-B14F-4D97-AF65-F5344CB8AC3E}">
        <p14:creationId xmlns:p14="http://schemas.microsoft.com/office/powerpoint/2010/main" val="2885586851"/>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mp; Content">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0AEC1168-A0A4-46A4-9795-88987B31181A}"/>
              </a:ext>
            </a:extLst>
          </p:cNvPr>
          <p:cNvSpPr>
            <a:spLocks noGrp="1"/>
          </p:cNvSpPr>
          <p:nvPr>
            <p:ph type="body" sz="quarter" idx="10"/>
          </p:nvPr>
        </p:nvSpPr>
        <p:spPr>
          <a:xfrm>
            <a:off x="269240" y="1221953"/>
            <a:ext cx="11655840" cy="1348908"/>
          </a:xfrm>
        </p:spPr>
        <p:txBody>
          <a:bodyPr vert="horz" wrap="square" lIns="146304" tIns="91440" rIns="146304" bIns="91440" rtlCol="0">
            <a:spAutoFit/>
          </a:bodyPr>
          <a:lstStyle>
            <a:lvl1pPr>
              <a:defRPr lang="en-US" sz="1961" smtClean="0"/>
            </a:lvl1pPr>
            <a:lvl2pPr>
              <a:defRPr lang="en-US" sz="1568" smtClean="0"/>
            </a:lvl2pPr>
            <a:lvl3pPr>
              <a:defRPr lang="en-US" sz="1372" smtClean="0"/>
            </a:lvl3pPr>
            <a:lvl4pPr>
              <a:defRPr lang="en-US" sz="1176" smtClean="0"/>
            </a:lvl4pPr>
            <a:lvl5pPr>
              <a:defRPr lang="en-US" sz="1176"/>
            </a:lvl5pPr>
          </a:lstStyle>
          <a:p>
            <a:pPr lvl="0">
              <a:buClr>
                <a:schemeClr val="tx2"/>
              </a:buClr>
            </a:pPr>
            <a:r>
              <a:rPr lang="en-US"/>
              <a:t>Edit Master text styles</a:t>
            </a:r>
          </a:p>
          <a:p>
            <a:pPr lvl="1">
              <a:buClr>
                <a:schemeClr val="tx2"/>
              </a:buClr>
            </a:pPr>
            <a:r>
              <a:rPr lang="en-US"/>
              <a:t>Second level</a:t>
            </a:r>
          </a:p>
          <a:p>
            <a:pPr lvl="2">
              <a:buClr>
                <a:schemeClr val="tx2"/>
              </a:buClr>
            </a:pPr>
            <a:r>
              <a:rPr lang="en-US"/>
              <a:t>Third level</a:t>
            </a:r>
          </a:p>
          <a:p>
            <a:pPr lvl="3">
              <a:buClr>
                <a:schemeClr val="tx2"/>
              </a:buClr>
            </a:pPr>
            <a:r>
              <a:rPr lang="en-US"/>
              <a:t>Fourth level</a:t>
            </a:r>
          </a:p>
          <a:p>
            <a:pPr lvl="4">
              <a:buClr>
                <a:schemeClr val="tx2"/>
              </a:buClr>
            </a:pPr>
            <a:r>
              <a:rPr lang="en-US"/>
              <a:t>Fifth level</a:t>
            </a:r>
          </a:p>
        </p:txBody>
      </p:sp>
      <p:sp>
        <p:nvSpPr>
          <p:cNvPr id="3" name="Title 2">
            <a:extLst>
              <a:ext uri="{FF2B5EF4-FFF2-40B4-BE49-F238E27FC236}">
                <a16:creationId xmlns:a16="http://schemas.microsoft.com/office/drawing/2014/main" id="{38B3623B-BAF3-4EA6-AEDA-9BA28ACF9B15}"/>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24370578"/>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ullet poin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D51C7F-EDB0-43D4-AC00-C35AC221C05C}"/>
              </a:ext>
            </a:extLst>
          </p:cNvPr>
          <p:cNvSpPr>
            <a:spLocks noGrp="1"/>
          </p:cNvSpPr>
          <p:nvPr>
            <p:ph type="title"/>
          </p:nvPr>
        </p:nvSpPr>
        <p:spPr>
          <a:xfrm>
            <a:off x="697277" y="2309700"/>
            <a:ext cx="5115694" cy="1139030"/>
          </a:xfrm>
        </p:spPr>
        <p:txBody>
          <a:bodyPr wrap="square" lIns="91440" rIns="91440" anchor="b" anchorCtr="0">
            <a:spAutoFit/>
          </a:bodyPr>
          <a:lstStyle>
            <a:lvl1pPr>
              <a:defRPr lang="en-US" sz="3200" kern="0" spc="49">
                <a:solidFill>
                  <a:srgbClr val="0078D7"/>
                </a:solidFill>
                <a:latin typeface="Segoe UI Semilight" charset="0"/>
                <a:ea typeface="Segoe UI Semilight" charset="0"/>
                <a:cs typeface="Segoe UI Semilight" charset="0"/>
              </a:defRPr>
            </a:lvl1pPr>
          </a:lstStyle>
          <a:p>
            <a:pPr marL="0" lvl="0" defTabSz="913927" fontAlgn="base">
              <a:lnSpc>
                <a:spcPct val="95000"/>
              </a:lnSpc>
              <a:spcAft>
                <a:spcPct val="0"/>
              </a:spcAft>
            </a:pPr>
            <a:r>
              <a:rPr lang="en-US"/>
              <a:t>Click to edit Master title style</a:t>
            </a:r>
          </a:p>
        </p:txBody>
      </p:sp>
      <p:cxnSp>
        <p:nvCxnSpPr>
          <p:cNvPr id="6" name="Straight Connector 5">
            <a:extLst>
              <a:ext uri="{FF2B5EF4-FFF2-40B4-BE49-F238E27FC236}">
                <a16:creationId xmlns:a16="http://schemas.microsoft.com/office/drawing/2014/main" id="{8A778CC4-406A-442C-8E86-E42BCD000C36}"/>
              </a:ext>
            </a:extLst>
          </p:cNvPr>
          <p:cNvCxnSpPr/>
          <p:nvPr userDrawn="1"/>
        </p:nvCxnSpPr>
        <p:spPr>
          <a:xfrm flipH="1">
            <a:off x="697278" y="3510463"/>
            <a:ext cx="4314648" cy="0"/>
          </a:xfrm>
          <a:prstGeom prst="line">
            <a:avLst/>
          </a:prstGeom>
          <a:ln>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Picture Placeholder 7">
            <a:extLst>
              <a:ext uri="{FF2B5EF4-FFF2-40B4-BE49-F238E27FC236}">
                <a16:creationId xmlns:a16="http://schemas.microsoft.com/office/drawing/2014/main" id="{FEC9E0D8-FE56-4E49-BC3A-B9AC9692609E}"/>
              </a:ext>
            </a:extLst>
          </p:cNvPr>
          <p:cNvSpPr>
            <a:spLocks noGrp="1"/>
          </p:cNvSpPr>
          <p:nvPr>
            <p:ph type="pic" sz="quarter" idx="10"/>
          </p:nvPr>
        </p:nvSpPr>
        <p:spPr>
          <a:xfrm>
            <a:off x="6116826" y="0"/>
            <a:ext cx="6075175" cy="700320"/>
          </a:xfrm>
        </p:spPr>
        <p:txBody>
          <a:bodyPr/>
          <a:lstStyle/>
          <a:p>
            <a:endParaRPr lang="en-US"/>
          </a:p>
        </p:txBody>
      </p:sp>
      <p:sp>
        <p:nvSpPr>
          <p:cNvPr id="10" name="Text Placeholder 9">
            <a:extLst>
              <a:ext uri="{FF2B5EF4-FFF2-40B4-BE49-F238E27FC236}">
                <a16:creationId xmlns:a16="http://schemas.microsoft.com/office/drawing/2014/main" id="{1C5D8C4F-E2E3-496B-A612-EEDE8B4214BC}"/>
              </a:ext>
            </a:extLst>
          </p:cNvPr>
          <p:cNvSpPr>
            <a:spLocks noGrp="1"/>
          </p:cNvSpPr>
          <p:nvPr>
            <p:ph type="body" sz="quarter" idx="11"/>
          </p:nvPr>
        </p:nvSpPr>
        <p:spPr>
          <a:xfrm>
            <a:off x="697278" y="3695664"/>
            <a:ext cx="4314649" cy="1317284"/>
          </a:xfrm>
        </p:spPr>
        <p:txBody>
          <a:bodyPr lIns="91440" rIns="91440"/>
          <a:lstStyle>
            <a:lvl1pPr>
              <a:spcBef>
                <a:spcPts val="200"/>
              </a:spcBef>
              <a:spcAft>
                <a:spcPts val="1200"/>
              </a:spcAft>
              <a:defRPr lang="en-US" sz="1200" b="1" kern="1200" spc="170" dirty="0" smtClean="0">
                <a:solidFill>
                  <a:srgbClr val="505050"/>
                </a:solidFill>
                <a:latin typeface="Segoe UI Semibold" charset="0"/>
                <a:ea typeface="Segoe UI Semibold" charset="0"/>
                <a:cs typeface="Segoe UI Semibold" charset="0"/>
              </a:defRPr>
            </a:lvl1pPr>
            <a:lvl2pPr>
              <a:defRPr lang="en-US" sz="1200" b="1" kern="1200" spc="170" dirty="0" smtClean="0">
                <a:solidFill>
                  <a:srgbClr val="505050"/>
                </a:solidFill>
                <a:latin typeface="Segoe UI Semibold" charset="0"/>
                <a:ea typeface="Segoe UI Semibold" charset="0"/>
                <a:cs typeface="Segoe UI Semibold" charset="0"/>
              </a:defRPr>
            </a:lvl2pPr>
            <a:lvl3pPr>
              <a:defRPr lang="en-US" sz="1200" b="1" kern="1200" spc="170" dirty="0" smtClean="0">
                <a:solidFill>
                  <a:srgbClr val="505050"/>
                </a:solidFill>
                <a:latin typeface="Segoe UI Semibold" charset="0"/>
                <a:ea typeface="Segoe UI Semibold" charset="0"/>
                <a:cs typeface="Segoe UI Semibold" charset="0"/>
              </a:defRPr>
            </a:lvl3pPr>
            <a:lvl4pPr>
              <a:defRPr lang="en-US" sz="1200" b="1" kern="1200" spc="170" dirty="0" smtClean="0">
                <a:solidFill>
                  <a:srgbClr val="505050"/>
                </a:solidFill>
                <a:latin typeface="Segoe UI Semibold" charset="0"/>
                <a:ea typeface="Segoe UI Semibold" charset="0"/>
                <a:cs typeface="Segoe UI Semibold" charset="0"/>
              </a:defRPr>
            </a:lvl4pPr>
            <a:lvl5pPr>
              <a:defRPr lang="en-US" sz="1200" b="1" kern="1200" spc="170" dirty="0">
                <a:solidFill>
                  <a:srgbClr val="505050"/>
                </a:solidFill>
                <a:latin typeface="Segoe UI Semibold" charset="0"/>
                <a:ea typeface="Segoe UI Semibold" charset="0"/>
                <a:cs typeface="Segoe UI Semibold"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24981504"/>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B89376-5B32-48DE-A19D-4A4A08BBE1A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5BDB64C-1A6C-48CA-86D1-611CA818094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DBD945CD-D0D9-41A9-9FC8-11789761792A}"/>
              </a:ext>
            </a:extLst>
          </p:cNvPr>
          <p:cNvSpPr>
            <a:spLocks noGrp="1"/>
          </p:cNvSpPr>
          <p:nvPr>
            <p:ph type="dt" sz="half" idx="10"/>
          </p:nvPr>
        </p:nvSpPr>
        <p:spPr/>
        <p:txBody>
          <a:bodyPr/>
          <a:lstStyle/>
          <a:p>
            <a:fld id="{5E590772-D230-4A71-B0D4-E26AD6BE4A36}" type="datetimeFigureOut">
              <a:rPr lang="en-US" smtClean="0"/>
              <a:t>7/3/2019</a:t>
            </a:fld>
            <a:endParaRPr lang="en-US"/>
          </a:p>
        </p:txBody>
      </p:sp>
      <p:sp>
        <p:nvSpPr>
          <p:cNvPr id="5" name="Footer Placeholder 4">
            <a:extLst>
              <a:ext uri="{FF2B5EF4-FFF2-40B4-BE49-F238E27FC236}">
                <a16:creationId xmlns:a16="http://schemas.microsoft.com/office/drawing/2014/main" id="{E319160B-2CEA-425D-B60D-2CC29387555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CBA2DD2-F4D5-4BE5-A087-0638F98E187F}"/>
              </a:ext>
            </a:extLst>
          </p:cNvPr>
          <p:cNvSpPr>
            <a:spLocks noGrp="1"/>
          </p:cNvSpPr>
          <p:nvPr>
            <p:ph type="sldNum" sz="quarter" idx="12"/>
          </p:nvPr>
        </p:nvSpPr>
        <p:spPr/>
        <p:txBody>
          <a:bodyPr/>
          <a:lstStyle/>
          <a:p>
            <a:fld id="{5CC0923F-946A-4485-BBE0-FD3B8FBF9A37}" type="slidenum">
              <a:rPr lang="en-US" smtClean="0"/>
              <a:t>‹#›</a:t>
            </a:fld>
            <a:endParaRPr lang="en-US"/>
          </a:p>
        </p:txBody>
      </p:sp>
    </p:spTree>
    <p:extLst>
      <p:ext uri="{BB962C8B-B14F-4D97-AF65-F5344CB8AC3E}">
        <p14:creationId xmlns:p14="http://schemas.microsoft.com/office/powerpoint/2010/main" val="398657789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EE9C9A30-AF21-4061-AAF7-F1550C0E2120}"/>
              </a:ext>
            </a:extLst>
          </p:cNvPr>
          <p:cNvSpPr>
            <a:spLocks noGrp="1"/>
          </p:cNvSpPr>
          <p:nvPr>
            <p:ph type="pic" sz="quarter" idx="10"/>
          </p:nvPr>
        </p:nvSpPr>
        <p:spPr>
          <a:xfrm>
            <a:off x="1" y="-3821"/>
            <a:ext cx="6095999" cy="700320"/>
          </a:xfrm>
        </p:spPr>
        <p:txBody>
          <a:bodyPr/>
          <a:lstStyle/>
          <a:p>
            <a:endParaRPr lang="en-US"/>
          </a:p>
        </p:txBody>
      </p:sp>
      <p:sp>
        <p:nvSpPr>
          <p:cNvPr id="9" name="Text Placeholder 8">
            <a:extLst>
              <a:ext uri="{FF2B5EF4-FFF2-40B4-BE49-F238E27FC236}">
                <a16:creationId xmlns:a16="http://schemas.microsoft.com/office/drawing/2014/main" id="{852BF53E-A85C-4215-A542-5CFED282A83B}"/>
              </a:ext>
            </a:extLst>
          </p:cNvPr>
          <p:cNvSpPr>
            <a:spLocks noGrp="1"/>
          </p:cNvSpPr>
          <p:nvPr>
            <p:ph type="body" sz="quarter" idx="11"/>
          </p:nvPr>
        </p:nvSpPr>
        <p:spPr>
          <a:xfrm>
            <a:off x="6334937" y="2045659"/>
            <a:ext cx="4763234" cy="1428083"/>
          </a:xfrm>
        </p:spPr>
        <p:txBody>
          <a:bodyPr/>
          <a:lstStyle>
            <a:lvl1pPr marL="0" indent="0">
              <a:lnSpc>
                <a:spcPct val="100000"/>
              </a:lnSpc>
              <a:buNone/>
              <a:defRPr lang="en-US" sz="1600" b="1" kern="1200" dirty="0" smtClean="0">
                <a:ln w="3175">
                  <a:noFill/>
                </a:ln>
                <a:solidFill>
                  <a:srgbClr val="0078D7"/>
                </a:solidFill>
                <a:latin typeface="Segoe UI Semibold" charset="0"/>
                <a:ea typeface="+mn-ea"/>
                <a:cs typeface="Segoe UI Semibold" charset="0"/>
              </a:defRPr>
            </a:lvl1pPr>
            <a:lvl2pPr marL="287283" indent="-285695">
              <a:lnSpc>
                <a:spcPct val="100000"/>
              </a:lnSpc>
              <a:buClr>
                <a:schemeClr val="tx2"/>
              </a:buClr>
              <a:buFont typeface="Arial" panose="020B0604020202020204" pitchFamily="34" charset="0"/>
              <a:buChar char="•"/>
              <a:defRPr lang="en-US" sz="1600" kern="1200" dirty="0" smtClean="0">
                <a:solidFill>
                  <a:srgbClr val="505050"/>
                </a:solidFill>
                <a:latin typeface="+mj-lt"/>
                <a:ea typeface="+mn-ea"/>
                <a:cs typeface="Segoe UI" panose="020B0502040204020203" pitchFamily="34" charset="0"/>
              </a:defRPr>
            </a:lvl2pPr>
            <a:lvl3pPr marL="569803" indent="-223795">
              <a:lnSpc>
                <a:spcPct val="100000"/>
              </a:lnSpc>
              <a:buClr>
                <a:schemeClr val="tx2"/>
              </a:buClr>
              <a:defRPr sz="1400"/>
            </a:lvl3pPr>
            <a:lvl4pPr marL="914225" indent="-223795">
              <a:lnSpc>
                <a:spcPct val="100000"/>
              </a:lnSpc>
              <a:buClr>
                <a:schemeClr val="tx2"/>
              </a:buClr>
              <a:defRPr sz="1200"/>
            </a:lvl4pPr>
            <a:lvl5pPr>
              <a:lnSpc>
                <a:spcPct val="100000"/>
              </a:lnSpc>
              <a:buClr>
                <a:schemeClr val="tx2"/>
              </a:buCl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itle 13">
            <a:extLst>
              <a:ext uri="{FF2B5EF4-FFF2-40B4-BE49-F238E27FC236}">
                <a16:creationId xmlns:a16="http://schemas.microsoft.com/office/drawing/2014/main" id="{FC24F05B-D917-43E9-8B6D-60449CCE91CD}"/>
              </a:ext>
            </a:extLst>
          </p:cNvPr>
          <p:cNvSpPr>
            <a:spLocks noGrp="1"/>
          </p:cNvSpPr>
          <p:nvPr>
            <p:ph type="title"/>
          </p:nvPr>
        </p:nvSpPr>
        <p:spPr>
          <a:xfrm>
            <a:off x="6334935" y="289512"/>
            <a:ext cx="5581874" cy="899665"/>
          </a:xfrm>
        </p:spPr>
        <p:txBody>
          <a:bodyPr/>
          <a:lstStyle>
            <a:lvl1pPr>
              <a:defRPr lang="en-US" sz="3200" b="0" kern="0" cap="none" spc="49" baseline="0" dirty="0">
                <a:ln w="3175">
                  <a:noFill/>
                </a:ln>
                <a:solidFill>
                  <a:srgbClr val="0078D7"/>
                </a:solidFill>
                <a:effectLst/>
                <a:latin typeface="Segoe UI Semilight" charset="0"/>
                <a:ea typeface="Segoe UI Semilight" charset="0"/>
                <a:cs typeface="Segoe UI Semilight" charset="0"/>
              </a:defRPr>
            </a:lvl1pPr>
          </a:lstStyle>
          <a:p>
            <a:r>
              <a:rPr lang="en-US"/>
              <a:t>Click to edit Master title style</a:t>
            </a:r>
          </a:p>
        </p:txBody>
      </p:sp>
    </p:spTree>
    <p:extLst>
      <p:ext uri="{BB962C8B-B14F-4D97-AF65-F5344CB8AC3E}">
        <p14:creationId xmlns:p14="http://schemas.microsoft.com/office/powerpoint/2010/main" val="2876892412"/>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10684084" cy="1158793"/>
          </a:xfrm>
          <a:noFill/>
        </p:spPr>
        <p:txBody>
          <a:bodyPr wrap="square" tIns="91440" bIns="91440" anchor="t" anchorCtr="0">
            <a:spAutoFit/>
          </a:bodyPr>
          <a:lstStyle>
            <a:lvl1pPr>
              <a:defRPr sz="7056"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4780989"/>
            <a:ext cx="10682394" cy="724246"/>
          </a:xfrm>
          <a:noFill/>
        </p:spPr>
        <p:txBody>
          <a:bodyPr wrap="square" lIns="182880" tIns="146304" rIns="182880" bIns="146304">
            <a:spAutoFit/>
          </a:bodyPr>
          <a:lstStyle>
            <a:lvl1pPr marL="0" indent="0">
              <a:spcBef>
                <a:spcPts val="0"/>
              </a:spcBef>
              <a:buNone/>
              <a:defRPr sz="3136" spc="0" baseline="0">
                <a:gradFill>
                  <a:gsLst>
                    <a:gs pos="0">
                      <a:schemeClr val="tx1"/>
                    </a:gs>
                    <a:gs pos="100000">
                      <a:schemeClr val="tx1"/>
                    </a:gs>
                  </a:gsLst>
                  <a:lin ang="5400000" scaled="0"/>
                </a:gradFill>
                <a:latin typeface="+mj-lt"/>
              </a:defRPr>
            </a:lvl1pPr>
          </a:lstStyle>
          <a:p>
            <a:pPr lvl="0"/>
            <a:r>
              <a:rPr lang="en-US"/>
              <a:t>Speaker Name</a:t>
            </a:r>
          </a:p>
        </p:txBody>
      </p:sp>
      <p:sp>
        <p:nvSpPr>
          <p:cNvPr id="8" name="Title 1">
            <a:extLst>
              <a:ext uri="{FF2B5EF4-FFF2-40B4-BE49-F238E27FC236}">
                <a16:creationId xmlns:a16="http://schemas.microsoft.com/office/drawing/2014/main" id="{F4FC6F59-C64A-465E-8411-D0ED37ACDAB2}"/>
              </a:ext>
            </a:extLst>
          </p:cNvPr>
          <p:cNvSpPr txBox="1">
            <a:spLocks/>
          </p:cNvSpPr>
          <p:nvPr userDrawn="1"/>
        </p:nvSpPr>
        <p:spPr>
          <a:xfrm>
            <a:off x="269240" y="-306633"/>
            <a:ext cx="11655840" cy="899665"/>
          </a:xfrm>
          <a:prstGeom prst="rect">
            <a:avLst/>
          </a:prstGeom>
        </p:spPr>
        <p:txBody>
          <a:bodyPr vert="horz" wrap="square" lIns="143428" tIns="89642" rIns="143428" bIns="89642" rtlCol="0" anchor="ctr">
            <a:noAutofit/>
          </a:bodyPr>
          <a:lstStyle>
            <a:lvl1pPr algn="ctr" defTabSz="932384" rtl="0" eaLnBrk="1" latinLnBrk="0" hangingPunct="1">
              <a:lnSpc>
                <a:spcPct val="90000"/>
              </a:lnSpc>
              <a:spcBef>
                <a:spcPct val="0"/>
              </a:spcBef>
              <a:buNone/>
              <a:defRPr kumimoji="0" lang="en-US" sz="2448" b="0" i="0" u="none" strike="noStrike" kern="1200" cap="all" spc="816" normalizeH="0" baseline="0" dirty="0">
                <a:ln w="3175">
                  <a:noFill/>
                </a:ln>
                <a:solidFill>
                  <a:srgbClr val="0078D7"/>
                </a:solidFill>
                <a:effectLst/>
                <a:uLnTx/>
                <a:uFillTx/>
                <a:latin typeface="Segoe UI Light" charset="0"/>
                <a:ea typeface="+mn-ea"/>
                <a:cs typeface="Segoe UI Light" charset="0"/>
              </a:defRPr>
            </a:lvl1pPr>
          </a:lstStyle>
          <a:p>
            <a:r>
              <a:rPr lang="en-US" sz="2400"/>
              <a:t>Click to edit Master title style</a:t>
            </a:r>
          </a:p>
        </p:txBody>
      </p:sp>
    </p:spTree>
    <p:extLst>
      <p:ext uri="{BB962C8B-B14F-4D97-AF65-F5344CB8AC3E}">
        <p14:creationId xmlns:p14="http://schemas.microsoft.com/office/powerpoint/2010/main" val="12315070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07160"/>
            <a:ext cx="11280010" cy="1158793"/>
          </a:xfrm>
          <a:noFill/>
        </p:spPr>
        <p:txBody>
          <a:bodyPr wrap="square" tIns="91440" bIns="91440" anchor="t" anchorCtr="0">
            <a:spAutoFit/>
          </a:bodyPr>
          <a:lstStyle>
            <a:lvl1pPr>
              <a:defRPr sz="7056" spc="-98" baseline="0">
                <a:gradFill>
                  <a:gsLst>
                    <a:gs pos="0">
                      <a:schemeClr val="tx1"/>
                    </a:gs>
                    <a:gs pos="100000">
                      <a:schemeClr val="tx1"/>
                    </a:gs>
                  </a:gsLst>
                  <a:lin ang="5400000" scaled="0"/>
                </a:gradFill>
              </a:defRPr>
            </a:lvl1pPr>
          </a:lstStyle>
          <a:p>
            <a:r>
              <a:rPr lang="en-US"/>
              <a:t>Section title</a:t>
            </a:r>
          </a:p>
        </p:txBody>
      </p:sp>
    </p:spTree>
    <p:extLst>
      <p:ext uri="{BB962C8B-B14F-4D97-AF65-F5344CB8AC3E}">
        <p14:creationId xmlns:p14="http://schemas.microsoft.com/office/powerpoint/2010/main" val="11174911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4_Custom Layout">
    <p:spTree>
      <p:nvGrpSpPr>
        <p:cNvPr id="1" name=""/>
        <p:cNvGrpSpPr/>
        <p:nvPr/>
      </p:nvGrpSpPr>
      <p:grpSpPr>
        <a:xfrm>
          <a:off x="0" y="0"/>
          <a:ext cx="0" cy="0"/>
          <a:chOff x="0" y="0"/>
          <a:chExt cx="0" cy="0"/>
        </a:xfrm>
      </p:grpSpPr>
      <p:grpSp>
        <p:nvGrpSpPr>
          <p:cNvPr id="1820" name="Group 1819">
            <a:extLst>
              <a:ext uri="{FF2B5EF4-FFF2-40B4-BE49-F238E27FC236}">
                <a16:creationId xmlns:a16="http://schemas.microsoft.com/office/drawing/2014/main" id="{869BE5D7-E829-4961-B1B7-41D71CE1884E}"/>
              </a:ext>
            </a:extLst>
          </p:cNvPr>
          <p:cNvGrpSpPr/>
          <p:nvPr userDrawn="1"/>
        </p:nvGrpSpPr>
        <p:grpSpPr>
          <a:xfrm>
            <a:off x="83663" y="2629144"/>
            <a:ext cx="12009863" cy="176637"/>
            <a:chOff x="83663" y="2532000"/>
            <a:chExt cx="12009863" cy="176637"/>
          </a:xfrm>
        </p:grpSpPr>
        <p:sp>
          <p:nvSpPr>
            <p:cNvPr id="95" name="Freeform 29">
              <a:extLst>
                <a:ext uri="{FF2B5EF4-FFF2-40B4-BE49-F238E27FC236}">
                  <a16:creationId xmlns:a16="http://schemas.microsoft.com/office/drawing/2014/main" id="{CCBD172E-16C3-403C-9368-0328FC2671A5}"/>
                </a:ext>
              </a:extLst>
            </p:cNvPr>
            <p:cNvSpPr>
              <a:spLocks/>
            </p:cNvSpPr>
            <p:nvPr/>
          </p:nvSpPr>
          <p:spPr bwMode="auto">
            <a:xfrm>
              <a:off x="305196"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 name="Freeform 30">
              <a:extLst>
                <a:ext uri="{FF2B5EF4-FFF2-40B4-BE49-F238E27FC236}">
                  <a16:creationId xmlns:a16="http://schemas.microsoft.com/office/drawing/2014/main" id="{84166227-46D8-4126-BE4E-CF716C37373A}"/>
                </a:ext>
              </a:extLst>
            </p:cNvPr>
            <p:cNvSpPr>
              <a:spLocks/>
            </p:cNvSpPr>
            <p:nvPr/>
          </p:nvSpPr>
          <p:spPr bwMode="auto">
            <a:xfrm>
              <a:off x="63133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 name="Freeform 31">
              <a:extLst>
                <a:ext uri="{FF2B5EF4-FFF2-40B4-BE49-F238E27FC236}">
                  <a16:creationId xmlns:a16="http://schemas.microsoft.com/office/drawing/2014/main" id="{F496A010-B395-4C51-9623-DA6CD1623178}"/>
                </a:ext>
              </a:extLst>
            </p:cNvPr>
            <p:cNvSpPr>
              <a:spLocks/>
            </p:cNvSpPr>
            <p:nvPr/>
          </p:nvSpPr>
          <p:spPr bwMode="auto">
            <a:xfrm>
              <a:off x="83663"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 name="Freeform 32">
              <a:extLst>
                <a:ext uri="{FF2B5EF4-FFF2-40B4-BE49-F238E27FC236}">
                  <a16:creationId xmlns:a16="http://schemas.microsoft.com/office/drawing/2014/main" id="{5916D425-6CDB-41B5-8E77-75822A85FDCA}"/>
                </a:ext>
              </a:extLst>
            </p:cNvPr>
            <p:cNvSpPr>
              <a:spLocks/>
            </p:cNvSpPr>
            <p:nvPr/>
          </p:nvSpPr>
          <p:spPr bwMode="auto">
            <a:xfrm>
              <a:off x="412290"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 name="Freeform 29">
              <a:extLst>
                <a:ext uri="{FF2B5EF4-FFF2-40B4-BE49-F238E27FC236}">
                  <a16:creationId xmlns:a16="http://schemas.microsoft.com/office/drawing/2014/main" id="{012D95EC-09AB-4721-B118-9BA4766A7456}"/>
                </a:ext>
              </a:extLst>
            </p:cNvPr>
            <p:cNvSpPr>
              <a:spLocks/>
            </p:cNvSpPr>
            <p:nvPr/>
          </p:nvSpPr>
          <p:spPr bwMode="auto">
            <a:xfrm>
              <a:off x="959966"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 name="Freeform 30">
              <a:extLst>
                <a:ext uri="{FF2B5EF4-FFF2-40B4-BE49-F238E27FC236}">
                  <a16:creationId xmlns:a16="http://schemas.microsoft.com/office/drawing/2014/main" id="{60B0623A-5ABE-4597-85FE-45CE83A411E1}"/>
                </a:ext>
              </a:extLst>
            </p:cNvPr>
            <p:cNvSpPr>
              <a:spLocks/>
            </p:cNvSpPr>
            <p:nvPr/>
          </p:nvSpPr>
          <p:spPr bwMode="auto">
            <a:xfrm>
              <a:off x="1286106"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 name="Freeform 31">
              <a:extLst>
                <a:ext uri="{FF2B5EF4-FFF2-40B4-BE49-F238E27FC236}">
                  <a16:creationId xmlns:a16="http://schemas.microsoft.com/office/drawing/2014/main" id="{291EE3F5-F099-4209-940E-84AC8C171651}"/>
                </a:ext>
              </a:extLst>
            </p:cNvPr>
            <p:cNvSpPr>
              <a:spLocks/>
            </p:cNvSpPr>
            <p:nvPr/>
          </p:nvSpPr>
          <p:spPr bwMode="auto">
            <a:xfrm>
              <a:off x="738432"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 name="Freeform 32">
              <a:extLst>
                <a:ext uri="{FF2B5EF4-FFF2-40B4-BE49-F238E27FC236}">
                  <a16:creationId xmlns:a16="http://schemas.microsoft.com/office/drawing/2014/main" id="{18A93BB8-784F-40C4-939D-AFCAF7AD88E5}"/>
                </a:ext>
              </a:extLst>
            </p:cNvPr>
            <p:cNvSpPr>
              <a:spLocks/>
            </p:cNvSpPr>
            <p:nvPr/>
          </p:nvSpPr>
          <p:spPr bwMode="auto">
            <a:xfrm>
              <a:off x="1067060"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 name="Freeform 29">
              <a:extLst>
                <a:ext uri="{FF2B5EF4-FFF2-40B4-BE49-F238E27FC236}">
                  <a16:creationId xmlns:a16="http://schemas.microsoft.com/office/drawing/2014/main" id="{108DA4D1-7460-47F0-A30E-54A8DCEC1293}"/>
                </a:ext>
              </a:extLst>
            </p:cNvPr>
            <p:cNvSpPr>
              <a:spLocks/>
            </p:cNvSpPr>
            <p:nvPr/>
          </p:nvSpPr>
          <p:spPr bwMode="auto">
            <a:xfrm>
              <a:off x="1614734"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 name="Freeform 30">
              <a:extLst>
                <a:ext uri="{FF2B5EF4-FFF2-40B4-BE49-F238E27FC236}">
                  <a16:creationId xmlns:a16="http://schemas.microsoft.com/office/drawing/2014/main" id="{F522BDAA-9591-4786-94F5-82E3C052D0BC}"/>
                </a:ext>
              </a:extLst>
            </p:cNvPr>
            <p:cNvSpPr>
              <a:spLocks/>
            </p:cNvSpPr>
            <p:nvPr/>
          </p:nvSpPr>
          <p:spPr bwMode="auto">
            <a:xfrm>
              <a:off x="194087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 name="Freeform 31">
              <a:extLst>
                <a:ext uri="{FF2B5EF4-FFF2-40B4-BE49-F238E27FC236}">
                  <a16:creationId xmlns:a16="http://schemas.microsoft.com/office/drawing/2014/main" id="{5F9C50EC-F569-443B-85EF-7C5E1EA56ADE}"/>
                </a:ext>
              </a:extLst>
            </p:cNvPr>
            <p:cNvSpPr>
              <a:spLocks/>
            </p:cNvSpPr>
            <p:nvPr/>
          </p:nvSpPr>
          <p:spPr bwMode="auto">
            <a:xfrm>
              <a:off x="1393201"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 name="Freeform 32">
              <a:extLst>
                <a:ext uri="{FF2B5EF4-FFF2-40B4-BE49-F238E27FC236}">
                  <a16:creationId xmlns:a16="http://schemas.microsoft.com/office/drawing/2014/main" id="{11618BDE-C8F1-4FDF-BCF5-6A2DD760E0E4}"/>
                </a:ext>
              </a:extLst>
            </p:cNvPr>
            <p:cNvSpPr>
              <a:spLocks/>
            </p:cNvSpPr>
            <p:nvPr/>
          </p:nvSpPr>
          <p:spPr bwMode="auto">
            <a:xfrm>
              <a:off x="1721829"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 name="Freeform 29">
              <a:extLst>
                <a:ext uri="{FF2B5EF4-FFF2-40B4-BE49-F238E27FC236}">
                  <a16:creationId xmlns:a16="http://schemas.microsoft.com/office/drawing/2014/main" id="{0D88A09E-CACD-44DB-B6EB-EAB7D76C3722}"/>
                </a:ext>
              </a:extLst>
            </p:cNvPr>
            <p:cNvSpPr>
              <a:spLocks/>
            </p:cNvSpPr>
            <p:nvPr/>
          </p:nvSpPr>
          <p:spPr bwMode="auto">
            <a:xfrm>
              <a:off x="2269503"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 name="Freeform 30">
              <a:extLst>
                <a:ext uri="{FF2B5EF4-FFF2-40B4-BE49-F238E27FC236}">
                  <a16:creationId xmlns:a16="http://schemas.microsoft.com/office/drawing/2014/main" id="{7F6ACAEE-E6E1-44B7-B6F8-227B118F24B2}"/>
                </a:ext>
              </a:extLst>
            </p:cNvPr>
            <p:cNvSpPr>
              <a:spLocks/>
            </p:cNvSpPr>
            <p:nvPr/>
          </p:nvSpPr>
          <p:spPr bwMode="auto">
            <a:xfrm>
              <a:off x="2595644"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 name="Freeform 31">
              <a:extLst>
                <a:ext uri="{FF2B5EF4-FFF2-40B4-BE49-F238E27FC236}">
                  <a16:creationId xmlns:a16="http://schemas.microsoft.com/office/drawing/2014/main" id="{65A89059-0D60-4DEE-9B08-00CDB0C3E031}"/>
                </a:ext>
              </a:extLst>
            </p:cNvPr>
            <p:cNvSpPr>
              <a:spLocks/>
            </p:cNvSpPr>
            <p:nvPr/>
          </p:nvSpPr>
          <p:spPr bwMode="auto">
            <a:xfrm>
              <a:off x="2047969"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 name="Freeform 32">
              <a:extLst>
                <a:ext uri="{FF2B5EF4-FFF2-40B4-BE49-F238E27FC236}">
                  <a16:creationId xmlns:a16="http://schemas.microsoft.com/office/drawing/2014/main" id="{066CF743-D39B-4687-8FC2-DF849C855364}"/>
                </a:ext>
              </a:extLst>
            </p:cNvPr>
            <p:cNvSpPr>
              <a:spLocks/>
            </p:cNvSpPr>
            <p:nvPr/>
          </p:nvSpPr>
          <p:spPr bwMode="auto">
            <a:xfrm>
              <a:off x="2376598"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 name="Freeform 477">
              <a:extLst>
                <a:ext uri="{FF2B5EF4-FFF2-40B4-BE49-F238E27FC236}">
                  <a16:creationId xmlns:a16="http://schemas.microsoft.com/office/drawing/2014/main" id="{CBACD5E4-8FF3-4456-B84A-4E3D9628C59F}"/>
                </a:ext>
              </a:extLst>
            </p:cNvPr>
            <p:cNvSpPr>
              <a:spLocks/>
            </p:cNvSpPr>
            <p:nvPr/>
          </p:nvSpPr>
          <p:spPr bwMode="auto">
            <a:xfrm>
              <a:off x="292427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2" name="Freeform 478">
              <a:extLst>
                <a:ext uri="{FF2B5EF4-FFF2-40B4-BE49-F238E27FC236}">
                  <a16:creationId xmlns:a16="http://schemas.microsoft.com/office/drawing/2014/main" id="{E44D2C0F-4D6E-4A3B-8922-E8FBDED993AD}"/>
                </a:ext>
              </a:extLst>
            </p:cNvPr>
            <p:cNvSpPr>
              <a:spLocks/>
            </p:cNvSpPr>
            <p:nvPr/>
          </p:nvSpPr>
          <p:spPr bwMode="auto">
            <a:xfrm>
              <a:off x="3250413"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 name="Freeform 479">
              <a:extLst>
                <a:ext uri="{FF2B5EF4-FFF2-40B4-BE49-F238E27FC236}">
                  <a16:creationId xmlns:a16="http://schemas.microsoft.com/office/drawing/2014/main" id="{93E94D2F-3E31-4530-B785-FE1E593A356F}"/>
                </a:ext>
              </a:extLst>
            </p:cNvPr>
            <p:cNvSpPr>
              <a:spLocks/>
            </p:cNvSpPr>
            <p:nvPr/>
          </p:nvSpPr>
          <p:spPr bwMode="auto">
            <a:xfrm>
              <a:off x="2702739"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 name="Freeform 480">
              <a:extLst>
                <a:ext uri="{FF2B5EF4-FFF2-40B4-BE49-F238E27FC236}">
                  <a16:creationId xmlns:a16="http://schemas.microsoft.com/office/drawing/2014/main" id="{E9FA8B68-98B1-4358-BBCA-6B19E7A11544}"/>
                </a:ext>
              </a:extLst>
            </p:cNvPr>
            <p:cNvSpPr>
              <a:spLocks/>
            </p:cNvSpPr>
            <p:nvPr/>
          </p:nvSpPr>
          <p:spPr bwMode="auto">
            <a:xfrm>
              <a:off x="3031366"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 name="Freeform 29">
              <a:extLst>
                <a:ext uri="{FF2B5EF4-FFF2-40B4-BE49-F238E27FC236}">
                  <a16:creationId xmlns:a16="http://schemas.microsoft.com/office/drawing/2014/main" id="{415C3169-48A8-4AC5-A000-A7127C39DD53}"/>
                </a:ext>
              </a:extLst>
            </p:cNvPr>
            <p:cNvSpPr>
              <a:spLocks/>
            </p:cNvSpPr>
            <p:nvPr/>
          </p:nvSpPr>
          <p:spPr bwMode="auto">
            <a:xfrm>
              <a:off x="357904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 name="Freeform 31">
              <a:extLst>
                <a:ext uri="{FF2B5EF4-FFF2-40B4-BE49-F238E27FC236}">
                  <a16:creationId xmlns:a16="http://schemas.microsoft.com/office/drawing/2014/main" id="{2A4F40AE-C31A-4D77-9C89-75874B35209C}"/>
                </a:ext>
              </a:extLst>
            </p:cNvPr>
            <p:cNvSpPr>
              <a:spLocks/>
            </p:cNvSpPr>
            <p:nvPr/>
          </p:nvSpPr>
          <p:spPr bwMode="auto">
            <a:xfrm>
              <a:off x="3357508"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 name="Freeform 29">
              <a:extLst>
                <a:ext uri="{FF2B5EF4-FFF2-40B4-BE49-F238E27FC236}">
                  <a16:creationId xmlns:a16="http://schemas.microsoft.com/office/drawing/2014/main" id="{5142232A-1C77-4605-965B-70AD28366523}"/>
                </a:ext>
              </a:extLst>
            </p:cNvPr>
            <p:cNvSpPr>
              <a:spLocks/>
            </p:cNvSpPr>
            <p:nvPr/>
          </p:nvSpPr>
          <p:spPr bwMode="auto">
            <a:xfrm>
              <a:off x="390767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 name="Freeform 30">
              <a:extLst>
                <a:ext uri="{FF2B5EF4-FFF2-40B4-BE49-F238E27FC236}">
                  <a16:creationId xmlns:a16="http://schemas.microsoft.com/office/drawing/2014/main" id="{D45B0B9A-BF71-4870-9246-CEECA898B64F}"/>
                </a:ext>
              </a:extLst>
            </p:cNvPr>
            <p:cNvSpPr>
              <a:spLocks/>
            </p:cNvSpPr>
            <p:nvPr/>
          </p:nvSpPr>
          <p:spPr bwMode="auto">
            <a:xfrm>
              <a:off x="4233811"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 name="Freeform 31">
              <a:extLst>
                <a:ext uri="{FF2B5EF4-FFF2-40B4-BE49-F238E27FC236}">
                  <a16:creationId xmlns:a16="http://schemas.microsoft.com/office/drawing/2014/main" id="{11B583FD-5FBE-4729-9126-00D9ADCBDCF2}"/>
                </a:ext>
              </a:extLst>
            </p:cNvPr>
            <p:cNvSpPr>
              <a:spLocks/>
            </p:cNvSpPr>
            <p:nvPr/>
          </p:nvSpPr>
          <p:spPr bwMode="auto">
            <a:xfrm>
              <a:off x="3686136"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 name="Freeform 32">
              <a:extLst>
                <a:ext uri="{FF2B5EF4-FFF2-40B4-BE49-F238E27FC236}">
                  <a16:creationId xmlns:a16="http://schemas.microsoft.com/office/drawing/2014/main" id="{024EF891-8DDC-4FA4-8A0E-75CBDF3BDEDA}"/>
                </a:ext>
              </a:extLst>
            </p:cNvPr>
            <p:cNvSpPr>
              <a:spLocks/>
            </p:cNvSpPr>
            <p:nvPr/>
          </p:nvSpPr>
          <p:spPr bwMode="auto">
            <a:xfrm>
              <a:off x="4014764"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 name="Freeform 29">
              <a:extLst>
                <a:ext uri="{FF2B5EF4-FFF2-40B4-BE49-F238E27FC236}">
                  <a16:creationId xmlns:a16="http://schemas.microsoft.com/office/drawing/2014/main" id="{ED799D22-D0AC-4014-AA84-E85E3C4A05B4}"/>
                </a:ext>
              </a:extLst>
            </p:cNvPr>
            <p:cNvSpPr>
              <a:spLocks/>
            </p:cNvSpPr>
            <p:nvPr/>
          </p:nvSpPr>
          <p:spPr bwMode="auto">
            <a:xfrm>
              <a:off x="4562439"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 name="Freeform 30">
              <a:extLst>
                <a:ext uri="{FF2B5EF4-FFF2-40B4-BE49-F238E27FC236}">
                  <a16:creationId xmlns:a16="http://schemas.microsoft.com/office/drawing/2014/main" id="{C97C26A2-4463-4835-9537-7D2159CF75B2}"/>
                </a:ext>
              </a:extLst>
            </p:cNvPr>
            <p:cNvSpPr>
              <a:spLocks/>
            </p:cNvSpPr>
            <p:nvPr/>
          </p:nvSpPr>
          <p:spPr bwMode="auto">
            <a:xfrm>
              <a:off x="488858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 name="Freeform 31">
              <a:extLst>
                <a:ext uri="{FF2B5EF4-FFF2-40B4-BE49-F238E27FC236}">
                  <a16:creationId xmlns:a16="http://schemas.microsoft.com/office/drawing/2014/main" id="{8E1EEBB4-DACF-49D9-BF85-8078CC861A97}"/>
                </a:ext>
              </a:extLst>
            </p:cNvPr>
            <p:cNvSpPr>
              <a:spLocks/>
            </p:cNvSpPr>
            <p:nvPr/>
          </p:nvSpPr>
          <p:spPr bwMode="auto">
            <a:xfrm>
              <a:off x="4340905"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 name="Freeform 32">
              <a:extLst>
                <a:ext uri="{FF2B5EF4-FFF2-40B4-BE49-F238E27FC236}">
                  <a16:creationId xmlns:a16="http://schemas.microsoft.com/office/drawing/2014/main" id="{06B51FDA-6279-43D8-A952-E0699AC46A39}"/>
                </a:ext>
              </a:extLst>
            </p:cNvPr>
            <p:cNvSpPr>
              <a:spLocks/>
            </p:cNvSpPr>
            <p:nvPr/>
          </p:nvSpPr>
          <p:spPr bwMode="auto">
            <a:xfrm>
              <a:off x="4669534"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 name="Freeform 29">
              <a:extLst>
                <a:ext uri="{FF2B5EF4-FFF2-40B4-BE49-F238E27FC236}">
                  <a16:creationId xmlns:a16="http://schemas.microsoft.com/office/drawing/2014/main" id="{518708C8-E6CE-4A36-AFCA-2C25AEA5D5D4}"/>
                </a:ext>
              </a:extLst>
            </p:cNvPr>
            <p:cNvSpPr>
              <a:spLocks/>
            </p:cNvSpPr>
            <p:nvPr/>
          </p:nvSpPr>
          <p:spPr bwMode="auto">
            <a:xfrm>
              <a:off x="5217208"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 name="Freeform 30">
              <a:extLst>
                <a:ext uri="{FF2B5EF4-FFF2-40B4-BE49-F238E27FC236}">
                  <a16:creationId xmlns:a16="http://schemas.microsoft.com/office/drawing/2014/main" id="{75492816-856E-43B2-ADF9-DC9B9E29BAE8}"/>
                </a:ext>
              </a:extLst>
            </p:cNvPr>
            <p:cNvSpPr>
              <a:spLocks/>
            </p:cNvSpPr>
            <p:nvPr/>
          </p:nvSpPr>
          <p:spPr bwMode="auto">
            <a:xfrm>
              <a:off x="5543348"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 name="Freeform 31">
              <a:extLst>
                <a:ext uri="{FF2B5EF4-FFF2-40B4-BE49-F238E27FC236}">
                  <a16:creationId xmlns:a16="http://schemas.microsoft.com/office/drawing/2014/main" id="{5BF10B53-E727-48B6-BD89-92DA47E252C2}"/>
                </a:ext>
              </a:extLst>
            </p:cNvPr>
            <p:cNvSpPr>
              <a:spLocks/>
            </p:cNvSpPr>
            <p:nvPr/>
          </p:nvSpPr>
          <p:spPr bwMode="auto">
            <a:xfrm>
              <a:off x="4995674"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 name="Freeform 32">
              <a:extLst>
                <a:ext uri="{FF2B5EF4-FFF2-40B4-BE49-F238E27FC236}">
                  <a16:creationId xmlns:a16="http://schemas.microsoft.com/office/drawing/2014/main" id="{F0D56552-E5A7-43CF-8DEA-2FCB0F10905A}"/>
                </a:ext>
              </a:extLst>
            </p:cNvPr>
            <p:cNvSpPr>
              <a:spLocks/>
            </p:cNvSpPr>
            <p:nvPr/>
          </p:nvSpPr>
          <p:spPr bwMode="auto">
            <a:xfrm>
              <a:off x="5324302"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 name="Freeform 29">
              <a:extLst>
                <a:ext uri="{FF2B5EF4-FFF2-40B4-BE49-F238E27FC236}">
                  <a16:creationId xmlns:a16="http://schemas.microsoft.com/office/drawing/2014/main" id="{2E108B6F-B79F-4BAC-9160-22525B59FBF5}"/>
                </a:ext>
              </a:extLst>
            </p:cNvPr>
            <p:cNvSpPr>
              <a:spLocks/>
            </p:cNvSpPr>
            <p:nvPr/>
          </p:nvSpPr>
          <p:spPr bwMode="auto">
            <a:xfrm>
              <a:off x="587197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 name="Freeform 30">
              <a:extLst>
                <a:ext uri="{FF2B5EF4-FFF2-40B4-BE49-F238E27FC236}">
                  <a16:creationId xmlns:a16="http://schemas.microsoft.com/office/drawing/2014/main" id="{4A741E74-F57F-438F-A7AA-9BF8056EDF29}"/>
                </a:ext>
              </a:extLst>
            </p:cNvPr>
            <p:cNvSpPr>
              <a:spLocks/>
            </p:cNvSpPr>
            <p:nvPr/>
          </p:nvSpPr>
          <p:spPr bwMode="auto">
            <a:xfrm>
              <a:off x="6198118"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 name="Freeform 31">
              <a:extLst>
                <a:ext uri="{FF2B5EF4-FFF2-40B4-BE49-F238E27FC236}">
                  <a16:creationId xmlns:a16="http://schemas.microsoft.com/office/drawing/2014/main" id="{AF9783B9-D24A-45A6-AB36-BE5F72179A39}"/>
                </a:ext>
              </a:extLst>
            </p:cNvPr>
            <p:cNvSpPr>
              <a:spLocks/>
            </p:cNvSpPr>
            <p:nvPr/>
          </p:nvSpPr>
          <p:spPr bwMode="auto">
            <a:xfrm>
              <a:off x="5650443"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 name="Freeform 32">
              <a:extLst>
                <a:ext uri="{FF2B5EF4-FFF2-40B4-BE49-F238E27FC236}">
                  <a16:creationId xmlns:a16="http://schemas.microsoft.com/office/drawing/2014/main" id="{4C5E6AEC-0A32-49D8-AEBD-BE7BBB734041}"/>
                </a:ext>
              </a:extLst>
            </p:cNvPr>
            <p:cNvSpPr>
              <a:spLocks/>
            </p:cNvSpPr>
            <p:nvPr/>
          </p:nvSpPr>
          <p:spPr bwMode="auto">
            <a:xfrm>
              <a:off x="5979071"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 name="Freeform 499">
              <a:extLst>
                <a:ext uri="{FF2B5EF4-FFF2-40B4-BE49-F238E27FC236}">
                  <a16:creationId xmlns:a16="http://schemas.microsoft.com/office/drawing/2014/main" id="{4F350EC0-231D-425B-83BC-083222A91D7A}"/>
                </a:ext>
              </a:extLst>
            </p:cNvPr>
            <p:cNvSpPr>
              <a:spLocks/>
            </p:cNvSpPr>
            <p:nvPr/>
          </p:nvSpPr>
          <p:spPr bwMode="auto">
            <a:xfrm>
              <a:off x="652674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4" name="Freeform 500">
              <a:extLst>
                <a:ext uri="{FF2B5EF4-FFF2-40B4-BE49-F238E27FC236}">
                  <a16:creationId xmlns:a16="http://schemas.microsoft.com/office/drawing/2014/main" id="{3CBA4DBC-2AB8-4107-84AE-839424F13CB7}"/>
                </a:ext>
              </a:extLst>
            </p:cNvPr>
            <p:cNvSpPr>
              <a:spLocks/>
            </p:cNvSpPr>
            <p:nvPr/>
          </p:nvSpPr>
          <p:spPr bwMode="auto">
            <a:xfrm>
              <a:off x="685288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 name="Freeform 501">
              <a:extLst>
                <a:ext uri="{FF2B5EF4-FFF2-40B4-BE49-F238E27FC236}">
                  <a16:creationId xmlns:a16="http://schemas.microsoft.com/office/drawing/2014/main" id="{E53A1FBA-56C4-4BF2-B6DA-1216FFEF7505}"/>
                </a:ext>
              </a:extLst>
            </p:cNvPr>
            <p:cNvSpPr>
              <a:spLocks/>
            </p:cNvSpPr>
            <p:nvPr/>
          </p:nvSpPr>
          <p:spPr bwMode="auto">
            <a:xfrm>
              <a:off x="6305212"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 name="Freeform 502">
              <a:extLst>
                <a:ext uri="{FF2B5EF4-FFF2-40B4-BE49-F238E27FC236}">
                  <a16:creationId xmlns:a16="http://schemas.microsoft.com/office/drawing/2014/main" id="{4F211093-459C-48AC-B7BB-2D49045B8131}"/>
                </a:ext>
              </a:extLst>
            </p:cNvPr>
            <p:cNvSpPr>
              <a:spLocks/>
            </p:cNvSpPr>
            <p:nvPr/>
          </p:nvSpPr>
          <p:spPr bwMode="auto">
            <a:xfrm>
              <a:off x="6633840"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 name="Freeform 29">
              <a:extLst>
                <a:ext uri="{FF2B5EF4-FFF2-40B4-BE49-F238E27FC236}">
                  <a16:creationId xmlns:a16="http://schemas.microsoft.com/office/drawing/2014/main" id="{39B16233-3EBE-48D1-800E-BF3CB251974A}"/>
                </a:ext>
              </a:extLst>
            </p:cNvPr>
            <p:cNvSpPr>
              <a:spLocks/>
            </p:cNvSpPr>
            <p:nvPr/>
          </p:nvSpPr>
          <p:spPr bwMode="auto">
            <a:xfrm>
              <a:off x="718151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 name="Freeform 31">
              <a:extLst>
                <a:ext uri="{FF2B5EF4-FFF2-40B4-BE49-F238E27FC236}">
                  <a16:creationId xmlns:a16="http://schemas.microsoft.com/office/drawing/2014/main" id="{7CC94C21-6884-4456-B340-96114274BB06}"/>
                </a:ext>
              </a:extLst>
            </p:cNvPr>
            <p:cNvSpPr>
              <a:spLocks/>
            </p:cNvSpPr>
            <p:nvPr/>
          </p:nvSpPr>
          <p:spPr bwMode="auto">
            <a:xfrm>
              <a:off x="6959981"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 name="Freeform 29">
              <a:extLst>
                <a:ext uri="{FF2B5EF4-FFF2-40B4-BE49-F238E27FC236}">
                  <a16:creationId xmlns:a16="http://schemas.microsoft.com/office/drawing/2014/main" id="{7F725FE8-8769-4D43-8EC0-E75FD958954A}"/>
                </a:ext>
              </a:extLst>
            </p:cNvPr>
            <p:cNvSpPr>
              <a:spLocks/>
            </p:cNvSpPr>
            <p:nvPr/>
          </p:nvSpPr>
          <p:spPr bwMode="auto">
            <a:xfrm>
              <a:off x="751014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 name="Freeform 30">
              <a:extLst>
                <a:ext uri="{FF2B5EF4-FFF2-40B4-BE49-F238E27FC236}">
                  <a16:creationId xmlns:a16="http://schemas.microsoft.com/office/drawing/2014/main" id="{306A062D-B9AA-4B2F-808D-1E38DB11C512}"/>
                </a:ext>
              </a:extLst>
            </p:cNvPr>
            <p:cNvSpPr>
              <a:spLocks/>
            </p:cNvSpPr>
            <p:nvPr/>
          </p:nvSpPr>
          <p:spPr bwMode="auto">
            <a:xfrm>
              <a:off x="7836283"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 name="Freeform 31">
              <a:extLst>
                <a:ext uri="{FF2B5EF4-FFF2-40B4-BE49-F238E27FC236}">
                  <a16:creationId xmlns:a16="http://schemas.microsoft.com/office/drawing/2014/main" id="{9ED87787-11CD-4341-88DC-D372868B4065}"/>
                </a:ext>
              </a:extLst>
            </p:cNvPr>
            <p:cNvSpPr>
              <a:spLocks/>
            </p:cNvSpPr>
            <p:nvPr/>
          </p:nvSpPr>
          <p:spPr bwMode="auto">
            <a:xfrm>
              <a:off x="7288609"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 name="Freeform 32">
              <a:extLst>
                <a:ext uri="{FF2B5EF4-FFF2-40B4-BE49-F238E27FC236}">
                  <a16:creationId xmlns:a16="http://schemas.microsoft.com/office/drawing/2014/main" id="{60FE8B75-05EC-45DD-B240-F50477883FA7}"/>
                </a:ext>
              </a:extLst>
            </p:cNvPr>
            <p:cNvSpPr>
              <a:spLocks/>
            </p:cNvSpPr>
            <p:nvPr/>
          </p:nvSpPr>
          <p:spPr bwMode="auto">
            <a:xfrm>
              <a:off x="7617237"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 name="Freeform 29">
              <a:extLst>
                <a:ext uri="{FF2B5EF4-FFF2-40B4-BE49-F238E27FC236}">
                  <a16:creationId xmlns:a16="http://schemas.microsoft.com/office/drawing/2014/main" id="{B29EDD4B-995B-4A76-8F4F-EEFF8977D1F9}"/>
                </a:ext>
              </a:extLst>
            </p:cNvPr>
            <p:cNvSpPr>
              <a:spLocks/>
            </p:cNvSpPr>
            <p:nvPr/>
          </p:nvSpPr>
          <p:spPr bwMode="auto">
            <a:xfrm>
              <a:off x="816491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 name="Freeform 30">
              <a:extLst>
                <a:ext uri="{FF2B5EF4-FFF2-40B4-BE49-F238E27FC236}">
                  <a16:creationId xmlns:a16="http://schemas.microsoft.com/office/drawing/2014/main" id="{D0B7A114-1E0F-42C0-A06F-002FAECA8B3C}"/>
                </a:ext>
              </a:extLst>
            </p:cNvPr>
            <p:cNvSpPr>
              <a:spLocks/>
            </p:cNvSpPr>
            <p:nvPr/>
          </p:nvSpPr>
          <p:spPr bwMode="auto">
            <a:xfrm>
              <a:off x="849105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 name="Freeform 31">
              <a:extLst>
                <a:ext uri="{FF2B5EF4-FFF2-40B4-BE49-F238E27FC236}">
                  <a16:creationId xmlns:a16="http://schemas.microsoft.com/office/drawing/2014/main" id="{C7E21293-CF99-4DE4-BC50-8C88B221528E}"/>
                </a:ext>
              </a:extLst>
            </p:cNvPr>
            <p:cNvSpPr>
              <a:spLocks/>
            </p:cNvSpPr>
            <p:nvPr/>
          </p:nvSpPr>
          <p:spPr bwMode="auto">
            <a:xfrm>
              <a:off x="7943378"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 name="Freeform 32">
              <a:extLst>
                <a:ext uri="{FF2B5EF4-FFF2-40B4-BE49-F238E27FC236}">
                  <a16:creationId xmlns:a16="http://schemas.microsoft.com/office/drawing/2014/main" id="{63E2689F-1B2E-407A-94DF-BCC715398F41}"/>
                </a:ext>
              </a:extLst>
            </p:cNvPr>
            <p:cNvSpPr>
              <a:spLocks/>
            </p:cNvSpPr>
            <p:nvPr/>
          </p:nvSpPr>
          <p:spPr bwMode="auto">
            <a:xfrm>
              <a:off x="8272007"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 name="Freeform 29">
              <a:extLst>
                <a:ext uri="{FF2B5EF4-FFF2-40B4-BE49-F238E27FC236}">
                  <a16:creationId xmlns:a16="http://schemas.microsoft.com/office/drawing/2014/main" id="{ACF08AAD-25CD-4EAD-88D5-DDCA62AFB1A6}"/>
                </a:ext>
              </a:extLst>
            </p:cNvPr>
            <p:cNvSpPr>
              <a:spLocks/>
            </p:cNvSpPr>
            <p:nvPr/>
          </p:nvSpPr>
          <p:spPr bwMode="auto">
            <a:xfrm>
              <a:off x="881968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 name="Freeform 30">
              <a:extLst>
                <a:ext uri="{FF2B5EF4-FFF2-40B4-BE49-F238E27FC236}">
                  <a16:creationId xmlns:a16="http://schemas.microsoft.com/office/drawing/2014/main" id="{53D227F5-24F5-4133-B688-1CE3CE4DCD38}"/>
                </a:ext>
              </a:extLst>
            </p:cNvPr>
            <p:cNvSpPr>
              <a:spLocks/>
            </p:cNvSpPr>
            <p:nvPr/>
          </p:nvSpPr>
          <p:spPr bwMode="auto">
            <a:xfrm>
              <a:off x="9145821"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 name="Freeform 31">
              <a:extLst>
                <a:ext uri="{FF2B5EF4-FFF2-40B4-BE49-F238E27FC236}">
                  <a16:creationId xmlns:a16="http://schemas.microsoft.com/office/drawing/2014/main" id="{8C36492D-136D-4944-8295-90556935D604}"/>
                </a:ext>
              </a:extLst>
            </p:cNvPr>
            <p:cNvSpPr>
              <a:spLocks/>
            </p:cNvSpPr>
            <p:nvPr/>
          </p:nvSpPr>
          <p:spPr bwMode="auto">
            <a:xfrm>
              <a:off x="8598147"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 name="Freeform 32">
              <a:extLst>
                <a:ext uri="{FF2B5EF4-FFF2-40B4-BE49-F238E27FC236}">
                  <a16:creationId xmlns:a16="http://schemas.microsoft.com/office/drawing/2014/main" id="{24894DC3-ED0E-4D69-BC29-9C80D94B7BF2}"/>
                </a:ext>
              </a:extLst>
            </p:cNvPr>
            <p:cNvSpPr>
              <a:spLocks/>
            </p:cNvSpPr>
            <p:nvPr/>
          </p:nvSpPr>
          <p:spPr bwMode="auto">
            <a:xfrm>
              <a:off x="8926774"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 name="Freeform 29">
              <a:extLst>
                <a:ext uri="{FF2B5EF4-FFF2-40B4-BE49-F238E27FC236}">
                  <a16:creationId xmlns:a16="http://schemas.microsoft.com/office/drawing/2014/main" id="{E9822D78-886C-45DE-964C-ED98826D0895}"/>
                </a:ext>
              </a:extLst>
            </p:cNvPr>
            <p:cNvSpPr>
              <a:spLocks/>
            </p:cNvSpPr>
            <p:nvPr/>
          </p:nvSpPr>
          <p:spPr bwMode="auto">
            <a:xfrm>
              <a:off x="947445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 name="Freeform 30">
              <a:extLst>
                <a:ext uri="{FF2B5EF4-FFF2-40B4-BE49-F238E27FC236}">
                  <a16:creationId xmlns:a16="http://schemas.microsoft.com/office/drawing/2014/main" id="{EAFDE785-1593-4030-B8A3-E28F9B7925E3}"/>
                </a:ext>
              </a:extLst>
            </p:cNvPr>
            <p:cNvSpPr>
              <a:spLocks/>
            </p:cNvSpPr>
            <p:nvPr/>
          </p:nvSpPr>
          <p:spPr bwMode="auto">
            <a:xfrm>
              <a:off x="9800591"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 name="Freeform 31">
              <a:extLst>
                <a:ext uri="{FF2B5EF4-FFF2-40B4-BE49-F238E27FC236}">
                  <a16:creationId xmlns:a16="http://schemas.microsoft.com/office/drawing/2014/main" id="{7ADB6A5E-4343-4DE6-B32F-425A4D7C2C91}"/>
                </a:ext>
              </a:extLst>
            </p:cNvPr>
            <p:cNvSpPr>
              <a:spLocks/>
            </p:cNvSpPr>
            <p:nvPr/>
          </p:nvSpPr>
          <p:spPr bwMode="auto">
            <a:xfrm>
              <a:off x="9252915"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 name="Freeform 32">
              <a:extLst>
                <a:ext uri="{FF2B5EF4-FFF2-40B4-BE49-F238E27FC236}">
                  <a16:creationId xmlns:a16="http://schemas.microsoft.com/office/drawing/2014/main" id="{79349E14-3453-4AF4-91FF-41CBD0D17C93}"/>
                </a:ext>
              </a:extLst>
            </p:cNvPr>
            <p:cNvSpPr>
              <a:spLocks/>
            </p:cNvSpPr>
            <p:nvPr/>
          </p:nvSpPr>
          <p:spPr bwMode="auto">
            <a:xfrm>
              <a:off x="9581544"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 name="Freeform 387">
              <a:extLst>
                <a:ext uri="{FF2B5EF4-FFF2-40B4-BE49-F238E27FC236}">
                  <a16:creationId xmlns:a16="http://schemas.microsoft.com/office/drawing/2014/main" id="{921140D9-4822-45E9-A60E-AED9160970A6}"/>
                </a:ext>
              </a:extLst>
            </p:cNvPr>
            <p:cNvSpPr>
              <a:spLocks/>
            </p:cNvSpPr>
            <p:nvPr/>
          </p:nvSpPr>
          <p:spPr bwMode="auto">
            <a:xfrm>
              <a:off x="10129218"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 name="Freeform 388">
              <a:extLst>
                <a:ext uri="{FF2B5EF4-FFF2-40B4-BE49-F238E27FC236}">
                  <a16:creationId xmlns:a16="http://schemas.microsoft.com/office/drawing/2014/main" id="{FE3AD08C-AD3E-436B-BB97-FB7C33DE145E}"/>
                </a:ext>
              </a:extLst>
            </p:cNvPr>
            <p:cNvSpPr>
              <a:spLocks/>
            </p:cNvSpPr>
            <p:nvPr/>
          </p:nvSpPr>
          <p:spPr bwMode="auto">
            <a:xfrm>
              <a:off x="1045536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 name="Freeform 389">
              <a:extLst>
                <a:ext uri="{FF2B5EF4-FFF2-40B4-BE49-F238E27FC236}">
                  <a16:creationId xmlns:a16="http://schemas.microsoft.com/office/drawing/2014/main" id="{39C0BAE7-EBBB-4CBF-BA1D-0D9A4A186FE6}"/>
                </a:ext>
              </a:extLst>
            </p:cNvPr>
            <p:cNvSpPr>
              <a:spLocks/>
            </p:cNvSpPr>
            <p:nvPr/>
          </p:nvSpPr>
          <p:spPr bwMode="auto">
            <a:xfrm>
              <a:off x="9907685"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 name="Freeform 390">
              <a:extLst>
                <a:ext uri="{FF2B5EF4-FFF2-40B4-BE49-F238E27FC236}">
                  <a16:creationId xmlns:a16="http://schemas.microsoft.com/office/drawing/2014/main" id="{41F162C2-D61F-4066-AC29-E526004EC68F}"/>
                </a:ext>
              </a:extLst>
            </p:cNvPr>
            <p:cNvSpPr>
              <a:spLocks/>
            </p:cNvSpPr>
            <p:nvPr/>
          </p:nvSpPr>
          <p:spPr bwMode="auto">
            <a:xfrm>
              <a:off x="10236312"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 name="Freeform 29">
              <a:extLst>
                <a:ext uri="{FF2B5EF4-FFF2-40B4-BE49-F238E27FC236}">
                  <a16:creationId xmlns:a16="http://schemas.microsoft.com/office/drawing/2014/main" id="{D3D8F3DE-DE89-4F1C-9EEA-BEC6A0837BCA}"/>
                </a:ext>
              </a:extLst>
            </p:cNvPr>
            <p:cNvSpPr>
              <a:spLocks/>
            </p:cNvSpPr>
            <p:nvPr/>
          </p:nvSpPr>
          <p:spPr bwMode="auto">
            <a:xfrm>
              <a:off x="1078398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 name="Freeform 31">
              <a:extLst>
                <a:ext uri="{FF2B5EF4-FFF2-40B4-BE49-F238E27FC236}">
                  <a16:creationId xmlns:a16="http://schemas.microsoft.com/office/drawing/2014/main" id="{4033DAC1-3D0E-4F6B-A5A1-4E94E4638C8B}"/>
                </a:ext>
              </a:extLst>
            </p:cNvPr>
            <p:cNvSpPr>
              <a:spLocks/>
            </p:cNvSpPr>
            <p:nvPr/>
          </p:nvSpPr>
          <p:spPr bwMode="auto">
            <a:xfrm>
              <a:off x="10562454"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 name="Freeform 29">
              <a:extLst>
                <a:ext uri="{FF2B5EF4-FFF2-40B4-BE49-F238E27FC236}">
                  <a16:creationId xmlns:a16="http://schemas.microsoft.com/office/drawing/2014/main" id="{75C22129-CB78-47BA-BAA6-293A233B6191}"/>
                </a:ext>
              </a:extLst>
            </p:cNvPr>
            <p:cNvSpPr>
              <a:spLocks/>
            </p:cNvSpPr>
            <p:nvPr/>
          </p:nvSpPr>
          <p:spPr bwMode="auto">
            <a:xfrm>
              <a:off x="1111261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 name="Freeform 30">
              <a:extLst>
                <a:ext uri="{FF2B5EF4-FFF2-40B4-BE49-F238E27FC236}">
                  <a16:creationId xmlns:a16="http://schemas.microsoft.com/office/drawing/2014/main" id="{1A009602-8130-4467-B236-C31E56EDB286}"/>
                </a:ext>
              </a:extLst>
            </p:cNvPr>
            <p:cNvSpPr>
              <a:spLocks/>
            </p:cNvSpPr>
            <p:nvPr/>
          </p:nvSpPr>
          <p:spPr bwMode="auto">
            <a:xfrm>
              <a:off x="1143875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 name="Freeform 31">
              <a:extLst>
                <a:ext uri="{FF2B5EF4-FFF2-40B4-BE49-F238E27FC236}">
                  <a16:creationId xmlns:a16="http://schemas.microsoft.com/office/drawing/2014/main" id="{201C9EC7-5F39-4BCC-931A-C7091A16B867}"/>
                </a:ext>
              </a:extLst>
            </p:cNvPr>
            <p:cNvSpPr>
              <a:spLocks/>
            </p:cNvSpPr>
            <p:nvPr/>
          </p:nvSpPr>
          <p:spPr bwMode="auto">
            <a:xfrm>
              <a:off x="10891083"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 name="Freeform 32">
              <a:extLst>
                <a:ext uri="{FF2B5EF4-FFF2-40B4-BE49-F238E27FC236}">
                  <a16:creationId xmlns:a16="http://schemas.microsoft.com/office/drawing/2014/main" id="{9BEC48DA-611C-400E-908F-148AEBA749C1}"/>
                </a:ext>
              </a:extLst>
            </p:cNvPr>
            <p:cNvSpPr>
              <a:spLocks/>
            </p:cNvSpPr>
            <p:nvPr/>
          </p:nvSpPr>
          <p:spPr bwMode="auto">
            <a:xfrm>
              <a:off x="11219710"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 name="Freeform 397">
              <a:extLst>
                <a:ext uri="{FF2B5EF4-FFF2-40B4-BE49-F238E27FC236}">
                  <a16:creationId xmlns:a16="http://schemas.microsoft.com/office/drawing/2014/main" id="{B6F78119-9F59-4A0C-8FB7-BC39DF0619D1}"/>
                </a:ext>
              </a:extLst>
            </p:cNvPr>
            <p:cNvSpPr>
              <a:spLocks/>
            </p:cNvSpPr>
            <p:nvPr/>
          </p:nvSpPr>
          <p:spPr bwMode="auto">
            <a:xfrm>
              <a:off x="1176738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 name="Freeform 398">
              <a:extLst>
                <a:ext uri="{FF2B5EF4-FFF2-40B4-BE49-F238E27FC236}">
                  <a16:creationId xmlns:a16="http://schemas.microsoft.com/office/drawing/2014/main" id="{AE8ED7F9-EF3A-4FB0-B8A9-72264EB1D114}"/>
                </a:ext>
              </a:extLst>
            </p:cNvPr>
            <p:cNvSpPr>
              <a:spLocks/>
            </p:cNvSpPr>
            <p:nvPr/>
          </p:nvSpPr>
          <p:spPr bwMode="auto">
            <a:xfrm>
              <a:off x="12093526"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 name="Freeform 399">
              <a:extLst>
                <a:ext uri="{FF2B5EF4-FFF2-40B4-BE49-F238E27FC236}">
                  <a16:creationId xmlns:a16="http://schemas.microsoft.com/office/drawing/2014/main" id="{4138168E-982E-4AFC-8C92-FF3DDB370B69}"/>
                </a:ext>
              </a:extLst>
            </p:cNvPr>
            <p:cNvSpPr>
              <a:spLocks/>
            </p:cNvSpPr>
            <p:nvPr/>
          </p:nvSpPr>
          <p:spPr bwMode="auto">
            <a:xfrm>
              <a:off x="11545852"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 name="Freeform 400">
              <a:extLst>
                <a:ext uri="{FF2B5EF4-FFF2-40B4-BE49-F238E27FC236}">
                  <a16:creationId xmlns:a16="http://schemas.microsoft.com/office/drawing/2014/main" id="{98E761A4-1830-473A-BF95-0212FD10E909}"/>
                </a:ext>
              </a:extLst>
            </p:cNvPr>
            <p:cNvSpPr>
              <a:spLocks/>
            </p:cNvSpPr>
            <p:nvPr/>
          </p:nvSpPr>
          <p:spPr bwMode="auto">
            <a:xfrm>
              <a:off x="11874480"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21" name="Group 1820">
            <a:extLst>
              <a:ext uri="{FF2B5EF4-FFF2-40B4-BE49-F238E27FC236}">
                <a16:creationId xmlns:a16="http://schemas.microsoft.com/office/drawing/2014/main" id="{541099ED-BB8B-4885-9A17-74E3BE69FE69}"/>
              </a:ext>
            </a:extLst>
          </p:cNvPr>
          <p:cNvGrpSpPr/>
          <p:nvPr userDrawn="1"/>
        </p:nvGrpSpPr>
        <p:grpSpPr>
          <a:xfrm>
            <a:off x="83664" y="2914178"/>
            <a:ext cx="12009864" cy="176637"/>
            <a:chOff x="83663" y="2829776"/>
            <a:chExt cx="12009864" cy="176637"/>
          </a:xfrm>
        </p:grpSpPr>
        <p:sp>
          <p:nvSpPr>
            <p:cNvPr id="139" name="Freeform 29">
              <a:extLst>
                <a:ext uri="{FF2B5EF4-FFF2-40B4-BE49-F238E27FC236}">
                  <a16:creationId xmlns:a16="http://schemas.microsoft.com/office/drawing/2014/main" id="{392D5171-716F-4E9C-BF22-4B7104D3B7CF}"/>
                </a:ext>
              </a:extLst>
            </p:cNvPr>
            <p:cNvSpPr>
              <a:spLocks/>
            </p:cNvSpPr>
            <p:nvPr/>
          </p:nvSpPr>
          <p:spPr bwMode="auto">
            <a:xfrm flipH="1">
              <a:off x="6959982"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 name="Freeform 30">
              <a:extLst>
                <a:ext uri="{FF2B5EF4-FFF2-40B4-BE49-F238E27FC236}">
                  <a16:creationId xmlns:a16="http://schemas.microsoft.com/office/drawing/2014/main" id="{DCEDB26D-2B2C-4A79-84E8-29D5180F45BC}"/>
                </a:ext>
              </a:extLst>
            </p:cNvPr>
            <p:cNvSpPr>
              <a:spLocks/>
            </p:cNvSpPr>
            <p:nvPr/>
          </p:nvSpPr>
          <p:spPr bwMode="auto">
            <a:xfrm flipH="1">
              <a:off x="6633841"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 name="Freeform 31">
              <a:extLst>
                <a:ext uri="{FF2B5EF4-FFF2-40B4-BE49-F238E27FC236}">
                  <a16:creationId xmlns:a16="http://schemas.microsoft.com/office/drawing/2014/main" id="{5FD3B6F3-7F10-4E81-8C9E-8260BAEAAEEB}"/>
                </a:ext>
              </a:extLst>
            </p:cNvPr>
            <p:cNvSpPr>
              <a:spLocks/>
            </p:cNvSpPr>
            <p:nvPr/>
          </p:nvSpPr>
          <p:spPr bwMode="auto">
            <a:xfrm flipH="1">
              <a:off x="7067076"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 name="Freeform 32">
              <a:extLst>
                <a:ext uri="{FF2B5EF4-FFF2-40B4-BE49-F238E27FC236}">
                  <a16:creationId xmlns:a16="http://schemas.microsoft.com/office/drawing/2014/main" id="{079B1FCE-2F35-45CA-AD93-576F409DE121}"/>
                </a:ext>
              </a:extLst>
            </p:cNvPr>
            <p:cNvSpPr>
              <a:spLocks/>
            </p:cNvSpPr>
            <p:nvPr/>
          </p:nvSpPr>
          <p:spPr bwMode="auto">
            <a:xfrm flipH="1">
              <a:off x="6740936"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 name="Freeform 29">
              <a:extLst>
                <a:ext uri="{FF2B5EF4-FFF2-40B4-BE49-F238E27FC236}">
                  <a16:creationId xmlns:a16="http://schemas.microsoft.com/office/drawing/2014/main" id="{8653C7C2-32D9-4ED5-9DAB-D5BB2263F48A}"/>
                </a:ext>
              </a:extLst>
            </p:cNvPr>
            <p:cNvSpPr>
              <a:spLocks/>
            </p:cNvSpPr>
            <p:nvPr/>
          </p:nvSpPr>
          <p:spPr bwMode="auto">
            <a:xfrm flipH="1">
              <a:off x="6305212"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 name="Freeform 30">
              <a:extLst>
                <a:ext uri="{FF2B5EF4-FFF2-40B4-BE49-F238E27FC236}">
                  <a16:creationId xmlns:a16="http://schemas.microsoft.com/office/drawing/2014/main" id="{D00E0DE5-59F4-4E4F-A7BC-057006E01A8F}"/>
                </a:ext>
              </a:extLst>
            </p:cNvPr>
            <p:cNvSpPr>
              <a:spLocks/>
            </p:cNvSpPr>
            <p:nvPr/>
          </p:nvSpPr>
          <p:spPr bwMode="auto">
            <a:xfrm flipH="1">
              <a:off x="5979072"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 name="Freeform 31">
              <a:extLst>
                <a:ext uri="{FF2B5EF4-FFF2-40B4-BE49-F238E27FC236}">
                  <a16:creationId xmlns:a16="http://schemas.microsoft.com/office/drawing/2014/main" id="{9C01E611-D666-425A-A43A-C43D23A9504C}"/>
                </a:ext>
              </a:extLst>
            </p:cNvPr>
            <p:cNvSpPr>
              <a:spLocks/>
            </p:cNvSpPr>
            <p:nvPr/>
          </p:nvSpPr>
          <p:spPr bwMode="auto">
            <a:xfrm flipH="1">
              <a:off x="6412307"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 name="Freeform 32">
              <a:extLst>
                <a:ext uri="{FF2B5EF4-FFF2-40B4-BE49-F238E27FC236}">
                  <a16:creationId xmlns:a16="http://schemas.microsoft.com/office/drawing/2014/main" id="{97953A47-D89F-495A-AFB5-79DE3894208D}"/>
                </a:ext>
              </a:extLst>
            </p:cNvPr>
            <p:cNvSpPr>
              <a:spLocks/>
            </p:cNvSpPr>
            <p:nvPr/>
          </p:nvSpPr>
          <p:spPr bwMode="auto">
            <a:xfrm flipH="1">
              <a:off x="6086166"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 name="Freeform 29">
              <a:extLst>
                <a:ext uri="{FF2B5EF4-FFF2-40B4-BE49-F238E27FC236}">
                  <a16:creationId xmlns:a16="http://schemas.microsoft.com/office/drawing/2014/main" id="{1CB10BF6-B594-4F75-B2B7-E7414DD119E9}"/>
                </a:ext>
              </a:extLst>
            </p:cNvPr>
            <p:cNvSpPr>
              <a:spLocks/>
            </p:cNvSpPr>
            <p:nvPr/>
          </p:nvSpPr>
          <p:spPr bwMode="auto">
            <a:xfrm flipH="1">
              <a:off x="5650444"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 name="Freeform 30">
              <a:extLst>
                <a:ext uri="{FF2B5EF4-FFF2-40B4-BE49-F238E27FC236}">
                  <a16:creationId xmlns:a16="http://schemas.microsoft.com/office/drawing/2014/main" id="{C2ACE534-4295-4F9E-A562-6021A82C91A7}"/>
                </a:ext>
              </a:extLst>
            </p:cNvPr>
            <p:cNvSpPr>
              <a:spLocks/>
            </p:cNvSpPr>
            <p:nvPr/>
          </p:nvSpPr>
          <p:spPr bwMode="auto">
            <a:xfrm flipH="1">
              <a:off x="5324303"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 name="Freeform 31">
              <a:extLst>
                <a:ext uri="{FF2B5EF4-FFF2-40B4-BE49-F238E27FC236}">
                  <a16:creationId xmlns:a16="http://schemas.microsoft.com/office/drawing/2014/main" id="{90A6E9B8-5D7F-43AE-899C-2365797E239C}"/>
                </a:ext>
              </a:extLst>
            </p:cNvPr>
            <p:cNvSpPr>
              <a:spLocks/>
            </p:cNvSpPr>
            <p:nvPr/>
          </p:nvSpPr>
          <p:spPr bwMode="auto">
            <a:xfrm flipH="1">
              <a:off x="5757538"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 name="Freeform 32">
              <a:extLst>
                <a:ext uri="{FF2B5EF4-FFF2-40B4-BE49-F238E27FC236}">
                  <a16:creationId xmlns:a16="http://schemas.microsoft.com/office/drawing/2014/main" id="{3BA98D26-8488-4CC9-84A8-F3985D4F249A}"/>
                </a:ext>
              </a:extLst>
            </p:cNvPr>
            <p:cNvSpPr>
              <a:spLocks/>
            </p:cNvSpPr>
            <p:nvPr/>
          </p:nvSpPr>
          <p:spPr bwMode="auto">
            <a:xfrm flipH="1">
              <a:off x="5431398"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 name="Freeform 29">
              <a:extLst>
                <a:ext uri="{FF2B5EF4-FFF2-40B4-BE49-F238E27FC236}">
                  <a16:creationId xmlns:a16="http://schemas.microsoft.com/office/drawing/2014/main" id="{FFA98111-E386-40D2-8E50-D76EDCD7025F}"/>
                </a:ext>
              </a:extLst>
            </p:cNvPr>
            <p:cNvSpPr>
              <a:spLocks/>
            </p:cNvSpPr>
            <p:nvPr/>
          </p:nvSpPr>
          <p:spPr bwMode="auto">
            <a:xfrm flipH="1">
              <a:off x="4995675"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 name="Freeform 30">
              <a:extLst>
                <a:ext uri="{FF2B5EF4-FFF2-40B4-BE49-F238E27FC236}">
                  <a16:creationId xmlns:a16="http://schemas.microsoft.com/office/drawing/2014/main" id="{912729D7-A693-410D-9E9E-46EE3FB71C96}"/>
                </a:ext>
              </a:extLst>
            </p:cNvPr>
            <p:cNvSpPr>
              <a:spLocks/>
            </p:cNvSpPr>
            <p:nvPr/>
          </p:nvSpPr>
          <p:spPr bwMode="auto">
            <a:xfrm flipH="1">
              <a:off x="4669534"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 name="Freeform 31">
              <a:extLst>
                <a:ext uri="{FF2B5EF4-FFF2-40B4-BE49-F238E27FC236}">
                  <a16:creationId xmlns:a16="http://schemas.microsoft.com/office/drawing/2014/main" id="{A4E052D0-5A95-4818-9A47-5D9961510823}"/>
                </a:ext>
              </a:extLst>
            </p:cNvPr>
            <p:cNvSpPr>
              <a:spLocks/>
            </p:cNvSpPr>
            <p:nvPr/>
          </p:nvSpPr>
          <p:spPr bwMode="auto">
            <a:xfrm flipH="1">
              <a:off x="5102769"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 name="Freeform 32">
              <a:extLst>
                <a:ext uri="{FF2B5EF4-FFF2-40B4-BE49-F238E27FC236}">
                  <a16:creationId xmlns:a16="http://schemas.microsoft.com/office/drawing/2014/main" id="{21D30B51-3DD1-4A0B-AB27-1ADD452BEFA8}"/>
                </a:ext>
              </a:extLst>
            </p:cNvPr>
            <p:cNvSpPr>
              <a:spLocks/>
            </p:cNvSpPr>
            <p:nvPr/>
          </p:nvSpPr>
          <p:spPr bwMode="auto">
            <a:xfrm flipH="1">
              <a:off x="4776629"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 name="Freeform 521">
              <a:extLst>
                <a:ext uri="{FF2B5EF4-FFF2-40B4-BE49-F238E27FC236}">
                  <a16:creationId xmlns:a16="http://schemas.microsoft.com/office/drawing/2014/main" id="{9E5973D7-880B-4444-8EF4-CBD4AE8F7D25}"/>
                </a:ext>
              </a:extLst>
            </p:cNvPr>
            <p:cNvSpPr>
              <a:spLocks/>
            </p:cNvSpPr>
            <p:nvPr/>
          </p:nvSpPr>
          <p:spPr bwMode="auto">
            <a:xfrm flipH="1">
              <a:off x="4340906"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 name="Freeform 522">
              <a:extLst>
                <a:ext uri="{FF2B5EF4-FFF2-40B4-BE49-F238E27FC236}">
                  <a16:creationId xmlns:a16="http://schemas.microsoft.com/office/drawing/2014/main" id="{D315560E-A118-4E8F-828D-4107FAF7A1E7}"/>
                </a:ext>
              </a:extLst>
            </p:cNvPr>
            <p:cNvSpPr>
              <a:spLocks/>
            </p:cNvSpPr>
            <p:nvPr/>
          </p:nvSpPr>
          <p:spPr bwMode="auto">
            <a:xfrm flipH="1">
              <a:off x="4014765"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7" name="Freeform 523">
              <a:extLst>
                <a:ext uri="{FF2B5EF4-FFF2-40B4-BE49-F238E27FC236}">
                  <a16:creationId xmlns:a16="http://schemas.microsoft.com/office/drawing/2014/main" id="{00311F17-B541-4EFB-802A-4EA0D9EAD697}"/>
                </a:ext>
              </a:extLst>
            </p:cNvPr>
            <p:cNvSpPr>
              <a:spLocks/>
            </p:cNvSpPr>
            <p:nvPr/>
          </p:nvSpPr>
          <p:spPr bwMode="auto">
            <a:xfrm flipH="1">
              <a:off x="4447999"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 name="Freeform 524">
              <a:extLst>
                <a:ext uri="{FF2B5EF4-FFF2-40B4-BE49-F238E27FC236}">
                  <a16:creationId xmlns:a16="http://schemas.microsoft.com/office/drawing/2014/main" id="{8F69C512-5E5D-47B6-9217-03280343810B}"/>
                </a:ext>
              </a:extLst>
            </p:cNvPr>
            <p:cNvSpPr>
              <a:spLocks/>
            </p:cNvSpPr>
            <p:nvPr/>
          </p:nvSpPr>
          <p:spPr bwMode="auto">
            <a:xfrm flipH="1">
              <a:off x="4121860"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 name="Freeform 29">
              <a:extLst>
                <a:ext uri="{FF2B5EF4-FFF2-40B4-BE49-F238E27FC236}">
                  <a16:creationId xmlns:a16="http://schemas.microsoft.com/office/drawing/2014/main" id="{6FEA9CBB-0677-4F45-95EC-E422E354E83E}"/>
                </a:ext>
              </a:extLst>
            </p:cNvPr>
            <p:cNvSpPr>
              <a:spLocks/>
            </p:cNvSpPr>
            <p:nvPr/>
          </p:nvSpPr>
          <p:spPr bwMode="auto">
            <a:xfrm flipH="1">
              <a:off x="3686136"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 name="Freeform 31">
              <a:extLst>
                <a:ext uri="{FF2B5EF4-FFF2-40B4-BE49-F238E27FC236}">
                  <a16:creationId xmlns:a16="http://schemas.microsoft.com/office/drawing/2014/main" id="{15949574-D408-47D4-A07D-0867D9E08F98}"/>
                </a:ext>
              </a:extLst>
            </p:cNvPr>
            <p:cNvSpPr>
              <a:spLocks/>
            </p:cNvSpPr>
            <p:nvPr/>
          </p:nvSpPr>
          <p:spPr bwMode="auto">
            <a:xfrm flipH="1">
              <a:off x="3793231"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 name="Freeform 29">
              <a:extLst>
                <a:ext uri="{FF2B5EF4-FFF2-40B4-BE49-F238E27FC236}">
                  <a16:creationId xmlns:a16="http://schemas.microsoft.com/office/drawing/2014/main" id="{7446A109-2341-441F-84FD-248EF7A88717}"/>
                </a:ext>
              </a:extLst>
            </p:cNvPr>
            <p:cNvSpPr>
              <a:spLocks/>
            </p:cNvSpPr>
            <p:nvPr/>
          </p:nvSpPr>
          <p:spPr bwMode="auto">
            <a:xfrm flipH="1">
              <a:off x="3357508"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 name="Freeform 30">
              <a:extLst>
                <a:ext uri="{FF2B5EF4-FFF2-40B4-BE49-F238E27FC236}">
                  <a16:creationId xmlns:a16="http://schemas.microsoft.com/office/drawing/2014/main" id="{841ED32C-A397-44AE-9ABB-B53E7ABC1C27}"/>
                </a:ext>
              </a:extLst>
            </p:cNvPr>
            <p:cNvSpPr>
              <a:spLocks/>
            </p:cNvSpPr>
            <p:nvPr/>
          </p:nvSpPr>
          <p:spPr bwMode="auto">
            <a:xfrm flipH="1">
              <a:off x="3031367"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 name="Freeform 31">
              <a:extLst>
                <a:ext uri="{FF2B5EF4-FFF2-40B4-BE49-F238E27FC236}">
                  <a16:creationId xmlns:a16="http://schemas.microsoft.com/office/drawing/2014/main" id="{51B10CBE-0B0F-4B26-A807-436E08E06E98}"/>
                </a:ext>
              </a:extLst>
            </p:cNvPr>
            <p:cNvSpPr>
              <a:spLocks/>
            </p:cNvSpPr>
            <p:nvPr/>
          </p:nvSpPr>
          <p:spPr bwMode="auto">
            <a:xfrm flipH="1">
              <a:off x="3464602"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 name="Freeform 32">
              <a:extLst>
                <a:ext uri="{FF2B5EF4-FFF2-40B4-BE49-F238E27FC236}">
                  <a16:creationId xmlns:a16="http://schemas.microsoft.com/office/drawing/2014/main" id="{E5BCBA0D-52F0-4729-83A3-CE8AFBFA6C74}"/>
                </a:ext>
              </a:extLst>
            </p:cNvPr>
            <p:cNvSpPr>
              <a:spLocks/>
            </p:cNvSpPr>
            <p:nvPr/>
          </p:nvSpPr>
          <p:spPr bwMode="auto">
            <a:xfrm flipH="1">
              <a:off x="3138462"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 name="Freeform 29">
              <a:extLst>
                <a:ext uri="{FF2B5EF4-FFF2-40B4-BE49-F238E27FC236}">
                  <a16:creationId xmlns:a16="http://schemas.microsoft.com/office/drawing/2014/main" id="{9B13DDD3-0BB3-42C1-9BB0-CE1BE1BB3379}"/>
                </a:ext>
              </a:extLst>
            </p:cNvPr>
            <p:cNvSpPr>
              <a:spLocks/>
            </p:cNvSpPr>
            <p:nvPr/>
          </p:nvSpPr>
          <p:spPr bwMode="auto">
            <a:xfrm flipH="1">
              <a:off x="2702739"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 name="Freeform 30">
              <a:extLst>
                <a:ext uri="{FF2B5EF4-FFF2-40B4-BE49-F238E27FC236}">
                  <a16:creationId xmlns:a16="http://schemas.microsoft.com/office/drawing/2014/main" id="{FCF3C257-8A6C-453E-9854-C2A1726FCABF}"/>
                </a:ext>
              </a:extLst>
            </p:cNvPr>
            <p:cNvSpPr>
              <a:spLocks/>
            </p:cNvSpPr>
            <p:nvPr/>
          </p:nvSpPr>
          <p:spPr bwMode="auto">
            <a:xfrm flipH="1">
              <a:off x="2376598"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 name="Freeform 31">
              <a:extLst>
                <a:ext uri="{FF2B5EF4-FFF2-40B4-BE49-F238E27FC236}">
                  <a16:creationId xmlns:a16="http://schemas.microsoft.com/office/drawing/2014/main" id="{095C4FC6-0599-4414-B78A-D89325804530}"/>
                </a:ext>
              </a:extLst>
            </p:cNvPr>
            <p:cNvSpPr>
              <a:spLocks/>
            </p:cNvSpPr>
            <p:nvPr/>
          </p:nvSpPr>
          <p:spPr bwMode="auto">
            <a:xfrm flipH="1">
              <a:off x="2809833"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 name="Freeform 32">
              <a:extLst>
                <a:ext uri="{FF2B5EF4-FFF2-40B4-BE49-F238E27FC236}">
                  <a16:creationId xmlns:a16="http://schemas.microsoft.com/office/drawing/2014/main" id="{54BE86A6-25DD-4E30-A39E-6A6D17E12993}"/>
                </a:ext>
              </a:extLst>
            </p:cNvPr>
            <p:cNvSpPr>
              <a:spLocks/>
            </p:cNvSpPr>
            <p:nvPr/>
          </p:nvSpPr>
          <p:spPr bwMode="auto">
            <a:xfrm flipH="1">
              <a:off x="2483693"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 name="Freeform 29">
              <a:extLst>
                <a:ext uri="{FF2B5EF4-FFF2-40B4-BE49-F238E27FC236}">
                  <a16:creationId xmlns:a16="http://schemas.microsoft.com/office/drawing/2014/main" id="{D5159BF3-46CC-4873-B033-147D962CC72B}"/>
                </a:ext>
              </a:extLst>
            </p:cNvPr>
            <p:cNvSpPr>
              <a:spLocks/>
            </p:cNvSpPr>
            <p:nvPr/>
          </p:nvSpPr>
          <p:spPr bwMode="auto">
            <a:xfrm flipH="1">
              <a:off x="2047970"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 name="Freeform 30">
              <a:extLst>
                <a:ext uri="{FF2B5EF4-FFF2-40B4-BE49-F238E27FC236}">
                  <a16:creationId xmlns:a16="http://schemas.microsoft.com/office/drawing/2014/main" id="{38002703-9597-49E1-B0D0-88FDB381A957}"/>
                </a:ext>
              </a:extLst>
            </p:cNvPr>
            <p:cNvSpPr>
              <a:spLocks/>
            </p:cNvSpPr>
            <p:nvPr/>
          </p:nvSpPr>
          <p:spPr bwMode="auto">
            <a:xfrm flipH="1">
              <a:off x="1721830"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 name="Freeform 31">
              <a:extLst>
                <a:ext uri="{FF2B5EF4-FFF2-40B4-BE49-F238E27FC236}">
                  <a16:creationId xmlns:a16="http://schemas.microsoft.com/office/drawing/2014/main" id="{67909967-4B73-406F-BE30-678D64DD5441}"/>
                </a:ext>
              </a:extLst>
            </p:cNvPr>
            <p:cNvSpPr>
              <a:spLocks/>
            </p:cNvSpPr>
            <p:nvPr/>
          </p:nvSpPr>
          <p:spPr bwMode="auto">
            <a:xfrm flipH="1">
              <a:off x="2155065"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 name="Freeform 32">
              <a:extLst>
                <a:ext uri="{FF2B5EF4-FFF2-40B4-BE49-F238E27FC236}">
                  <a16:creationId xmlns:a16="http://schemas.microsoft.com/office/drawing/2014/main" id="{88C614BB-C047-40F9-85CF-0893A0FA2114}"/>
                </a:ext>
              </a:extLst>
            </p:cNvPr>
            <p:cNvSpPr>
              <a:spLocks/>
            </p:cNvSpPr>
            <p:nvPr/>
          </p:nvSpPr>
          <p:spPr bwMode="auto">
            <a:xfrm flipH="1">
              <a:off x="1828924"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 name="Freeform 29">
              <a:extLst>
                <a:ext uri="{FF2B5EF4-FFF2-40B4-BE49-F238E27FC236}">
                  <a16:creationId xmlns:a16="http://schemas.microsoft.com/office/drawing/2014/main" id="{7BF5FD84-9A4D-4DBC-A1FA-C3205A075E90}"/>
                </a:ext>
              </a:extLst>
            </p:cNvPr>
            <p:cNvSpPr>
              <a:spLocks/>
            </p:cNvSpPr>
            <p:nvPr/>
          </p:nvSpPr>
          <p:spPr bwMode="auto">
            <a:xfrm flipH="1">
              <a:off x="1393201"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 name="Freeform 30">
              <a:extLst>
                <a:ext uri="{FF2B5EF4-FFF2-40B4-BE49-F238E27FC236}">
                  <a16:creationId xmlns:a16="http://schemas.microsoft.com/office/drawing/2014/main" id="{407C8742-71A7-4E71-9A5D-D06BB9EEE181}"/>
                </a:ext>
              </a:extLst>
            </p:cNvPr>
            <p:cNvSpPr>
              <a:spLocks/>
            </p:cNvSpPr>
            <p:nvPr/>
          </p:nvSpPr>
          <p:spPr bwMode="auto">
            <a:xfrm flipH="1">
              <a:off x="1067060"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 name="Freeform 31">
              <a:extLst>
                <a:ext uri="{FF2B5EF4-FFF2-40B4-BE49-F238E27FC236}">
                  <a16:creationId xmlns:a16="http://schemas.microsoft.com/office/drawing/2014/main" id="{CBE2FDD1-B43A-41F8-9EDF-A30939285F6B}"/>
                </a:ext>
              </a:extLst>
            </p:cNvPr>
            <p:cNvSpPr>
              <a:spLocks/>
            </p:cNvSpPr>
            <p:nvPr/>
          </p:nvSpPr>
          <p:spPr bwMode="auto">
            <a:xfrm flipH="1">
              <a:off x="1500296"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 name="Freeform 32">
              <a:extLst>
                <a:ext uri="{FF2B5EF4-FFF2-40B4-BE49-F238E27FC236}">
                  <a16:creationId xmlns:a16="http://schemas.microsoft.com/office/drawing/2014/main" id="{41156166-9A63-4FBF-9D3D-3DD9ECEA7A0F}"/>
                </a:ext>
              </a:extLst>
            </p:cNvPr>
            <p:cNvSpPr>
              <a:spLocks/>
            </p:cNvSpPr>
            <p:nvPr/>
          </p:nvSpPr>
          <p:spPr bwMode="auto">
            <a:xfrm flipH="1">
              <a:off x="1174155"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 name="Freeform 543">
              <a:extLst>
                <a:ext uri="{FF2B5EF4-FFF2-40B4-BE49-F238E27FC236}">
                  <a16:creationId xmlns:a16="http://schemas.microsoft.com/office/drawing/2014/main" id="{0521FBB5-5E11-4227-9C46-7C05BC0540B7}"/>
                </a:ext>
              </a:extLst>
            </p:cNvPr>
            <p:cNvSpPr>
              <a:spLocks/>
            </p:cNvSpPr>
            <p:nvPr/>
          </p:nvSpPr>
          <p:spPr bwMode="auto">
            <a:xfrm flipH="1">
              <a:off x="738433"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 name="Freeform 544">
              <a:extLst>
                <a:ext uri="{FF2B5EF4-FFF2-40B4-BE49-F238E27FC236}">
                  <a16:creationId xmlns:a16="http://schemas.microsoft.com/office/drawing/2014/main" id="{DD963703-A5E9-4193-B7AE-D716B7A45C66}"/>
                </a:ext>
              </a:extLst>
            </p:cNvPr>
            <p:cNvSpPr>
              <a:spLocks/>
            </p:cNvSpPr>
            <p:nvPr/>
          </p:nvSpPr>
          <p:spPr bwMode="auto">
            <a:xfrm flipH="1">
              <a:off x="412291"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9" name="Freeform 545">
              <a:extLst>
                <a:ext uri="{FF2B5EF4-FFF2-40B4-BE49-F238E27FC236}">
                  <a16:creationId xmlns:a16="http://schemas.microsoft.com/office/drawing/2014/main" id="{B0E795AF-9183-4BFA-B235-C57F24C856A3}"/>
                </a:ext>
              </a:extLst>
            </p:cNvPr>
            <p:cNvSpPr>
              <a:spLocks/>
            </p:cNvSpPr>
            <p:nvPr/>
          </p:nvSpPr>
          <p:spPr bwMode="auto">
            <a:xfrm flipH="1">
              <a:off x="845526"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0" name="Freeform 546">
              <a:extLst>
                <a:ext uri="{FF2B5EF4-FFF2-40B4-BE49-F238E27FC236}">
                  <a16:creationId xmlns:a16="http://schemas.microsoft.com/office/drawing/2014/main" id="{296D1392-E439-4296-9778-4D770C79A2E8}"/>
                </a:ext>
              </a:extLst>
            </p:cNvPr>
            <p:cNvSpPr>
              <a:spLocks/>
            </p:cNvSpPr>
            <p:nvPr/>
          </p:nvSpPr>
          <p:spPr bwMode="auto">
            <a:xfrm flipH="1">
              <a:off x="519387"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1" name="Freeform 29">
              <a:extLst>
                <a:ext uri="{FF2B5EF4-FFF2-40B4-BE49-F238E27FC236}">
                  <a16:creationId xmlns:a16="http://schemas.microsoft.com/office/drawing/2014/main" id="{A7DE2403-60C7-4025-AC46-8669B87D922C}"/>
                </a:ext>
              </a:extLst>
            </p:cNvPr>
            <p:cNvSpPr>
              <a:spLocks/>
            </p:cNvSpPr>
            <p:nvPr/>
          </p:nvSpPr>
          <p:spPr bwMode="auto">
            <a:xfrm flipH="1">
              <a:off x="83663"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2" name="Freeform 31">
              <a:extLst>
                <a:ext uri="{FF2B5EF4-FFF2-40B4-BE49-F238E27FC236}">
                  <a16:creationId xmlns:a16="http://schemas.microsoft.com/office/drawing/2014/main" id="{10729E0B-C412-43C5-9E5B-8622F1E24BF3}"/>
                </a:ext>
              </a:extLst>
            </p:cNvPr>
            <p:cNvSpPr>
              <a:spLocks/>
            </p:cNvSpPr>
            <p:nvPr/>
          </p:nvSpPr>
          <p:spPr bwMode="auto">
            <a:xfrm flipH="1">
              <a:off x="190757"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 name="Freeform 30">
              <a:extLst>
                <a:ext uri="{FF2B5EF4-FFF2-40B4-BE49-F238E27FC236}">
                  <a16:creationId xmlns:a16="http://schemas.microsoft.com/office/drawing/2014/main" id="{EBC16467-A8FC-4767-B479-821C5AACEBC9}"/>
                </a:ext>
              </a:extLst>
            </p:cNvPr>
            <p:cNvSpPr>
              <a:spLocks/>
            </p:cNvSpPr>
            <p:nvPr/>
          </p:nvSpPr>
          <p:spPr bwMode="auto">
            <a:xfrm flipH="1">
              <a:off x="11874480"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 name="Freeform 32">
              <a:extLst>
                <a:ext uri="{FF2B5EF4-FFF2-40B4-BE49-F238E27FC236}">
                  <a16:creationId xmlns:a16="http://schemas.microsoft.com/office/drawing/2014/main" id="{8582C6D7-D089-4BD2-B086-3B28915FD22E}"/>
                </a:ext>
              </a:extLst>
            </p:cNvPr>
            <p:cNvSpPr>
              <a:spLocks/>
            </p:cNvSpPr>
            <p:nvPr/>
          </p:nvSpPr>
          <p:spPr bwMode="auto">
            <a:xfrm flipH="1">
              <a:off x="11981575"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 name="Freeform 403">
              <a:extLst>
                <a:ext uri="{FF2B5EF4-FFF2-40B4-BE49-F238E27FC236}">
                  <a16:creationId xmlns:a16="http://schemas.microsoft.com/office/drawing/2014/main" id="{606F5F8A-8CC4-440F-86B9-EA3776B2BA4C}"/>
                </a:ext>
              </a:extLst>
            </p:cNvPr>
            <p:cNvSpPr>
              <a:spLocks/>
            </p:cNvSpPr>
            <p:nvPr/>
          </p:nvSpPr>
          <p:spPr bwMode="auto">
            <a:xfrm flipH="1">
              <a:off x="11545853"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 name="Freeform 404">
              <a:extLst>
                <a:ext uri="{FF2B5EF4-FFF2-40B4-BE49-F238E27FC236}">
                  <a16:creationId xmlns:a16="http://schemas.microsoft.com/office/drawing/2014/main" id="{1528F21E-EB99-4A5A-9E43-FD5D55A545C0}"/>
                </a:ext>
              </a:extLst>
            </p:cNvPr>
            <p:cNvSpPr>
              <a:spLocks/>
            </p:cNvSpPr>
            <p:nvPr/>
          </p:nvSpPr>
          <p:spPr bwMode="auto">
            <a:xfrm flipH="1">
              <a:off x="11219711"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 name="Freeform 405">
              <a:extLst>
                <a:ext uri="{FF2B5EF4-FFF2-40B4-BE49-F238E27FC236}">
                  <a16:creationId xmlns:a16="http://schemas.microsoft.com/office/drawing/2014/main" id="{4B0EAE85-0C97-4A97-9332-66097D717A63}"/>
                </a:ext>
              </a:extLst>
            </p:cNvPr>
            <p:cNvSpPr>
              <a:spLocks/>
            </p:cNvSpPr>
            <p:nvPr/>
          </p:nvSpPr>
          <p:spPr bwMode="auto">
            <a:xfrm flipH="1">
              <a:off x="11652945"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 name="Freeform 406">
              <a:extLst>
                <a:ext uri="{FF2B5EF4-FFF2-40B4-BE49-F238E27FC236}">
                  <a16:creationId xmlns:a16="http://schemas.microsoft.com/office/drawing/2014/main" id="{B2CF78D2-78D4-4FF0-A9CB-63AF612D3206}"/>
                </a:ext>
              </a:extLst>
            </p:cNvPr>
            <p:cNvSpPr>
              <a:spLocks/>
            </p:cNvSpPr>
            <p:nvPr/>
          </p:nvSpPr>
          <p:spPr bwMode="auto">
            <a:xfrm flipH="1">
              <a:off x="11326806"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 name="Freeform 29">
              <a:extLst>
                <a:ext uri="{FF2B5EF4-FFF2-40B4-BE49-F238E27FC236}">
                  <a16:creationId xmlns:a16="http://schemas.microsoft.com/office/drawing/2014/main" id="{381A07A5-4B99-4ABB-9659-2B16C60BD3DE}"/>
                </a:ext>
              </a:extLst>
            </p:cNvPr>
            <p:cNvSpPr>
              <a:spLocks/>
            </p:cNvSpPr>
            <p:nvPr/>
          </p:nvSpPr>
          <p:spPr bwMode="auto">
            <a:xfrm flipH="1">
              <a:off x="10891083"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 name="Freeform 31">
              <a:extLst>
                <a:ext uri="{FF2B5EF4-FFF2-40B4-BE49-F238E27FC236}">
                  <a16:creationId xmlns:a16="http://schemas.microsoft.com/office/drawing/2014/main" id="{D54498B5-A780-4F4C-A49E-23D947DDD3D9}"/>
                </a:ext>
              </a:extLst>
            </p:cNvPr>
            <p:cNvSpPr>
              <a:spLocks/>
            </p:cNvSpPr>
            <p:nvPr/>
          </p:nvSpPr>
          <p:spPr bwMode="auto">
            <a:xfrm flipH="1">
              <a:off x="10998177"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 name="Freeform 29">
              <a:extLst>
                <a:ext uri="{FF2B5EF4-FFF2-40B4-BE49-F238E27FC236}">
                  <a16:creationId xmlns:a16="http://schemas.microsoft.com/office/drawing/2014/main" id="{816AC04F-87E4-4453-8955-4F5B6AC63B42}"/>
                </a:ext>
              </a:extLst>
            </p:cNvPr>
            <p:cNvSpPr>
              <a:spLocks/>
            </p:cNvSpPr>
            <p:nvPr/>
          </p:nvSpPr>
          <p:spPr bwMode="auto">
            <a:xfrm flipH="1">
              <a:off x="10562455"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 name="Freeform 30">
              <a:extLst>
                <a:ext uri="{FF2B5EF4-FFF2-40B4-BE49-F238E27FC236}">
                  <a16:creationId xmlns:a16="http://schemas.microsoft.com/office/drawing/2014/main" id="{D10180E1-5136-4852-A120-2FA6F99D68E7}"/>
                </a:ext>
              </a:extLst>
            </p:cNvPr>
            <p:cNvSpPr>
              <a:spLocks/>
            </p:cNvSpPr>
            <p:nvPr/>
          </p:nvSpPr>
          <p:spPr bwMode="auto">
            <a:xfrm flipH="1">
              <a:off x="10236313"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5" name="Freeform 31">
              <a:extLst>
                <a:ext uri="{FF2B5EF4-FFF2-40B4-BE49-F238E27FC236}">
                  <a16:creationId xmlns:a16="http://schemas.microsoft.com/office/drawing/2014/main" id="{CBB855A4-1E9D-42A6-9F78-FC43E68A6305}"/>
                </a:ext>
              </a:extLst>
            </p:cNvPr>
            <p:cNvSpPr>
              <a:spLocks/>
            </p:cNvSpPr>
            <p:nvPr/>
          </p:nvSpPr>
          <p:spPr bwMode="auto">
            <a:xfrm flipH="1">
              <a:off x="10669548"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 name="Freeform 32">
              <a:extLst>
                <a:ext uri="{FF2B5EF4-FFF2-40B4-BE49-F238E27FC236}">
                  <a16:creationId xmlns:a16="http://schemas.microsoft.com/office/drawing/2014/main" id="{1B8A5A80-3541-497F-B6C5-D54C9B554334}"/>
                </a:ext>
              </a:extLst>
            </p:cNvPr>
            <p:cNvSpPr>
              <a:spLocks/>
            </p:cNvSpPr>
            <p:nvPr/>
          </p:nvSpPr>
          <p:spPr bwMode="auto">
            <a:xfrm flipH="1">
              <a:off x="10343408"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 name="Freeform 29">
              <a:extLst>
                <a:ext uri="{FF2B5EF4-FFF2-40B4-BE49-F238E27FC236}">
                  <a16:creationId xmlns:a16="http://schemas.microsoft.com/office/drawing/2014/main" id="{4A5DA074-0347-42CE-A3CC-05EDDB2F1B26}"/>
                </a:ext>
              </a:extLst>
            </p:cNvPr>
            <p:cNvSpPr>
              <a:spLocks/>
            </p:cNvSpPr>
            <p:nvPr/>
          </p:nvSpPr>
          <p:spPr bwMode="auto">
            <a:xfrm flipH="1">
              <a:off x="9907685"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 name="Freeform 30">
              <a:extLst>
                <a:ext uri="{FF2B5EF4-FFF2-40B4-BE49-F238E27FC236}">
                  <a16:creationId xmlns:a16="http://schemas.microsoft.com/office/drawing/2014/main" id="{0832DEEF-DDC8-4E3B-9E70-AED27E53E560}"/>
                </a:ext>
              </a:extLst>
            </p:cNvPr>
            <p:cNvSpPr>
              <a:spLocks/>
            </p:cNvSpPr>
            <p:nvPr/>
          </p:nvSpPr>
          <p:spPr bwMode="auto">
            <a:xfrm flipH="1">
              <a:off x="9581544"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 name="Freeform 31">
              <a:extLst>
                <a:ext uri="{FF2B5EF4-FFF2-40B4-BE49-F238E27FC236}">
                  <a16:creationId xmlns:a16="http://schemas.microsoft.com/office/drawing/2014/main" id="{B01C2F5E-6796-4EED-854B-917C31A51E71}"/>
                </a:ext>
              </a:extLst>
            </p:cNvPr>
            <p:cNvSpPr>
              <a:spLocks/>
            </p:cNvSpPr>
            <p:nvPr/>
          </p:nvSpPr>
          <p:spPr bwMode="auto">
            <a:xfrm flipH="1">
              <a:off x="10014780"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 name="Freeform 32">
              <a:extLst>
                <a:ext uri="{FF2B5EF4-FFF2-40B4-BE49-F238E27FC236}">
                  <a16:creationId xmlns:a16="http://schemas.microsoft.com/office/drawing/2014/main" id="{B3E0B317-DD1F-4BEF-874B-EFA24AB15402}"/>
                </a:ext>
              </a:extLst>
            </p:cNvPr>
            <p:cNvSpPr>
              <a:spLocks/>
            </p:cNvSpPr>
            <p:nvPr/>
          </p:nvSpPr>
          <p:spPr bwMode="auto">
            <a:xfrm flipH="1">
              <a:off x="9688639"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 name="Freeform 29">
              <a:extLst>
                <a:ext uri="{FF2B5EF4-FFF2-40B4-BE49-F238E27FC236}">
                  <a16:creationId xmlns:a16="http://schemas.microsoft.com/office/drawing/2014/main" id="{8384A136-FACA-4243-9386-CEE3B7FF2361}"/>
                </a:ext>
              </a:extLst>
            </p:cNvPr>
            <p:cNvSpPr>
              <a:spLocks/>
            </p:cNvSpPr>
            <p:nvPr/>
          </p:nvSpPr>
          <p:spPr bwMode="auto">
            <a:xfrm flipH="1">
              <a:off x="9252916"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 name="Freeform 30">
              <a:extLst>
                <a:ext uri="{FF2B5EF4-FFF2-40B4-BE49-F238E27FC236}">
                  <a16:creationId xmlns:a16="http://schemas.microsoft.com/office/drawing/2014/main" id="{30C7A2AD-148E-4F74-82FE-A20AA30DF11E}"/>
                </a:ext>
              </a:extLst>
            </p:cNvPr>
            <p:cNvSpPr>
              <a:spLocks/>
            </p:cNvSpPr>
            <p:nvPr/>
          </p:nvSpPr>
          <p:spPr bwMode="auto">
            <a:xfrm flipH="1">
              <a:off x="8926775"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 name="Freeform 31">
              <a:extLst>
                <a:ext uri="{FF2B5EF4-FFF2-40B4-BE49-F238E27FC236}">
                  <a16:creationId xmlns:a16="http://schemas.microsoft.com/office/drawing/2014/main" id="{867C3ECA-9BCB-41C1-81F3-13A7FBB3A620}"/>
                </a:ext>
              </a:extLst>
            </p:cNvPr>
            <p:cNvSpPr>
              <a:spLocks/>
            </p:cNvSpPr>
            <p:nvPr/>
          </p:nvSpPr>
          <p:spPr bwMode="auto">
            <a:xfrm flipH="1">
              <a:off x="9360011"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 name="Freeform 32">
              <a:extLst>
                <a:ext uri="{FF2B5EF4-FFF2-40B4-BE49-F238E27FC236}">
                  <a16:creationId xmlns:a16="http://schemas.microsoft.com/office/drawing/2014/main" id="{71AF6C65-04D1-44BE-B8F8-455F881F5EB4}"/>
                </a:ext>
              </a:extLst>
            </p:cNvPr>
            <p:cNvSpPr>
              <a:spLocks/>
            </p:cNvSpPr>
            <p:nvPr/>
          </p:nvSpPr>
          <p:spPr bwMode="auto">
            <a:xfrm flipH="1">
              <a:off x="9033870"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 name="Freeform 29">
              <a:extLst>
                <a:ext uri="{FF2B5EF4-FFF2-40B4-BE49-F238E27FC236}">
                  <a16:creationId xmlns:a16="http://schemas.microsoft.com/office/drawing/2014/main" id="{3F00F70B-8021-4B4F-A6CA-FB292957867B}"/>
                </a:ext>
              </a:extLst>
            </p:cNvPr>
            <p:cNvSpPr>
              <a:spLocks/>
            </p:cNvSpPr>
            <p:nvPr/>
          </p:nvSpPr>
          <p:spPr bwMode="auto">
            <a:xfrm flipH="1">
              <a:off x="8598148"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 name="Freeform 30">
              <a:extLst>
                <a:ext uri="{FF2B5EF4-FFF2-40B4-BE49-F238E27FC236}">
                  <a16:creationId xmlns:a16="http://schemas.microsoft.com/office/drawing/2014/main" id="{B4EBCF14-7DA3-4676-91BD-09C9739D4906}"/>
                </a:ext>
              </a:extLst>
            </p:cNvPr>
            <p:cNvSpPr>
              <a:spLocks/>
            </p:cNvSpPr>
            <p:nvPr/>
          </p:nvSpPr>
          <p:spPr bwMode="auto">
            <a:xfrm flipH="1">
              <a:off x="8272007"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 name="Freeform 31">
              <a:extLst>
                <a:ext uri="{FF2B5EF4-FFF2-40B4-BE49-F238E27FC236}">
                  <a16:creationId xmlns:a16="http://schemas.microsoft.com/office/drawing/2014/main" id="{3C8A097F-DD68-4725-A275-728839BB5548}"/>
                </a:ext>
              </a:extLst>
            </p:cNvPr>
            <p:cNvSpPr>
              <a:spLocks/>
            </p:cNvSpPr>
            <p:nvPr/>
          </p:nvSpPr>
          <p:spPr bwMode="auto">
            <a:xfrm flipH="1">
              <a:off x="8705242"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 name="Freeform 32">
              <a:extLst>
                <a:ext uri="{FF2B5EF4-FFF2-40B4-BE49-F238E27FC236}">
                  <a16:creationId xmlns:a16="http://schemas.microsoft.com/office/drawing/2014/main" id="{4B6A36A2-898B-4FC6-9109-1231547373C0}"/>
                </a:ext>
              </a:extLst>
            </p:cNvPr>
            <p:cNvSpPr>
              <a:spLocks/>
            </p:cNvSpPr>
            <p:nvPr/>
          </p:nvSpPr>
          <p:spPr bwMode="auto">
            <a:xfrm flipH="1">
              <a:off x="8379101"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 name="Freeform 425">
              <a:extLst>
                <a:ext uri="{FF2B5EF4-FFF2-40B4-BE49-F238E27FC236}">
                  <a16:creationId xmlns:a16="http://schemas.microsoft.com/office/drawing/2014/main" id="{021DA16D-21AD-463B-AB5E-98D37FC65AAC}"/>
                </a:ext>
              </a:extLst>
            </p:cNvPr>
            <p:cNvSpPr>
              <a:spLocks/>
            </p:cNvSpPr>
            <p:nvPr/>
          </p:nvSpPr>
          <p:spPr bwMode="auto">
            <a:xfrm flipH="1">
              <a:off x="7943379"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 name="Freeform 426">
              <a:extLst>
                <a:ext uri="{FF2B5EF4-FFF2-40B4-BE49-F238E27FC236}">
                  <a16:creationId xmlns:a16="http://schemas.microsoft.com/office/drawing/2014/main" id="{977918E1-3770-416B-A895-14206573EBA2}"/>
                </a:ext>
              </a:extLst>
            </p:cNvPr>
            <p:cNvSpPr>
              <a:spLocks/>
            </p:cNvSpPr>
            <p:nvPr/>
          </p:nvSpPr>
          <p:spPr bwMode="auto">
            <a:xfrm flipH="1">
              <a:off x="7617237"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 name="Freeform 427">
              <a:extLst>
                <a:ext uri="{FF2B5EF4-FFF2-40B4-BE49-F238E27FC236}">
                  <a16:creationId xmlns:a16="http://schemas.microsoft.com/office/drawing/2014/main" id="{7A3A3F32-DAF2-4810-A6F3-06D3D1FE82C9}"/>
                </a:ext>
              </a:extLst>
            </p:cNvPr>
            <p:cNvSpPr>
              <a:spLocks/>
            </p:cNvSpPr>
            <p:nvPr/>
          </p:nvSpPr>
          <p:spPr bwMode="auto">
            <a:xfrm flipH="1">
              <a:off x="8050472"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 name="Freeform 428">
              <a:extLst>
                <a:ext uri="{FF2B5EF4-FFF2-40B4-BE49-F238E27FC236}">
                  <a16:creationId xmlns:a16="http://schemas.microsoft.com/office/drawing/2014/main" id="{E3E01BC9-279B-4F0E-A33E-59F0C08DA4A5}"/>
                </a:ext>
              </a:extLst>
            </p:cNvPr>
            <p:cNvSpPr>
              <a:spLocks/>
            </p:cNvSpPr>
            <p:nvPr/>
          </p:nvSpPr>
          <p:spPr bwMode="auto">
            <a:xfrm flipH="1">
              <a:off x="7724332"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 name="Freeform 29">
              <a:extLst>
                <a:ext uri="{FF2B5EF4-FFF2-40B4-BE49-F238E27FC236}">
                  <a16:creationId xmlns:a16="http://schemas.microsoft.com/office/drawing/2014/main" id="{8D90933B-2F75-4EE8-871B-FD9DC0C82B58}"/>
                </a:ext>
              </a:extLst>
            </p:cNvPr>
            <p:cNvSpPr>
              <a:spLocks/>
            </p:cNvSpPr>
            <p:nvPr/>
          </p:nvSpPr>
          <p:spPr bwMode="auto">
            <a:xfrm flipH="1">
              <a:off x="7288609"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 name="Freeform 31">
              <a:extLst>
                <a:ext uri="{FF2B5EF4-FFF2-40B4-BE49-F238E27FC236}">
                  <a16:creationId xmlns:a16="http://schemas.microsoft.com/office/drawing/2014/main" id="{DB39CD11-82D9-44CD-9F8B-0B5D50B97544}"/>
                </a:ext>
              </a:extLst>
            </p:cNvPr>
            <p:cNvSpPr>
              <a:spLocks/>
            </p:cNvSpPr>
            <p:nvPr/>
          </p:nvSpPr>
          <p:spPr bwMode="auto">
            <a:xfrm flipH="1">
              <a:off x="7395703"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6" name="Group 1805">
            <a:extLst>
              <a:ext uri="{FF2B5EF4-FFF2-40B4-BE49-F238E27FC236}">
                <a16:creationId xmlns:a16="http://schemas.microsoft.com/office/drawing/2014/main" id="{BE72D951-75A4-4DA9-8903-264B4C8AD6CE}"/>
              </a:ext>
            </a:extLst>
          </p:cNvPr>
          <p:cNvGrpSpPr/>
          <p:nvPr userDrawn="1"/>
        </p:nvGrpSpPr>
        <p:grpSpPr>
          <a:xfrm>
            <a:off x="83663" y="3199212"/>
            <a:ext cx="12009863" cy="176637"/>
            <a:chOff x="83663" y="3120085"/>
            <a:chExt cx="12009863" cy="176637"/>
          </a:xfrm>
        </p:grpSpPr>
        <p:sp>
          <p:nvSpPr>
            <p:cNvPr id="183" name="Freeform 29">
              <a:extLst>
                <a:ext uri="{FF2B5EF4-FFF2-40B4-BE49-F238E27FC236}">
                  <a16:creationId xmlns:a16="http://schemas.microsoft.com/office/drawing/2014/main" id="{264AC6E7-01D5-40D8-8743-B48FAE547197}"/>
                </a:ext>
              </a:extLst>
            </p:cNvPr>
            <p:cNvSpPr>
              <a:spLocks/>
            </p:cNvSpPr>
            <p:nvPr/>
          </p:nvSpPr>
          <p:spPr bwMode="auto">
            <a:xfrm>
              <a:off x="305196"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4" name="Freeform 30">
              <a:extLst>
                <a:ext uri="{FF2B5EF4-FFF2-40B4-BE49-F238E27FC236}">
                  <a16:creationId xmlns:a16="http://schemas.microsoft.com/office/drawing/2014/main" id="{AF1A290E-9D5C-4D3E-B58F-B8A8F93E7AEE}"/>
                </a:ext>
              </a:extLst>
            </p:cNvPr>
            <p:cNvSpPr>
              <a:spLocks/>
            </p:cNvSpPr>
            <p:nvPr/>
          </p:nvSpPr>
          <p:spPr bwMode="auto">
            <a:xfrm>
              <a:off x="63133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5" name="Freeform 31">
              <a:extLst>
                <a:ext uri="{FF2B5EF4-FFF2-40B4-BE49-F238E27FC236}">
                  <a16:creationId xmlns:a16="http://schemas.microsoft.com/office/drawing/2014/main" id="{A66BF2C9-ABEB-49A8-9D26-1799DD2BABDD}"/>
                </a:ext>
              </a:extLst>
            </p:cNvPr>
            <p:cNvSpPr>
              <a:spLocks/>
            </p:cNvSpPr>
            <p:nvPr/>
          </p:nvSpPr>
          <p:spPr bwMode="auto">
            <a:xfrm>
              <a:off x="83663"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6" name="Freeform 32">
              <a:extLst>
                <a:ext uri="{FF2B5EF4-FFF2-40B4-BE49-F238E27FC236}">
                  <a16:creationId xmlns:a16="http://schemas.microsoft.com/office/drawing/2014/main" id="{EFED73C6-3651-46CB-8675-80B071CA7A17}"/>
                </a:ext>
              </a:extLst>
            </p:cNvPr>
            <p:cNvSpPr>
              <a:spLocks/>
            </p:cNvSpPr>
            <p:nvPr/>
          </p:nvSpPr>
          <p:spPr bwMode="auto">
            <a:xfrm>
              <a:off x="412290"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7" name="Freeform 29">
              <a:extLst>
                <a:ext uri="{FF2B5EF4-FFF2-40B4-BE49-F238E27FC236}">
                  <a16:creationId xmlns:a16="http://schemas.microsoft.com/office/drawing/2014/main" id="{42D6DE5F-4428-42A4-8443-3D7AEB80BF16}"/>
                </a:ext>
              </a:extLst>
            </p:cNvPr>
            <p:cNvSpPr>
              <a:spLocks/>
            </p:cNvSpPr>
            <p:nvPr/>
          </p:nvSpPr>
          <p:spPr bwMode="auto">
            <a:xfrm>
              <a:off x="959966"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8" name="Freeform 30">
              <a:extLst>
                <a:ext uri="{FF2B5EF4-FFF2-40B4-BE49-F238E27FC236}">
                  <a16:creationId xmlns:a16="http://schemas.microsoft.com/office/drawing/2014/main" id="{77EAB4FC-86D4-4318-80A7-44794FA6B27F}"/>
                </a:ext>
              </a:extLst>
            </p:cNvPr>
            <p:cNvSpPr>
              <a:spLocks/>
            </p:cNvSpPr>
            <p:nvPr/>
          </p:nvSpPr>
          <p:spPr bwMode="auto">
            <a:xfrm>
              <a:off x="1286106"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9" name="Freeform 31">
              <a:extLst>
                <a:ext uri="{FF2B5EF4-FFF2-40B4-BE49-F238E27FC236}">
                  <a16:creationId xmlns:a16="http://schemas.microsoft.com/office/drawing/2014/main" id="{DB3DD124-1B6A-4866-BBFD-7F9A76EB767B}"/>
                </a:ext>
              </a:extLst>
            </p:cNvPr>
            <p:cNvSpPr>
              <a:spLocks/>
            </p:cNvSpPr>
            <p:nvPr/>
          </p:nvSpPr>
          <p:spPr bwMode="auto">
            <a:xfrm>
              <a:off x="738432"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0" name="Freeform 32">
              <a:extLst>
                <a:ext uri="{FF2B5EF4-FFF2-40B4-BE49-F238E27FC236}">
                  <a16:creationId xmlns:a16="http://schemas.microsoft.com/office/drawing/2014/main" id="{3D7A3F88-AAA4-4E6D-8BB1-79ECBB63C7E2}"/>
                </a:ext>
              </a:extLst>
            </p:cNvPr>
            <p:cNvSpPr>
              <a:spLocks/>
            </p:cNvSpPr>
            <p:nvPr/>
          </p:nvSpPr>
          <p:spPr bwMode="auto">
            <a:xfrm>
              <a:off x="1067060"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1" name="Freeform 29">
              <a:extLst>
                <a:ext uri="{FF2B5EF4-FFF2-40B4-BE49-F238E27FC236}">
                  <a16:creationId xmlns:a16="http://schemas.microsoft.com/office/drawing/2014/main" id="{C7F4F5A3-B635-40FF-90A9-D0FD41B4EF4C}"/>
                </a:ext>
              </a:extLst>
            </p:cNvPr>
            <p:cNvSpPr>
              <a:spLocks/>
            </p:cNvSpPr>
            <p:nvPr/>
          </p:nvSpPr>
          <p:spPr bwMode="auto">
            <a:xfrm>
              <a:off x="1614734"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2" name="Freeform 30">
              <a:extLst>
                <a:ext uri="{FF2B5EF4-FFF2-40B4-BE49-F238E27FC236}">
                  <a16:creationId xmlns:a16="http://schemas.microsoft.com/office/drawing/2014/main" id="{83F4EA44-920C-4715-B68B-64BF293BDB53}"/>
                </a:ext>
              </a:extLst>
            </p:cNvPr>
            <p:cNvSpPr>
              <a:spLocks/>
            </p:cNvSpPr>
            <p:nvPr/>
          </p:nvSpPr>
          <p:spPr bwMode="auto">
            <a:xfrm>
              <a:off x="194087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3" name="Freeform 31">
              <a:extLst>
                <a:ext uri="{FF2B5EF4-FFF2-40B4-BE49-F238E27FC236}">
                  <a16:creationId xmlns:a16="http://schemas.microsoft.com/office/drawing/2014/main" id="{ACA41A8C-96F8-44FF-9C1A-50DD1B02B65C}"/>
                </a:ext>
              </a:extLst>
            </p:cNvPr>
            <p:cNvSpPr>
              <a:spLocks/>
            </p:cNvSpPr>
            <p:nvPr/>
          </p:nvSpPr>
          <p:spPr bwMode="auto">
            <a:xfrm>
              <a:off x="1393201"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4" name="Freeform 32">
              <a:extLst>
                <a:ext uri="{FF2B5EF4-FFF2-40B4-BE49-F238E27FC236}">
                  <a16:creationId xmlns:a16="http://schemas.microsoft.com/office/drawing/2014/main" id="{9274AA7E-AF9E-4B39-BA51-CA52B0A105AA}"/>
                </a:ext>
              </a:extLst>
            </p:cNvPr>
            <p:cNvSpPr>
              <a:spLocks/>
            </p:cNvSpPr>
            <p:nvPr/>
          </p:nvSpPr>
          <p:spPr bwMode="auto">
            <a:xfrm>
              <a:off x="1721829"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5" name="Freeform 29">
              <a:extLst>
                <a:ext uri="{FF2B5EF4-FFF2-40B4-BE49-F238E27FC236}">
                  <a16:creationId xmlns:a16="http://schemas.microsoft.com/office/drawing/2014/main" id="{1D2111FD-9B98-4E66-B477-66949920875E}"/>
                </a:ext>
              </a:extLst>
            </p:cNvPr>
            <p:cNvSpPr>
              <a:spLocks/>
            </p:cNvSpPr>
            <p:nvPr/>
          </p:nvSpPr>
          <p:spPr bwMode="auto">
            <a:xfrm>
              <a:off x="2269503"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6" name="Freeform 30">
              <a:extLst>
                <a:ext uri="{FF2B5EF4-FFF2-40B4-BE49-F238E27FC236}">
                  <a16:creationId xmlns:a16="http://schemas.microsoft.com/office/drawing/2014/main" id="{6AA312F4-25D1-4D24-B568-08ED8ACA4CBE}"/>
                </a:ext>
              </a:extLst>
            </p:cNvPr>
            <p:cNvSpPr>
              <a:spLocks/>
            </p:cNvSpPr>
            <p:nvPr/>
          </p:nvSpPr>
          <p:spPr bwMode="auto">
            <a:xfrm>
              <a:off x="2595644"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7" name="Freeform 31">
              <a:extLst>
                <a:ext uri="{FF2B5EF4-FFF2-40B4-BE49-F238E27FC236}">
                  <a16:creationId xmlns:a16="http://schemas.microsoft.com/office/drawing/2014/main" id="{E87D0181-2200-42D3-8970-991B9930F40D}"/>
                </a:ext>
              </a:extLst>
            </p:cNvPr>
            <p:cNvSpPr>
              <a:spLocks/>
            </p:cNvSpPr>
            <p:nvPr/>
          </p:nvSpPr>
          <p:spPr bwMode="auto">
            <a:xfrm>
              <a:off x="2047969"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8" name="Freeform 32">
              <a:extLst>
                <a:ext uri="{FF2B5EF4-FFF2-40B4-BE49-F238E27FC236}">
                  <a16:creationId xmlns:a16="http://schemas.microsoft.com/office/drawing/2014/main" id="{09443674-B67D-46F8-BCC5-5ED0CA5F6D08}"/>
                </a:ext>
              </a:extLst>
            </p:cNvPr>
            <p:cNvSpPr>
              <a:spLocks/>
            </p:cNvSpPr>
            <p:nvPr/>
          </p:nvSpPr>
          <p:spPr bwMode="auto">
            <a:xfrm>
              <a:off x="2376598"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9" name="Freeform 565">
              <a:extLst>
                <a:ext uri="{FF2B5EF4-FFF2-40B4-BE49-F238E27FC236}">
                  <a16:creationId xmlns:a16="http://schemas.microsoft.com/office/drawing/2014/main" id="{10810694-117B-4425-868B-0E45A3DFC500}"/>
                </a:ext>
              </a:extLst>
            </p:cNvPr>
            <p:cNvSpPr>
              <a:spLocks/>
            </p:cNvSpPr>
            <p:nvPr/>
          </p:nvSpPr>
          <p:spPr bwMode="auto">
            <a:xfrm>
              <a:off x="292427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0" name="Freeform 566">
              <a:extLst>
                <a:ext uri="{FF2B5EF4-FFF2-40B4-BE49-F238E27FC236}">
                  <a16:creationId xmlns:a16="http://schemas.microsoft.com/office/drawing/2014/main" id="{AC606DA5-EC36-49E7-9FD5-59A03F72C6FD}"/>
                </a:ext>
              </a:extLst>
            </p:cNvPr>
            <p:cNvSpPr>
              <a:spLocks/>
            </p:cNvSpPr>
            <p:nvPr/>
          </p:nvSpPr>
          <p:spPr bwMode="auto">
            <a:xfrm>
              <a:off x="3250413"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1" name="Freeform 567">
              <a:extLst>
                <a:ext uri="{FF2B5EF4-FFF2-40B4-BE49-F238E27FC236}">
                  <a16:creationId xmlns:a16="http://schemas.microsoft.com/office/drawing/2014/main" id="{5640AFA6-64C6-41DF-B7CE-4EAAA7A39248}"/>
                </a:ext>
              </a:extLst>
            </p:cNvPr>
            <p:cNvSpPr>
              <a:spLocks/>
            </p:cNvSpPr>
            <p:nvPr/>
          </p:nvSpPr>
          <p:spPr bwMode="auto">
            <a:xfrm>
              <a:off x="2702739"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2" name="Freeform 568">
              <a:extLst>
                <a:ext uri="{FF2B5EF4-FFF2-40B4-BE49-F238E27FC236}">
                  <a16:creationId xmlns:a16="http://schemas.microsoft.com/office/drawing/2014/main" id="{36AAF8C4-4FBE-4DDD-B437-FB23809EF672}"/>
                </a:ext>
              </a:extLst>
            </p:cNvPr>
            <p:cNvSpPr>
              <a:spLocks/>
            </p:cNvSpPr>
            <p:nvPr/>
          </p:nvSpPr>
          <p:spPr bwMode="auto">
            <a:xfrm>
              <a:off x="3031366"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3" name="Freeform 29">
              <a:extLst>
                <a:ext uri="{FF2B5EF4-FFF2-40B4-BE49-F238E27FC236}">
                  <a16:creationId xmlns:a16="http://schemas.microsoft.com/office/drawing/2014/main" id="{7107F083-C1CA-46E9-AECD-5B7DFF24F925}"/>
                </a:ext>
              </a:extLst>
            </p:cNvPr>
            <p:cNvSpPr>
              <a:spLocks/>
            </p:cNvSpPr>
            <p:nvPr/>
          </p:nvSpPr>
          <p:spPr bwMode="auto">
            <a:xfrm>
              <a:off x="357904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4" name="Freeform 31">
              <a:extLst>
                <a:ext uri="{FF2B5EF4-FFF2-40B4-BE49-F238E27FC236}">
                  <a16:creationId xmlns:a16="http://schemas.microsoft.com/office/drawing/2014/main" id="{662C187E-86A1-4E26-943E-5B32AC16744E}"/>
                </a:ext>
              </a:extLst>
            </p:cNvPr>
            <p:cNvSpPr>
              <a:spLocks/>
            </p:cNvSpPr>
            <p:nvPr/>
          </p:nvSpPr>
          <p:spPr bwMode="auto">
            <a:xfrm>
              <a:off x="3357508"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5" name="Freeform 29">
              <a:extLst>
                <a:ext uri="{FF2B5EF4-FFF2-40B4-BE49-F238E27FC236}">
                  <a16:creationId xmlns:a16="http://schemas.microsoft.com/office/drawing/2014/main" id="{1B5A5D4F-0025-4488-9054-087EAF766490}"/>
                </a:ext>
              </a:extLst>
            </p:cNvPr>
            <p:cNvSpPr>
              <a:spLocks/>
            </p:cNvSpPr>
            <p:nvPr/>
          </p:nvSpPr>
          <p:spPr bwMode="auto">
            <a:xfrm>
              <a:off x="390767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6" name="Freeform 30">
              <a:extLst>
                <a:ext uri="{FF2B5EF4-FFF2-40B4-BE49-F238E27FC236}">
                  <a16:creationId xmlns:a16="http://schemas.microsoft.com/office/drawing/2014/main" id="{30157D0E-8DD5-49D3-B70F-B3C56EEE4F63}"/>
                </a:ext>
              </a:extLst>
            </p:cNvPr>
            <p:cNvSpPr>
              <a:spLocks/>
            </p:cNvSpPr>
            <p:nvPr/>
          </p:nvSpPr>
          <p:spPr bwMode="auto">
            <a:xfrm>
              <a:off x="4233811"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7" name="Freeform 31">
              <a:extLst>
                <a:ext uri="{FF2B5EF4-FFF2-40B4-BE49-F238E27FC236}">
                  <a16:creationId xmlns:a16="http://schemas.microsoft.com/office/drawing/2014/main" id="{BCE73DE1-9D13-42B1-B5A4-EE5D3CC536C1}"/>
                </a:ext>
              </a:extLst>
            </p:cNvPr>
            <p:cNvSpPr>
              <a:spLocks/>
            </p:cNvSpPr>
            <p:nvPr/>
          </p:nvSpPr>
          <p:spPr bwMode="auto">
            <a:xfrm>
              <a:off x="3686136"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8" name="Freeform 32">
              <a:extLst>
                <a:ext uri="{FF2B5EF4-FFF2-40B4-BE49-F238E27FC236}">
                  <a16:creationId xmlns:a16="http://schemas.microsoft.com/office/drawing/2014/main" id="{060FBDA3-C2AE-4610-91C3-35224DD7C2B4}"/>
                </a:ext>
              </a:extLst>
            </p:cNvPr>
            <p:cNvSpPr>
              <a:spLocks/>
            </p:cNvSpPr>
            <p:nvPr/>
          </p:nvSpPr>
          <p:spPr bwMode="auto">
            <a:xfrm>
              <a:off x="4014764"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9" name="Freeform 29">
              <a:extLst>
                <a:ext uri="{FF2B5EF4-FFF2-40B4-BE49-F238E27FC236}">
                  <a16:creationId xmlns:a16="http://schemas.microsoft.com/office/drawing/2014/main" id="{6AE82579-1DC0-49FB-9D06-FD9A2B3B7C20}"/>
                </a:ext>
              </a:extLst>
            </p:cNvPr>
            <p:cNvSpPr>
              <a:spLocks/>
            </p:cNvSpPr>
            <p:nvPr/>
          </p:nvSpPr>
          <p:spPr bwMode="auto">
            <a:xfrm>
              <a:off x="4562439"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0" name="Freeform 30">
              <a:extLst>
                <a:ext uri="{FF2B5EF4-FFF2-40B4-BE49-F238E27FC236}">
                  <a16:creationId xmlns:a16="http://schemas.microsoft.com/office/drawing/2014/main" id="{420E8154-BE21-4CDB-A231-44ABDB3F8107}"/>
                </a:ext>
              </a:extLst>
            </p:cNvPr>
            <p:cNvSpPr>
              <a:spLocks/>
            </p:cNvSpPr>
            <p:nvPr/>
          </p:nvSpPr>
          <p:spPr bwMode="auto">
            <a:xfrm>
              <a:off x="488858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1" name="Freeform 31">
              <a:extLst>
                <a:ext uri="{FF2B5EF4-FFF2-40B4-BE49-F238E27FC236}">
                  <a16:creationId xmlns:a16="http://schemas.microsoft.com/office/drawing/2014/main" id="{D0FE40C5-7CA9-4F36-A9E9-DA9E0272D631}"/>
                </a:ext>
              </a:extLst>
            </p:cNvPr>
            <p:cNvSpPr>
              <a:spLocks/>
            </p:cNvSpPr>
            <p:nvPr/>
          </p:nvSpPr>
          <p:spPr bwMode="auto">
            <a:xfrm>
              <a:off x="4340905"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2" name="Freeform 32">
              <a:extLst>
                <a:ext uri="{FF2B5EF4-FFF2-40B4-BE49-F238E27FC236}">
                  <a16:creationId xmlns:a16="http://schemas.microsoft.com/office/drawing/2014/main" id="{958440EA-219C-4DC4-9A0F-F2CAE4033EDC}"/>
                </a:ext>
              </a:extLst>
            </p:cNvPr>
            <p:cNvSpPr>
              <a:spLocks/>
            </p:cNvSpPr>
            <p:nvPr/>
          </p:nvSpPr>
          <p:spPr bwMode="auto">
            <a:xfrm>
              <a:off x="4669534"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3" name="Freeform 29">
              <a:extLst>
                <a:ext uri="{FF2B5EF4-FFF2-40B4-BE49-F238E27FC236}">
                  <a16:creationId xmlns:a16="http://schemas.microsoft.com/office/drawing/2014/main" id="{912864C7-C94E-4178-B058-7D9C60129C10}"/>
                </a:ext>
              </a:extLst>
            </p:cNvPr>
            <p:cNvSpPr>
              <a:spLocks/>
            </p:cNvSpPr>
            <p:nvPr/>
          </p:nvSpPr>
          <p:spPr bwMode="auto">
            <a:xfrm>
              <a:off x="5217208"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4" name="Freeform 30">
              <a:extLst>
                <a:ext uri="{FF2B5EF4-FFF2-40B4-BE49-F238E27FC236}">
                  <a16:creationId xmlns:a16="http://schemas.microsoft.com/office/drawing/2014/main" id="{B1D54496-C029-4D78-B5F8-49FC57F187CE}"/>
                </a:ext>
              </a:extLst>
            </p:cNvPr>
            <p:cNvSpPr>
              <a:spLocks/>
            </p:cNvSpPr>
            <p:nvPr/>
          </p:nvSpPr>
          <p:spPr bwMode="auto">
            <a:xfrm>
              <a:off x="5543348"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5" name="Freeform 31">
              <a:extLst>
                <a:ext uri="{FF2B5EF4-FFF2-40B4-BE49-F238E27FC236}">
                  <a16:creationId xmlns:a16="http://schemas.microsoft.com/office/drawing/2014/main" id="{2C4A7F03-9D2D-4B9A-9AFF-1546D3CE7C29}"/>
                </a:ext>
              </a:extLst>
            </p:cNvPr>
            <p:cNvSpPr>
              <a:spLocks/>
            </p:cNvSpPr>
            <p:nvPr/>
          </p:nvSpPr>
          <p:spPr bwMode="auto">
            <a:xfrm>
              <a:off x="4995674"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6" name="Freeform 32">
              <a:extLst>
                <a:ext uri="{FF2B5EF4-FFF2-40B4-BE49-F238E27FC236}">
                  <a16:creationId xmlns:a16="http://schemas.microsoft.com/office/drawing/2014/main" id="{54AEAF42-949E-47BF-A756-FFADFF645812}"/>
                </a:ext>
              </a:extLst>
            </p:cNvPr>
            <p:cNvSpPr>
              <a:spLocks/>
            </p:cNvSpPr>
            <p:nvPr/>
          </p:nvSpPr>
          <p:spPr bwMode="auto">
            <a:xfrm>
              <a:off x="5324302"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7" name="Freeform 29">
              <a:extLst>
                <a:ext uri="{FF2B5EF4-FFF2-40B4-BE49-F238E27FC236}">
                  <a16:creationId xmlns:a16="http://schemas.microsoft.com/office/drawing/2014/main" id="{EE9716AB-1338-4D35-BA91-5FC7764BAFF2}"/>
                </a:ext>
              </a:extLst>
            </p:cNvPr>
            <p:cNvSpPr>
              <a:spLocks/>
            </p:cNvSpPr>
            <p:nvPr/>
          </p:nvSpPr>
          <p:spPr bwMode="auto">
            <a:xfrm>
              <a:off x="587197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8" name="Freeform 30">
              <a:extLst>
                <a:ext uri="{FF2B5EF4-FFF2-40B4-BE49-F238E27FC236}">
                  <a16:creationId xmlns:a16="http://schemas.microsoft.com/office/drawing/2014/main" id="{C1254EB0-1701-4987-A194-B15335DBAB44}"/>
                </a:ext>
              </a:extLst>
            </p:cNvPr>
            <p:cNvSpPr>
              <a:spLocks/>
            </p:cNvSpPr>
            <p:nvPr/>
          </p:nvSpPr>
          <p:spPr bwMode="auto">
            <a:xfrm>
              <a:off x="6198118"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9" name="Freeform 31">
              <a:extLst>
                <a:ext uri="{FF2B5EF4-FFF2-40B4-BE49-F238E27FC236}">
                  <a16:creationId xmlns:a16="http://schemas.microsoft.com/office/drawing/2014/main" id="{3219967A-953E-478C-B3A7-5AA1ABDB7D59}"/>
                </a:ext>
              </a:extLst>
            </p:cNvPr>
            <p:cNvSpPr>
              <a:spLocks/>
            </p:cNvSpPr>
            <p:nvPr/>
          </p:nvSpPr>
          <p:spPr bwMode="auto">
            <a:xfrm>
              <a:off x="5650443"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0" name="Freeform 32">
              <a:extLst>
                <a:ext uri="{FF2B5EF4-FFF2-40B4-BE49-F238E27FC236}">
                  <a16:creationId xmlns:a16="http://schemas.microsoft.com/office/drawing/2014/main" id="{06751FEE-A520-4794-AAA3-43FAFBDF0D2E}"/>
                </a:ext>
              </a:extLst>
            </p:cNvPr>
            <p:cNvSpPr>
              <a:spLocks/>
            </p:cNvSpPr>
            <p:nvPr/>
          </p:nvSpPr>
          <p:spPr bwMode="auto">
            <a:xfrm>
              <a:off x="5979071"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1" name="Freeform 587">
              <a:extLst>
                <a:ext uri="{FF2B5EF4-FFF2-40B4-BE49-F238E27FC236}">
                  <a16:creationId xmlns:a16="http://schemas.microsoft.com/office/drawing/2014/main" id="{B803B876-53D6-47EF-8EDB-C8BF4AC573D3}"/>
                </a:ext>
              </a:extLst>
            </p:cNvPr>
            <p:cNvSpPr>
              <a:spLocks/>
            </p:cNvSpPr>
            <p:nvPr/>
          </p:nvSpPr>
          <p:spPr bwMode="auto">
            <a:xfrm>
              <a:off x="652674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2" name="Freeform 588">
              <a:extLst>
                <a:ext uri="{FF2B5EF4-FFF2-40B4-BE49-F238E27FC236}">
                  <a16:creationId xmlns:a16="http://schemas.microsoft.com/office/drawing/2014/main" id="{3377FCAE-9DC2-4C31-8681-215EAEB2D668}"/>
                </a:ext>
              </a:extLst>
            </p:cNvPr>
            <p:cNvSpPr>
              <a:spLocks/>
            </p:cNvSpPr>
            <p:nvPr/>
          </p:nvSpPr>
          <p:spPr bwMode="auto">
            <a:xfrm>
              <a:off x="685288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3" name="Freeform 589">
              <a:extLst>
                <a:ext uri="{FF2B5EF4-FFF2-40B4-BE49-F238E27FC236}">
                  <a16:creationId xmlns:a16="http://schemas.microsoft.com/office/drawing/2014/main" id="{35FD5FA9-B190-4369-BAD8-37DE419FDEC9}"/>
                </a:ext>
              </a:extLst>
            </p:cNvPr>
            <p:cNvSpPr>
              <a:spLocks/>
            </p:cNvSpPr>
            <p:nvPr/>
          </p:nvSpPr>
          <p:spPr bwMode="auto">
            <a:xfrm>
              <a:off x="6305212"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4" name="Freeform 590">
              <a:extLst>
                <a:ext uri="{FF2B5EF4-FFF2-40B4-BE49-F238E27FC236}">
                  <a16:creationId xmlns:a16="http://schemas.microsoft.com/office/drawing/2014/main" id="{50659306-72E2-4BFC-AA1F-9BE293913135}"/>
                </a:ext>
              </a:extLst>
            </p:cNvPr>
            <p:cNvSpPr>
              <a:spLocks/>
            </p:cNvSpPr>
            <p:nvPr/>
          </p:nvSpPr>
          <p:spPr bwMode="auto">
            <a:xfrm>
              <a:off x="6633840"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5" name="Freeform 29">
              <a:extLst>
                <a:ext uri="{FF2B5EF4-FFF2-40B4-BE49-F238E27FC236}">
                  <a16:creationId xmlns:a16="http://schemas.microsoft.com/office/drawing/2014/main" id="{10FBB27E-3BF1-4B8D-A95A-27CDC99A96D4}"/>
                </a:ext>
              </a:extLst>
            </p:cNvPr>
            <p:cNvSpPr>
              <a:spLocks/>
            </p:cNvSpPr>
            <p:nvPr/>
          </p:nvSpPr>
          <p:spPr bwMode="auto">
            <a:xfrm>
              <a:off x="718151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6" name="Freeform 31">
              <a:extLst>
                <a:ext uri="{FF2B5EF4-FFF2-40B4-BE49-F238E27FC236}">
                  <a16:creationId xmlns:a16="http://schemas.microsoft.com/office/drawing/2014/main" id="{EAB0B7C8-1754-44D3-882E-BCE44C4EED4E}"/>
                </a:ext>
              </a:extLst>
            </p:cNvPr>
            <p:cNvSpPr>
              <a:spLocks/>
            </p:cNvSpPr>
            <p:nvPr/>
          </p:nvSpPr>
          <p:spPr bwMode="auto">
            <a:xfrm>
              <a:off x="6959981"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 name="Freeform 29">
              <a:extLst>
                <a:ext uri="{FF2B5EF4-FFF2-40B4-BE49-F238E27FC236}">
                  <a16:creationId xmlns:a16="http://schemas.microsoft.com/office/drawing/2014/main" id="{0AD6B4A6-A022-4041-A253-C2627DDB983D}"/>
                </a:ext>
              </a:extLst>
            </p:cNvPr>
            <p:cNvSpPr>
              <a:spLocks/>
            </p:cNvSpPr>
            <p:nvPr/>
          </p:nvSpPr>
          <p:spPr bwMode="auto">
            <a:xfrm>
              <a:off x="751014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 name="Freeform 30">
              <a:extLst>
                <a:ext uri="{FF2B5EF4-FFF2-40B4-BE49-F238E27FC236}">
                  <a16:creationId xmlns:a16="http://schemas.microsoft.com/office/drawing/2014/main" id="{E726031E-1FDB-4B06-9342-3DB20D51AF6F}"/>
                </a:ext>
              </a:extLst>
            </p:cNvPr>
            <p:cNvSpPr>
              <a:spLocks/>
            </p:cNvSpPr>
            <p:nvPr/>
          </p:nvSpPr>
          <p:spPr bwMode="auto">
            <a:xfrm>
              <a:off x="7836283"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7" name="Freeform 31">
              <a:extLst>
                <a:ext uri="{FF2B5EF4-FFF2-40B4-BE49-F238E27FC236}">
                  <a16:creationId xmlns:a16="http://schemas.microsoft.com/office/drawing/2014/main" id="{5DD153F4-03E1-4492-B4FF-B57D2A351FFA}"/>
                </a:ext>
              </a:extLst>
            </p:cNvPr>
            <p:cNvSpPr>
              <a:spLocks/>
            </p:cNvSpPr>
            <p:nvPr/>
          </p:nvSpPr>
          <p:spPr bwMode="auto">
            <a:xfrm>
              <a:off x="7288609"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 name="Freeform 32">
              <a:extLst>
                <a:ext uri="{FF2B5EF4-FFF2-40B4-BE49-F238E27FC236}">
                  <a16:creationId xmlns:a16="http://schemas.microsoft.com/office/drawing/2014/main" id="{A97A57AF-D73C-4BAB-9043-D4B24F7CE532}"/>
                </a:ext>
              </a:extLst>
            </p:cNvPr>
            <p:cNvSpPr>
              <a:spLocks/>
            </p:cNvSpPr>
            <p:nvPr/>
          </p:nvSpPr>
          <p:spPr bwMode="auto">
            <a:xfrm>
              <a:off x="7617237"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 name="Freeform 29">
              <a:extLst>
                <a:ext uri="{FF2B5EF4-FFF2-40B4-BE49-F238E27FC236}">
                  <a16:creationId xmlns:a16="http://schemas.microsoft.com/office/drawing/2014/main" id="{98C0FBE8-7B60-48B1-AEBB-00CADC8D85C1}"/>
                </a:ext>
              </a:extLst>
            </p:cNvPr>
            <p:cNvSpPr>
              <a:spLocks/>
            </p:cNvSpPr>
            <p:nvPr/>
          </p:nvSpPr>
          <p:spPr bwMode="auto">
            <a:xfrm>
              <a:off x="816491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 name="Freeform 30">
              <a:extLst>
                <a:ext uri="{FF2B5EF4-FFF2-40B4-BE49-F238E27FC236}">
                  <a16:creationId xmlns:a16="http://schemas.microsoft.com/office/drawing/2014/main" id="{BAB26855-72E4-4045-A04B-89CE4592DC61}"/>
                </a:ext>
              </a:extLst>
            </p:cNvPr>
            <p:cNvSpPr>
              <a:spLocks/>
            </p:cNvSpPr>
            <p:nvPr/>
          </p:nvSpPr>
          <p:spPr bwMode="auto">
            <a:xfrm>
              <a:off x="849105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 name="Freeform 31">
              <a:extLst>
                <a:ext uri="{FF2B5EF4-FFF2-40B4-BE49-F238E27FC236}">
                  <a16:creationId xmlns:a16="http://schemas.microsoft.com/office/drawing/2014/main" id="{37F28AE2-76CE-46D3-87C8-0A828CB84AED}"/>
                </a:ext>
              </a:extLst>
            </p:cNvPr>
            <p:cNvSpPr>
              <a:spLocks/>
            </p:cNvSpPr>
            <p:nvPr/>
          </p:nvSpPr>
          <p:spPr bwMode="auto">
            <a:xfrm>
              <a:off x="7943378"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 name="Freeform 32">
              <a:extLst>
                <a:ext uri="{FF2B5EF4-FFF2-40B4-BE49-F238E27FC236}">
                  <a16:creationId xmlns:a16="http://schemas.microsoft.com/office/drawing/2014/main" id="{0032E565-2EAF-46C5-8D3A-FA351AD9423F}"/>
                </a:ext>
              </a:extLst>
            </p:cNvPr>
            <p:cNvSpPr>
              <a:spLocks/>
            </p:cNvSpPr>
            <p:nvPr/>
          </p:nvSpPr>
          <p:spPr bwMode="auto">
            <a:xfrm>
              <a:off x="8272007"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 name="Freeform 29">
              <a:extLst>
                <a:ext uri="{FF2B5EF4-FFF2-40B4-BE49-F238E27FC236}">
                  <a16:creationId xmlns:a16="http://schemas.microsoft.com/office/drawing/2014/main" id="{ABF213DD-D002-4A5B-8BE9-33377A66A2C1}"/>
                </a:ext>
              </a:extLst>
            </p:cNvPr>
            <p:cNvSpPr>
              <a:spLocks/>
            </p:cNvSpPr>
            <p:nvPr/>
          </p:nvSpPr>
          <p:spPr bwMode="auto">
            <a:xfrm>
              <a:off x="881968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 name="Freeform 30">
              <a:extLst>
                <a:ext uri="{FF2B5EF4-FFF2-40B4-BE49-F238E27FC236}">
                  <a16:creationId xmlns:a16="http://schemas.microsoft.com/office/drawing/2014/main" id="{FF34AD78-195F-4EE6-BCD6-E29D8075611B}"/>
                </a:ext>
              </a:extLst>
            </p:cNvPr>
            <p:cNvSpPr>
              <a:spLocks/>
            </p:cNvSpPr>
            <p:nvPr/>
          </p:nvSpPr>
          <p:spPr bwMode="auto">
            <a:xfrm>
              <a:off x="9145821"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 name="Freeform 31">
              <a:extLst>
                <a:ext uri="{FF2B5EF4-FFF2-40B4-BE49-F238E27FC236}">
                  <a16:creationId xmlns:a16="http://schemas.microsoft.com/office/drawing/2014/main" id="{510FD556-9E82-43BD-98BF-6FD72578075E}"/>
                </a:ext>
              </a:extLst>
            </p:cNvPr>
            <p:cNvSpPr>
              <a:spLocks/>
            </p:cNvSpPr>
            <p:nvPr/>
          </p:nvSpPr>
          <p:spPr bwMode="auto">
            <a:xfrm>
              <a:off x="8598147"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 name="Freeform 32">
              <a:extLst>
                <a:ext uri="{FF2B5EF4-FFF2-40B4-BE49-F238E27FC236}">
                  <a16:creationId xmlns:a16="http://schemas.microsoft.com/office/drawing/2014/main" id="{88FF55CB-8A40-4125-8509-3940A2CFED3D}"/>
                </a:ext>
              </a:extLst>
            </p:cNvPr>
            <p:cNvSpPr>
              <a:spLocks/>
            </p:cNvSpPr>
            <p:nvPr/>
          </p:nvSpPr>
          <p:spPr bwMode="auto">
            <a:xfrm>
              <a:off x="8926774"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 name="Freeform 29">
              <a:extLst>
                <a:ext uri="{FF2B5EF4-FFF2-40B4-BE49-F238E27FC236}">
                  <a16:creationId xmlns:a16="http://schemas.microsoft.com/office/drawing/2014/main" id="{0B2EA9E0-6B38-4CCA-8FEC-DDB2DFC5BDAD}"/>
                </a:ext>
              </a:extLst>
            </p:cNvPr>
            <p:cNvSpPr>
              <a:spLocks/>
            </p:cNvSpPr>
            <p:nvPr/>
          </p:nvSpPr>
          <p:spPr bwMode="auto">
            <a:xfrm>
              <a:off x="947445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 name="Freeform 30">
              <a:extLst>
                <a:ext uri="{FF2B5EF4-FFF2-40B4-BE49-F238E27FC236}">
                  <a16:creationId xmlns:a16="http://schemas.microsoft.com/office/drawing/2014/main" id="{6590C83B-81BE-4F45-9071-4B356A51D648}"/>
                </a:ext>
              </a:extLst>
            </p:cNvPr>
            <p:cNvSpPr>
              <a:spLocks/>
            </p:cNvSpPr>
            <p:nvPr/>
          </p:nvSpPr>
          <p:spPr bwMode="auto">
            <a:xfrm>
              <a:off x="9800591"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 name="Freeform 31">
              <a:extLst>
                <a:ext uri="{FF2B5EF4-FFF2-40B4-BE49-F238E27FC236}">
                  <a16:creationId xmlns:a16="http://schemas.microsoft.com/office/drawing/2014/main" id="{7D25CFE3-F8F8-4324-B6D1-0D8A095566DE}"/>
                </a:ext>
              </a:extLst>
            </p:cNvPr>
            <p:cNvSpPr>
              <a:spLocks/>
            </p:cNvSpPr>
            <p:nvPr/>
          </p:nvSpPr>
          <p:spPr bwMode="auto">
            <a:xfrm>
              <a:off x="9252915"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 name="Freeform 32">
              <a:extLst>
                <a:ext uri="{FF2B5EF4-FFF2-40B4-BE49-F238E27FC236}">
                  <a16:creationId xmlns:a16="http://schemas.microsoft.com/office/drawing/2014/main" id="{FDD53A37-0841-4263-9A35-8EAAE340D43B}"/>
                </a:ext>
              </a:extLst>
            </p:cNvPr>
            <p:cNvSpPr>
              <a:spLocks/>
            </p:cNvSpPr>
            <p:nvPr/>
          </p:nvSpPr>
          <p:spPr bwMode="auto">
            <a:xfrm>
              <a:off x="9581544"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 name="Freeform 447">
              <a:extLst>
                <a:ext uri="{FF2B5EF4-FFF2-40B4-BE49-F238E27FC236}">
                  <a16:creationId xmlns:a16="http://schemas.microsoft.com/office/drawing/2014/main" id="{B7EED427-4F31-4F93-9A9C-BC12C2A6DDAD}"/>
                </a:ext>
              </a:extLst>
            </p:cNvPr>
            <p:cNvSpPr>
              <a:spLocks/>
            </p:cNvSpPr>
            <p:nvPr/>
          </p:nvSpPr>
          <p:spPr bwMode="auto">
            <a:xfrm>
              <a:off x="10129218"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 name="Freeform 448">
              <a:extLst>
                <a:ext uri="{FF2B5EF4-FFF2-40B4-BE49-F238E27FC236}">
                  <a16:creationId xmlns:a16="http://schemas.microsoft.com/office/drawing/2014/main" id="{E4F8E918-F1EC-4F0E-9C84-89A22F563CCB}"/>
                </a:ext>
              </a:extLst>
            </p:cNvPr>
            <p:cNvSpPr>
              <a:spLocks/>
            </p:cNvSpPr>
            <p:nvPr/>
          </p:nvSpPr>
          <p:spPr bwMode="auto">
            <a:xfrm>
              <a:off x="1045536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 name="Freeform 449">
              <a:extLst>
                <a:ext uri="{FF2B5EF4-FFF2-40B4-BE49-F238E27FC236}">
                  <a16:creationId xmlns:a16="http://schemas.microsoft.com/office/drawing/2014/main" id="{AB2BD2ED-0180-429D-BB39-EDB70D8EAE32}"/>
                </a:ext>
              </a:extLst>
            </p:cNvPr>
            <p:cNvSpPr>
              <a:spLocks/>
            </p:cNvSpPr>
            <p:nvPr/>
          </p:nvSpPr>
          <p:spPr bwMode="auto">
            <a:xfrm>
              <a:off x="9907685"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 name="Freeform 450">
              <a:extLst>
                <a:ext uri="{FF2B5EF4-FFF2-40B4-BE49-F238E27FC236}">
                  <a16:creationId xmlns:a16="http://schemas.microsoft.com/office/drawing/2014/main" id="{53C041EC-3C93-4E73-97D5-E87F5F36554E}"/>
                </a:ext>
              </a:extLst>
            </p:cNvPr>
            <p:cNvSpPr>
              <a:spLocks/>
            </p:cNvSpPr>
            <p:nvPr/>
          </p:nvSpPr>
          <p:spPr bwMode="auto">
            <a:xfrm>
              <a:off x="10236312"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 name="Freeform 29">
              <a:extLst>
                <a:ext uri="{FF2B5EF4-FFF2-40B4-BE49-F238E27FC236}">
                  <a16:creationId xmlns:a16="http://schemas.microsoft.com/office/drawing/2014/main" id="{9915E8AC-529E-40C2-A835-572C41FCC7A5}"/>
                </a:ext>
              </a:extLst>
            </p:cNvPr>
            <p:cNvSpPr>
              <a:spLocks/>
            </p:cNvSpPr>
            <p:nvPr/>
          </p:nvSpPr>
          <p:spPr bwMode="auto">
            <a:xfrm>
              <a:off x="1078398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 name="Freeform 31">
              <a:extLst>
                <a:ext uri="{FF2B5EF4-FFF2-40B4-BE49-F238E27FC236}">
                  <a16:creationId xmlns:a16="http://schemas.microsoft.com/office/drawing/2014/main" id="{B6E49029-E29C-4351-A323-6ADA8C61F1C6}"/>
                </a:ext>
              </a:extLst>
            </p:cNvPr>
            <p:cNvSpPr>
              <a:spLocks/>
            </p:cNvSpPr>
            <p:nvPr/>
          </p:nvSpPr>
          <p:spPr bwMode="auto">
            <a:xfrm>
              <a:off x="10562454"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 name="Freeform 29">
              <a:extLst>
                <a:ext uri="{FF2B5EF4-FFF2-40B4-BE49-F238E27FC236}">
                  <a16:creationId xmlns:a16="http://schemas.microsoft.com/office/drawing/2014/main" id="{78C37C65-A53C-4CFE-AE9A-670B395F015F}"/>
                </a:ext>
              </a:extLst>
            </p:cNvPr>
            <p:cNvSpPr>
              <a:spLocks/>
            </p:cNvSpPr>
            <p:nvPr/>
          </p:nvSpPr>
          <p:spPr bwMode="auto">
            <a:xfrm>
              <a:off x="1111261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 name="Freeform 30">
              <a:extLst>
                <a:ext uri="{FF2B5EF4-FFF2-40B4-BE49-F238E27FC236}">
                  <a16:creationId xmlns:a16="http://schemas.microsoft.com/office/drawing/2014/main" id="{E81C5765-632E-4790-B5E3-B12F3C13A82C}"/>
                </a:ext>
              </a:extLst>
            </p:cNvPr>
            <p:cNvSpPr>
              <a:spLocks/>
            </p:cNvSpPr>
            <p:nvPr/>
          </p:nvSpPr>
          <p:spPr bwMode="auto">
            <a:xfrm>
              <a:off x="1143875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 name="Freeform 31">
              <a:extLst>
                <a:ext uri="{FF2B5EF4-FFF2-40B4-BE49-F238E27FC236}">
                  <a16:creationId xmlns:a16="http://schemas.microsoft.com/office/drawing/2014/main" id="{33266C91-BE44-495A-B2DE-C01555E89666}"/>
                </a:ext>
              </a:extLst>
            </p:cNvPr>
            <p:cNvSpPr>
              <a:spLocks/>
            </p:cNvSpPr>
            <p:nvPr/>
          </p:nvSpPr>
          <p:spPr bwMode="auto">
            <a:xfrm>
              <a:off x="10891083"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 name="Freeform 32">
              <a:extLst>
                <a:ext uri="{FF2B5EF4-FFF2-40B4-BE49-F238E27FC236}">
                  <a16:creationId xmlns:a16="http://schemas.microsoft.com/office/drawing/2014/main" id="{2EBFC1DA-E5F9-4849-856D-130B497368EF}"/>
                </a:ext>
              </a:extLst>
            </p:cNvPr>
            <p:cNvSpPr>
              <a:spLocks/>
            </p:cNvSpPr>
            <p:nvPr/>
          </p:nvSpPr>
          <p:spPr bwMode="auto">
            <a:xfrm>
              <a:off x="11219710"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 name="Freeform 29">
              <a:extLst>
                <a:ext uri="{FF2B5EF4-FFF2-40B4-BE49-F238E27FC236}">
                  <a16:creationId xmlns:a16="http://schemas.microsoft.com/office/drawing/2014/main" id="{5DFE573A-8316-435B-AF08-76701ABB0C82}"/>
                </a:ext>
              </a:extLst>
            </p:cNvPr>
            <p:cNvSpPr>
              <a:spLocks/>
            </p:cNvSpPr>
            <p:nvPr/>
          </p:nvSpPr>
          <p:spPr bwMode="auto">
            <a:xfrm>
              <a:off x="1176738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 name="Freeform 30">
              <a:extLst>
                <a:ext uri="{FF2B5EF4-FFF2-40B4-BE49-F238E27FC236}">
                  <a16:creationId xmlns:a16="http://schemas.microsoft.com/office/drawing/2014/main" id="{19E0B935-74E8-4408-9D05-D3E37D09301A}"/>
                </a:ext>
              </a:extLst>
            </p:cNvPr>
            <p:cNvSpPr>
              <a:spLocks/>
            </p:cNvSpPr>
            <p:nvPr/>
          </p:nvSpPr>
          <p:spPr bwMode="auto">
            <a:xfrm>
              <a:off x="12093526"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 name="Freeform 31">
              <a:extLst>
                <a:ext uri="{FF2B5EF4-FFF2-40B4-BE49-F238E27FC236}">
                  <a16:creationId xmlns:a16="http://schemas.microsoft.com/office/drawing/2014/main" id="{9EFBB459-365A-4566-B129-395F6CCAEB9C}"/>
                </a:ext>
              </a:extLst>
            </p:cNvPr>
            <p:cNvSpPr>
              <a:spLocks/>
            </p:cNvSpPr>
            <p:nvPr/>
          </p:nvSpPr>
          <p:spPr bwMode="auto">
            <a:xfrm>
              <a:off x="11545852"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 name="Freeform 32">
              <a:extLst>
                <a:ext uri="{FF2B5EF4-FFF2-40B4-BE49-F238E27FC236}">
                  <a16:creationId xmlns:a16="http://schemas.microsoft.com/office/drawing/2014/main" id="{80E07E11-BBDF-46B3-84A2-2F40AF03F12D}"/>
                </a:ext>
              </a:extLst>
            </p:cNvPr>
            <p:cNvSpPr>
              <a:spLocks/>
            </p:cNvSpPr>
            <p:nvPr/>
          </p:nvSpPr>
          <p:spPr bwMode="auto">
            <a:xfrm>
              <a:off x="11874480"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4" name="Group 1803">
            <a:extLst>
              <a:ext uri="{FF2B5EF4-FFF2-40B4-BE49-F238E27FC236}">
                <a16:creationId xmlns:a16="http://schemas.microsoft.com/office/drawing/2014/main" id="{2FFD6C10-FC4C-4F41-B7FF-62886559664D}"/>
              </a:ext>
            </a:extLst>
          </p:cNvPr>
          <p:cNvGrpSpPr/>
          <p:nvPr userDrawn="1"/>
        </p:nvGrpSpPr>
        <p:grpSpPr>
          <a:xfrm>
            <a:off x="83664" y="1774042"/>
            <a:ext cx="12009863" cy="176637"/>
            <a:chOff x="83664" y="1663922"/>
            <a:chExt cx="12009863" cy="176637"/>
          </a:xfrm>
        </p:grpSpPr>
        <p:sp>
          <p:nvSpPr>
            <p:cNvPr id="319" name="Freeform 29">
              <a:extLst>
                <a:ext uri="{FF2B5EF4-FFF2-40B4-BE49-F238E27FC236}">
                  <a16:creationId xmlns:a16="http://schemas.microsoft.com/office/drawing/2014/main" id="{A1FF5F7A-8C3F-4A83-9768-8CB244306837}"/>
                </a:ext>
              </a:extLst>
            </p:cNvPr>
            <p:cNvSpPr>
              <a:spLocks/>
            </p:cNvSpPr>
            <p:nvPr/>
          </p:nvSpPr>
          <p:spPr bwMode="auto">
            <a:xfrm flipH="1">
              <a:off x="11871994"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0" name="Freeform 30">
              <a:extLst>
                <a:ext uri="{FF2B5EF4-FFF2-40B4-BE49-F238E27FC236}">
                  <a16:creationId xmlns:a16="http://schemas.microsoft.com/office/drawing/2014/main" id="{CDE63646-4BE1-445A-853E-1CCC62FDDD5E}"/>
                </a:ext>
              </a:extLst>
            </p:cNvPr>
            <p:cNvSpPr>
              <a:spLocks/>
            </p:cNvSpPr>
            <p:nvPr/>
          </p:nvSpPr>
          <p:spPr bwMode="auto">
            <a:xfrm flipH="1">
              <a:off x="1154585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1" name="Freeform 31">
              <a:extLst>
                <a:ext uri="{FF2B5EF4-FFF2-40B4-BE49-F238E27FC236}">
                  <a16:creationId xmlns:a16="http://schemas.microsoft.com/office/drawing/2014/main" id="{841BDC01-2683-4555-898B-32B6E2C82A4C}"/>
                </a:ext>
              </a:extLst>
            </p:cNvPr>
            <p:cNvSpPr>
              <a:spLocks/>
            </p:cNvSpPr>
            <p:nvPr/>
          </p:nvSpPr>
          <p:spPr bwMode="auto">
            <a:xfrm flipH="1">
              <a:off x="11979088"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2" name="Freeform 32">
              <a:extLst>
                <a:ext uri="{FF2B5EF4-FFF2-40B4-BE49-F238E27FC236}">
                  <a16:creationId xmlns:a16="http://schemas.microsoft.com/office/drawing/2014/main" id="{6FFE5B64-24C7-4D9A-BB64-4C41F7E4D061}"/>
                </a:ext>
              </a:extLst>
            </p:cNvPr>
            <p:cNvSpPr>
              <a:spLocks/>
            </p:cNvSpPr>
            <p:nvPr/>
          </p:nvSpPr>
          <p:spPr bwMode="auto">
            <a:xfrm flipH="1">
              <a:off x="11652948"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3" name="Freeform 29">
              <a:extLst>
                <a:ext uri="{FF2B5EF4-FFF2-40B4-BE49-F238E27FC236}">
                  <a16:creationId xmlns:a16="http://schemas.microsoft.com/office/drawing/2014/main" id="{AEAC90F6-0D91-4EF2-8AEF-C6D2F58C547E}"/>
                </a:ext>
              </a:extLst>
            </p:cNvPr>
            <p:cNvSpPr>
              <a:spLocks/>
            </p:cNvSpPr>
            <p:nvPr/>
          </p:nvSpPr>
          <p:spPr bwMode="auto">
            <a:xfrm flipH="1">
              <a:off x="11217224"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4" name="Freeform 30">
              <a:extLst>
                <a:ext uri="{FF2B5EF4-FFF2-40B4-BE49-F238E27FC236}">
                  <a16:creationId xmlns:a16="http://schemas.microsoft.com/office/drawing/2014/main" id="{FDB19BD2-BB72-4304-9ADA-D846D162AC90}"/>
                </a:ext>
              </a:extLst>
            </p:cNvPr>
            <p:cNvSpPr>
              <a:spLocks/>
            </p:cNvSpPr>
            <p:nvPr/>
          </p:nvSpPr>
          <p:spPr bwMode="auto">
            <a:xfrm flipH="1">
              <a:off x="10891084"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5" name="Freeform 31">
              <a:extLst>
                <a:ext uri="{FF2B5EF4-FFF2-40B4-BE49-F238E27FC236}">
                  <a16:creationId xmlns:a16="http://schemas.microsoft.com/office/drawing/2014/main" id="{2081742D-10AB-4F41-BB2C-E6ED079A8316}"/>
                </a:ext>
              </a:extLst>
            </p:cNvPr>
            <p:cNvSpPr>
              <a:spLocks/>
            </p:cNvSpPr>
            <p:nvPr/>
          </p:nvSpPr>
          <p:spPr bwMode="auto">
            <a:xfrm flipH="1">
              <a:off x="11324319"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6" name="Freeform 32">
              <a:extLst>
                <a:ext uri="{FF2B5EF4-FFF2-40B4-BE49-F238E27FC236}">
                  <a16:creationId xmlns:a16="http://schemas.microsoft.com/office/drawing/2014/main" id="{6F7424D8-E38A-44A6-92FB-1F915121F4DA}"/>
                </a:ext>
              </a:extLst>
            </p:cNvPr>
            <p:cNvSpPr>
              <a:spLocks/>
            </p:cNvSpPr>
            <p:nvPr/>
          </p:nvSpPr>
          <p:spPr bwMode="auto">
            <a:xfrm flipH="1">
              <a:off x="10998178"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7" name="Freeform 29">
              <a:extLst>
                <a:ext uri="{FF2B5EF4-FFF2-40B4-BE49-F238E27FC236}">
                  <a16:creationId xmlns:a16="http://schemas.microsoft.com/office/drawing/2014/main" id="{EC2B0569-BF87-4448-8F49-9B156BE05269}"/>
                </a:ext>
              </a:extLst>
            </p:cNvPr>
            <p:cNvSpPr>
              <a:spLocks/>
            </p:cNvSpPr>
            <p:nvPr/>
          </p:nvSpPr>
          <p:spPr bwMode="auto">
            <a:xfrm flipH="1">
              <a:off x="10562456"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8" name="Freeform 30">
              <a:extLst>
                <a:ext uri="{FF2B5EF4-FFF2-40B4-BE49-F238E27FC236}">
                  <a16:creationId xmlns:a16="http://schemas.microsoft.com/office/drawing/2014/main" id="{44766838-FC45-443E-B58B-B535CC20E6AE}"/>
                </a:ext>
              </a:extLst>
            </p:cNvPr>
            <p:cNvSpPr>
              <a:spLocks/>
            </p:cNvSpPr>
            <p:nvPr/>
          </p:nvSpPr>
          <p:spPr bwMode="auto">
            <a:xfrm flipH="1">
              <a:off x="1023631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9" name="Freeform 31">
              <a:extLst>
                <a:ext uri="{FF2B5EF4-FFF2-40B4-BE49-F238E27FC236}">
                  <a16:creationId xmlns:a16="http://schemas.microsoft.com/office/drawing/2014/main" id="{6DA4BF52-653C-41FB-BE9F-F96C7606CE61}"/>
                </a:ext>
              </a:extLst>
            </p:cNvPr>
            <p:cNvSpPr>
              <a:spLocks/>
            </p:cNvSpPr>
            <p:nvPr/>
          </p:nvSpPr>
          <p:spPr bwMode="auto">
            <a:xfrm flipH="1">
              <a:off x="10669550"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0" name="Freeform 32">
              <a:extLst>
                <a:ext uri="{FF2B5EF4-FFF2-40B4-BE49-F238E27FC236}">
                  <a16:creationId xmlns:a16="http://schemas.microsoft.com/office/drawing/2014/main" id="{0F036587-61CF-4602-B41D-A6AAB5938C1B}"/>
                </a:ext>
              </a:extLst>
            </p:cNvPr>
            <p:cNvSpPr>
              <a:spLocks/>
            </p:cNvSpPr>
            <p:nvPr/>
          </p:nvSpPr>
          <p:spPr bwMode="auto">
            <a:xfrm flipH="1">
              <a:off x="10343410"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1" name="Freeform 29">
              <a:extLst>
                <a:ext uri="{FF2B5EF4-FFF2-40B4-BE49-F238E27FC236}">
                  <a16:creationId xmlns:a16="http://schemas.microsoft.com/office/drawing/2014/main" id="{EA7C30F3-78F4-4BFE-8EAA-F3DA4B319BCA}"/>
                </a:ext>
              </a:extLst>
            </p:cNvPr>
            <p:cNvSpPr>
              <a:spLocks/>
            </p:cNvSpPr>
            <p:nvPr/>
          </p:nvSpPr>
          <p:spPr bwMode="auto">
            <a:xfrm flipH="1">
              <a:off x="9907687"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2" name="Freeform 30">
              <a:extLst>
                <a:ext uri="{FF2B5EF4-FFF2-40B4-BE49-F238E27FC236}">
                  <a16:creationId xmlns:a16="http://schemas.microsoft.com/office/drawing/2014/main" id="{342E3715-3D9A-4944-9423-0B03669A4CB9}"/>
                </a:ext>
              </a:extLst>
            </p:cNvPr>
            <p:cNvSpPr>
              <a:spLocks/>
            </p:cNvSpPr>
            <p:nvPr/>
          </p:nvSpPr>
          <p:spPr bwMode="auto">
            <a:xfrm flipH="1">
              <a:off x="9581546"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3" name="Freeform 31">
              <a:extLst>
                <a:ext uri="{FF2B5EF4-FFF2-40B4-BE49-F238E27FC236}">
                  <a16:creationId xmlns:a16="http://schemas.microsoft.com/office/drawing/2014/main" id="{45F6F329-3D55-4F1F-B4DF-31394C4C7684}"/>
                </a:ext>
              </a:extLst>
            </p:cNvPr>
            <p:cNvSpPr>
              <a:spLocks/>
            </p:cNvSpPr>
            <p:nvPr/>
          </p:nvSpPr>
          <p:spPr bwMode="auto">
            <a:xfrm flipH="1">
              <a:off x="10014782"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4" name="Freeform 32">
              <a:extLst>
                <a:ext uri="{FF2B5EF4-FFF2-40B4-BE49-F238E27FC236}">
                  <a16:creationId xmlns:a16="http://schemas.microsoft.com/office/drawing/2014/main" id="{1659BEF7-8541-41AE-AFCC-8944287FB89D}"/>
                </a:ext>
              </a:extLst>
            </p:cNvPr>
            <p:cNvSpPr>
              <a:spLocks/>
            </p:cNvSpPr>
            <p:nvPr/>
          </p:nvSpPr>
          <p:spPr bwMode="auto">
            <a:xfrm flipH="1">
              <a:off x="9688641"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5" name="Freeform 477">
              <a:extLst>
                <a:ext uri="{FF2B5EF4-FFF2-40B4-BE49-F238E27FC236}">
                  <a16:creationId xmlns:a16="http://schemas.microsoft.com/office/drawing/2014/main" id="{0DCFA3D4-9ED4-496F-A899-1B1F5375DC40}"/>
                </a:ext>
              </a:extLst>
            </p:cNvPr>
            <p:cNvSpPr>
              <a:spLocks/>
            </p:cNvSpPr>
            <p:nvPr/>
          </p:nvSpPr>
          <p:spPr bwMode="auto">
            <a:xfrm flipH="1">
              <a:off x="925291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6" name="Freeform 478">
              <a:extLst>
                <a:ext uri="{FF2B5EF4-FFF2-40B4-BE49-F238E27FC236}">
                  <a16:creationId xmlns:a16="http://schemas.microsoft.com/office/drawing/2014/main" id="{0905BE28-EC14-4542-9B0E-3AF5D62D2297}"/>
                </a:ext>
              </a:extLst>
            </p:cNvPr>
            <p:cNvSpPr>
              <a:spLocks/>
            </p:cNvSpPr>
            <p:nvPr/>
          </p:nvSpPr>
          <p:spPr bwMode="auto">
            <a:xfrm flipH="1">
              <a:off x="8926777"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7" name="Freeform 479">
              <a:extLst>
                <a:ext uri="{FF2B5EF4-FFF2-40B4-BE49-F238E27FC236}">
                  <a16:creationId xmlns:a16="http://schemas.microsoft.com/office/drawing/2014/main" id="{FD1307AA-13C2-4EC1-A12F-227BE61E503C}"/>
                </a:ext>
              </a:extLst>
            </p:cNvPr>
            <p:cNvSpPr>
              <a:spLocks/>
            </p:cNvSpPr>
            <p:nvPr/>
          </p:nvSpPr>
          <p:spPr bwMode="auto">
            <a:xfrm flipH="1">
              <a:off x="9360012"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8" name="Freeform 480">
              <a:extLst>
                <a:ext uri="{FF2B5EF4-FFF2-40B4-BE49-F238E27FC236}">
                  <a16:creationId xmlns:a16="http://schemas.microsoft.com/office/drawing/2014/main" id="{10F5362D-A5D0-4703-AA2A-204A04FF0D25}"/>
                </a:ext>
              </a:extLst>
            </p:cNvPr>
            <p:cNvSpPr>
              <a:spLocks/>
            </p:cNvSpPr>
            <p:nvPr/>
          </p:nvSpPr>
          <p:spPr bwMode="auto">
            <a:xfrm flipH="1">
              <a:off x="9033872"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9" name="Freeform 29">
              <a:extLst>
                <a:ext uri="{FF2B5EF4-FFF2-40B4-BE49-F238E27FC236}">
                  <a16:creationId xmlns:a16="http://schemas.microsoft.com/office/drawing/2014/main" id="{68334580-81FA-48C5-B0D2-8A78F79BB3B8}"/>
                </a:ext>
              </a:extLst>
            </p:cNvPr>
            <p:cNvSpPr>
              <a:spLocks/>
            </p:cNvSpPr>
            <p:nvPr/>
          </p:nvSpPr>
          <p:spPr bwMode="auto">
            <a:xfrm flipH="1">
              <a:off x="859814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0" name="Freeform 31">
              <a:extLst>
                <a:ext uri="{FF2B5EF4-FFF2-40B4-BE49-F238E27FC236}">
                  <a16:creationId xmlns:a16="http://schemas.microsoft.com/office/drawing/2014/main" id="{3549D2BD-CB3B-4332-B394-3118785ED299}"/>
                </a:ext>
              </a:extLst>
            </p:cNvPr>
            <p:cNvSpPr>
              <a:spLocks/>
            </p:cNvSpPr>
            <p:nvPr/>
          </p:nvSpPr>
          <p:spPr bwMode="auto">
            <a:xfrm flipH="1">
              <a:off x="8705243"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1" name="Freeform 29">
              <a:extLst>
                <a:ext uri="{FF2B5EF4-FFF2-40B4-BE49-F238E27FC236}">
                  <a16:creationId xmlns:a16="http://schemas.microsoft.com/office/drawing/2014/main" id="{502327BD-77CB-4FE5-9AF0-1119286362B6}"/>
                </a:ext>
              </a:extLst>
            </p:cNvPr>
            <p:cNvSpPr>
              <a:spLocks/>
            </p:cNvSpPr>
            <p:nvPr/>
          </p:nvSpPr>
          <p:spPr bwMode="auto">
            <a:xfrm flipH="1">
              <a:off x="826952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2" name="Freeform 30">
              <a:extLst>
                <a:ext uri="{FF2B5EF4-FFF2-40B4-BE49-F238E27FC236}">
                  <a16:creationId xmlns:a16="http://schemas.microsoft.com/office/drawing/2014/main" id="{C2476F8F-93FA-4A9B-953C-2E13A906A3CD}"/>
                </a:ext>
              </a:extLst>
            </p:cNvPr>
            <p:cNvSpPr>
              <a:spLocks/>
            </p:cNvSpPr>
            <p:nvPr/>
          </p:nvSpPr>
          <p:spPr bwMode="auto">
            <a:xfrm flipH="1">
              <a:off x="7943379"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3" name="Freeform 31">
              <a:extLst>
                <a:ext uri="{FF2B5EF4-FFF2-40B4-BE49-F238E27FC236}">
                  <a16:creationId xmlns:a16="http://schemas.microsoft.com/office/drawing/2014/main" id="{75A34BDE-D4E1-4BC0-956C-9C659829408F}"/>
                </a:ext>
              </a:extLst>
            </p:cNvPr>
            <p:cNvSpPr>
              <a:spLocks/>
            </p:cNvSpPr>
            <p:nvPr/>
          </p:nvSpPr>
          <p:spPr bwMode="auto">
            <a:xfrm flipH="1">
              <a:off x="8376614"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4" name="Freeform 32">
              <a:extLst>
                <a:ext uri="{FF2B5EF4-FFF2-40B4-BE49-F238E27FC236}">
                  <a16:creationId xmlns:a16="http://schemas.microsoft.com/office/drawing/2014/main" id="{43B05AED-2EA1-4CB7-9103-93FA99D69E75}"/>
                </a:ext>
              </a:extLst>
            </p:cNvPr>
            <p:cNvSpPr>
              <a:spLocks/>
            </p:cNvSpPr>
            <p:nvPr/>
          </p:nvSpPr>
          <p:spPr bwMode="auto">
            <a:xfrm flipH="1">
              <a:off x="8050474"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5" name="Freeform 29">
              <a:extLst>
                <a:ext uri="{FF2B5EF4-FFF2-40B4-BE49-F238E27FC236}">
                  <a16:creationId xmlns:a16="http://schemas.microsoft.com/office/drawing/2014/main" id="{09CC8A84-607A-4144-8398-2C5386C2F488}"/>
                </a:ext>
              </a:extLst>
            </p:cNvPr>
            <p:cNvSpPr>
              <a:spLocks/>
            </p:cNvSpPr>
            <p:nvPr/>
          </p:nvSpPr>
          <p:spPr bwMode="auto">
            <a:xfrm flipH="1">
              <a:off x="7614751"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6" name="Freeform 30">
              <a:extLst>
                <a:ext uri="{FF2B5EF4-FFF2-40B4-BE49-F238E27FC236}">
                  <a16:creationId xmlns:a16="http://schemas.microsoft.com/office/drawing/2014/main" id="{87155829-EDBE-4F63-8502-09657BD6236B}"/>
                </a:ext>
              </a:extLst>
            </p:cNvPr>
            <p:cNvSpPr>
              <a:spLocks/>
            </p:cNvSpPr>
            <p:nvPr/>
          </p:nvSpPr>
          <p:spPr bwMode="auto">
            <a:xfrm flipH="1">
              <a:off x="728861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7" name="Freeform 31">
              <a:extLst>
                <a:ext uri="{FF2B5EF4-FFF2-40B4-BE49-F238E27FC236}">
                  <a16:creationId xmlns:a16="http://schemas.microsoft.com/office/drawing/2014/main" id="{425EF920-E2AB-4F7C-8C6C-62AF4A250AE9}"/>
                </a:ext>
              </a:extLst>
            </p:cNvPr>
            <p:cNvSpPr>
              <a:spLocks/>
            </p:cNvSpPr>
            <p:nvPr/>
          </p:nvSpPr>
          <p:spPr bwMode="auto">
            <a:xfrm flipH="1">
              <a:off x="7721846"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8" name="Freeform 32">
              <a:extLst>
                <a:ext uri="{FF2B5EF4-FFF2-40B4-BE49-F238E27FC236}">
                  <a16:creationId xmlns:a16="http://schemas.microsoft.com/office/drawing/2014/main" id="{9571A7A8-F372-425F-BD0B-59A1E09D3DEC}"/>
                </a:ext>
              </a:extLst>
            </p:cNvPr>
            <p:cNvSpPr>
              <a:spLocks/>
            </p:cNvSpPr>
            <p:nvPr/>
          </p:nvSpPr>
          <p:spPr bwMode="auto">
            <a:xfrm flipH="1">
              <a:off x="7395705"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9" name="Freeform 29">
              <a:extLst>
                <a:ext uri="{FF2B5EF4-FFF2-40B4-BE49-F238E27FC236}">
                  <a16:creationId xmlns:a16="http://schemas.microsoft.com/office/drawing/2014/main" id="{1FCD8FCF-6471-4230-B7B8-4978EB62CEF2}"/>
                </a:ext>
              </a:extLst>
            </p:cNvPr>
            <p:cNvSpPr>
              <a:spLocks/>
            </p:cNvSpPr>
            <p:nvPr/>
          </p:nvSpPr>
          <p:spPr bwMode="auto">
            <a:xfrm flipH="1">
              <a:off x="6959982"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0" name="Freeform 30">
              <a:extLst>
                <a:ext uri="{FF2B5EF4-FFF2-40B4-BE49-F238E27FC236}">
                  <a16:creationId xmlns:a16="http://schemas.microsoft.com/office/drawing/2014/main" id="{45362D78-19AB-48B7-A84D-16D6CD4CDA86}"/>
                </a:ext>
              </a:extLst>
            </p:cNvPr>
            <p:cNvSpPr>
              <a:spLocks/>
            </p:cNvSpPr>
            <p:nvPr/>
          </p:nvSpPr>
          <p:spPr bwMode="auto">
            <a:xfrm flipH="1">
              <a:off x="6633842"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1" name="Freeform 31">
              <a:extLst>
                <a:ext uri="{FF2B5EF4-FFF2-40B4-BE49-F238E27FC236}">
                  <a16:creationId xmlns:a16="http://schemas.microsoft.com/office/drawing/2014/main" id="{272E49C9-4DDD-4D81-9CA4-0EE03FB0F642}"/>
                </a:ext>
              </a:extLst>
            </p:cNvPr>
            <p:cNvSpPr>
              <a:spLocks/>
            </p:cNvSpPr>
            <p:nvPr/>
          </p:nvSpPr>
          <p:spPr bwMode="auto">
            <a:xfrm flipH="1">
              <a:off x="7067077"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2" name="Freeform 32">
              <a:extLst>
                <a:ext uri="{FF2B5EF4-FFF2-40B4-BE49-F238E27FC236}">
                  <a16:creationId xmlns:a16="http://schemas.microsoft.com/office/drawing/2014/main" id="{F22645B0-6477-4DB6-950C-A4B4F93E13AB}"/>
                </a:ext>
              </a:extLst>
            </p:cNvPr>
            <p:cNvSpPr>
              <a:spLocks/>
            </p:cNvSpPr>
            <p:nvPr/>
          </p:nvSpPr>
          <p:spPr bwMode="auto">
            <a:xfrm flipH="1">
              <a:off x="6740936"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3" name="Freeform 29">
              <a:extLst>
                <a:ext uri="{FF2B5EF4-FFF2-40B4-BE49-F238E27FC236}">
                  <a16:creationId xmlns:a16="http://schemas.microsoft.com/office/drawing/2014/main" id="{09B994B1-7A8B-46BB-9C64-B3AD463971FF}"/>
                </a:ext>
              </a:extLst>
            </p:cNvPr>
            <p:cNvSpPr>
              <a:spLocks/>
            </p:cNvSpPr>
            <p:nvPr/>
          </p:nvSpPr>
          <p:spPr bwMode="auto">
            <a:xfrm flipH="1">
              <a:off x="630521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4" name="Freeform 30">
              <a:extLst>
                <a:ext uri="{FF2B5EF4-FFF2-40B4-BE49-F238E27FC236}">
                  <a16:creationId xmlns:a16="http://schemas.microsoft.com/office/drawing/2014/main" id="{7972DAD1-31C4-48BA-A462-D1FD8DA3C3AE}"/>
                </a:ext>
              </a:extLst>
            </p:cNvPr>
            <p:cNvSpPr>
              <a:spLocks/>
            </p:cNvSpPr>
            <p:nvPr/>
          </p:nvSpPr>
          <p:spPr bwMode="auto">
            <a:xfrm flipH="1">
              <a:off x="5979072"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5" name="Freeform 31">
              <a:extLst>
                <a:ext uri="{FF2B5EF4-FFF2-40B4-BE49-F238E27FC236}">
                  <a16:creationId xmlns:a16="http://schemas.microsoft.com/office/drawing/2014/main" id="{64CC8350-60C8-49B3-9488-67DAF380545E}"/>
                </a:ext>
              </a:extLst>
            </p:cNvPr>
            <p:cNvSpPr>
              <a:spLocks/>
            </p:cNvSpPr>
            <p:nvPr/>
          </p:nvSpPr>
          <p:spPr bwMode="auto">
            <a:xfrm flipH="1">
              <a:off x="6412308"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6" name="Freeform 32">
              <a:extLst>
                <a:ext uri="{FF2B5EF4-FFF2-40B4-BE49-F238E27FC236}">
                  <a16:creationId xmlns:a16="http://schemas.microsoft.com/office/drawing/2014/main" id="{725F749E-C060-4467-AFCB-F01D8E6B3FE8}"/>
                </a:ext>
              </a:extLst>
            </p:cNvPr>
            <p:cNvSpPr>
              <a:spLocks/>
            </p:cNvSpPr>
            <p:nvPr/>
          </p:nvSpPr>
          <p:spPr bwMode="auto">
            <a:xfrm flipH="1">
              <a:off x="6086167"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7" name="Freeform 499">
              <a:extLst>
                <a:ext uri="{FF2B5EF4-FFF2-40B4-BE49-F238E27FC236}">
                  <a16:creationId xmlns:a16="http://schemas.microsoft.com/office/drawing/2014/main" id="{A5929FEF-2958-4E24-A181-9366FF366991}"/>
                </a:ext>
              </a:extLst>
            </p:cNvPr>
            <p:cNvSpPr>
              <a:spLocks/>
            </p:cNvSpPr>
            <p:nvPr/>
          </p:nvSpPr>
          <p:spPr bwMode="auto">
            <a:xfrm flipH="1">
              <a:off x="565044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8" name="Freeform 500">
              <a:extLst>
                <a:ext uri="{FF2B5EF4-FFF2-40B4-BE49-F238E27FC236}">
                  <a16:creationId xmlns:a16="http://schemas.microsoft.com/office/drawing/2014/main" id="{94A8D840-28B0-49AA-A1EF-55A8030AD878}"/>
                </a:ext>
              </a:extLst>
            </p:cNvPr>
            <p:cNvSpPr>
              <a:spLocks/>
            </p:cNvSpPr>
            <p:nvPr/>
          </p:nvSpPr>
          <p:spPr bwMode="auto">
            <a:xfrm flipH="1">
              <a:off x="532430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9" name="Freeform 501">
              <a:extLst>
                <a:ext uri="{FF2B5EF4-FFF2-40B4-BE49-F238E27FC236}">
                  <a16:creationId xmlns:a16="http://schemas.microsoft.com/office/drawing/2014/main" id="{410F1B08-1AE0-42A2-9C2B-A2542A82EE77}"/>
                </a:ext>
              </a:extLst>
            </p:cNvPr>
            <p:cNvSpPr>
              <a:spLocks/>
            </p:cNvSpPr>
            <p:nvPr/>
          </p:nvSpPr>
          <p:spPr bwMode="auto">
            <a:xfrm flipH="1">
              <a:off x="5757539"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0" name="Freeform 502">
              <a:extLst>
                <a:ext uri="{FF2B5EF4-FFF2-40B4-BE49-F238E27FC236}">
                  <a16:creationId xmlns:a16="http://schemas.microsoft.com/office/drawing/2014/main" id="{20E66824-37C1-43D0-AA34-FDE99F19BE66}"/>
                </a:ext>
              </a:extLst>
            </p:cNvPr>
            <p:cNvSpPr>
              <a:spLocks/>
            </p:cNvSpPr>
            <p:nvPr/>
          </p:nvSpPr>
          <p:spPr bwMode="auto">
            <a:xfrm flipH="1">
              <a:off x="5431399"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1" name="Freeform 29">
              <a:extLst>
                <a:ext uri="{FF2B5EF4-FFF2-40B4-BE49-F238E27FC236}">
                  <a16:creationId xmlns:a16="http://schemas.microsoft.com/office/drawing/2014/main" id="{189EC206-8EFB-4C2B-807C-BBDE78828ABC}"/>
                </a:ext>
              </a:extLst>
            </p:cNvPr>
            <p:cNvSpPr>
              <a:spLocks/>
            </p:cNvSpPr>
            <p:nvPr/>
          </p:nvSpPr>
          <p:spPr bwMode="auto">
            <a:xfrm flipH="1">
              <a:off x="499567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2" name="Freeform 31">
              <a:extLst>
                <a:ext uri="{FF2B5EF4-FFF2-40B4-BE49-F238E27FC236}">
                  <a16:creationId xmlns:a16="http://schemas.microsoft.com/office/drawing/2014/main" id="{551BEA87-303C-4C90-9B82-763E98AF250E}"/>
                </a:ext>
              </a:extLst>
            </p:cNvPr>
            <p:cNvSpPr>
              <a:spLocks/>
            </p:cNvSpPr>
            <p:nvPr/>
          </p:nvSpPr>
          <p:spPr bwMode="auto">
            <a:xfrm flipH="1">
              <a:off x="5102769"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9" name="Freeform 29">
              <a:extLst>
                <a:ext uri="{FF2B5EF4-FFF2-40B4-BE49-F238E27FC236}">
                  <a16:creationId xmlns:a16="http://schemas.microsoft.com/office/drawing/2014/main" id="{6333BBC6-F1E1-497C-AB64-9D4DB667CF5A}"/>
                </a:ext>
              </a:extLst>
            </p:cNvPr>
            <p:cNvSpPr>
              <a:spLocks/>
            </p:cNvSpPr>
            <p:nvPr/>
          </p:nvSpPr>
          <p:spPr bwMode="auto">
            <a:xfrm flipH="1">
              <a:off x="466704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0" name="Freeform 30">
              <a:extLst>
                <a:ext uri="{FF2B5EF4-FFF2-40B4-BE49-F238E27FC236}">
                  <a16:creationId xmlns:a16="http://schemas.microsoft.com/office/drawing/2014/main" id="{6C4018FE-3A89-4961-90B2-649DD278FAC9}"/>
                </a:ext>
              </a:extLst>
            </p:cNvPr>
            <p:cNvSpPr>
              <a:spLocks/>
            </p:cNvSpPr>
            <p:nvPr/>
          </p:nvSpPr>
          <p:spPr bwMode="auto">
            <a:xfrm flipH="1">
              <a:off x="4340907"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1" name="Freeform 31">
              <a:extLst>
                <a:ext uri="{FF2B5EF4-FFF2-40B4-BE49-F238E27FC236}">
                  <a16:creationId xmlns:a16="http://schemas.microsoft.com/office/drawing/2014/main" id="{C9CFAEF6-A908-4704-886C-4A068C982C1B}"/>
                </a:ext>
              </a:extLst>
            </p:cNvPr>
            <p:cNvSpPr>
              <a:spLocks/>
            </p:cNvSpPr>
            <p:nvPr/>
          </p:nvSpPr>
          <p:spPr bwMode="auto">
            <a:xfrm flipH="1">
              <a:off x="4774142"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2" name="Freeform 32">
              <a:extLst>
                <a:ext uri="{FF2B5EF4-FFF2-40B4-BE49-F238E27FC236}">
                  <a16:creationId xmlns:a16="http://schemas.microsoft.com/office/drawing/2014/main" id="{73B083C5-25A1-43B2-B0A7-3CD495E2E88F}"/>
                </a:ext>
              </a:extLst>
            </p:cNvPr>
            <p:cNvSpPr>
              <a:spLocks/>
            </p:cNvSpPr>
            <p:nvPr/>
          </p:nvSpPr>
          <p:spPr bwMode="auto">
            <a:xfrm flipH="1">
              <a:off x="4448001"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3" name="Freeform 29">
              <a:extLst>
                <a:ext uri="{FF2B5EF4-FFF2-40B4-BE49-F238E27FC236}">
                  <a16:creationId xmlns:a16="http://schemas.microsoft.com/office/drawing/2014/main" id="{DAB884E2-CE71-4DDE-A735-E37DCC5A53EE}"/>
                </a:ext>
              </a:extLst>
            </p:cNvPr>
            <p:cNvSpPr>
              <a:spLocks/>
            </p:cNvSpPr>
            <p:nvPr/>
          </p:nvSpPr>
          <p:spPr bwMode="auto">
            <a:xfrm flipH="1">
              <a:off x="401227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4" name="Freeform 30">
              <a:extLst>
                <a:ext uri="{FF2B5EF4-FFF2-40B4-BE49-F238E27FC236}">
                  <a16:creationId xmlns:a16="http://schemas.microsoft.com/office/drawing/2014/main" id="{EF568FE2-3565-47CD-ADC4-B04DAA7488B1}"/>
                </a:ext>
              </a:extLst>
            </p:cNvPr>
            <p:cNvSpPr>
              <a:spLocks/>
            </p:cNvSpPr>
            <p:nvPr/>
          </p:nvSpPr>
          <p:spPr bwMode="auto">
            <a:xfrm flipH="1">
              <a:off x="368613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5" name="Freeform 31">
              <a:extLst>
                <a:ext uri="{FF2B5EF4-FFF2-40B4-BE49-F238E27FC236}">
                  <a16:creationId xmlns:a16="http://schemas.microsoft.com/office/drawing/2014/main" id="{3F475107-6FC4-4179-B06A-8BF6B5F902F1}"/>
                </a:ext>
              </a:extLst>
            </p:cNvPr>
            <p:cNvSpPr>
              <a:spLocks/>
            </p:cNvSpPr>
            <p:nvPr/>
          </p:nvSpPr>
          <p:spPr bwMode="auto">
            <a:xfrm flipH="1">
              <a:off x="4119373"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6" name="Freeform 32">
              <a:extLst>
                <a:ext uri="{FF2B5EF4-FFF2-40B4-BE49-F238E27FC236}">
                  <a16:creationId xmlns:a16="http://schemas.microsoft.com/office/drawing/2014/main" id="{3C96DC24-7E5F-4906-830F-6227C033421C}"/>
                </a:ext>
              </a:extLst>
            </p:cNvPr>
            <p:cNvSpPr>
              <a:spLocks/>
            </p:cNvSpPr>
            <p:nvPr/>
          </p:nvSpPr>
          <p:spPr bwMode="auto">
            <a:xfrm flipH="1">
              <a:off x="3793231"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7" name="Freeform 29">
              <a:extLst>
                <a:ext uri="{FF2B5EF4-FFF2-40B4-BE49-F238E27FC236}">
                  <a16:creationId xmlns:a16="http://schemas.microsoft.com/office/drawing/2014/main" id="{2DB41DF8-8259-4627-838C-DEAF6FCA5285}"/>
                </a:ext>
              </a:extLst>
            </p:cNvPr>
            <p:cNvSpPr>
              <a:spLocks/>
            </p:cNvSpPr>
            <p:nvPr/>
          </p:nvSpPr>
          <p:spPr bwMode="auto">
            <a:xfrm flipH="1">
              <a:off x="335751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8" name="Freeform 30">
              <a:extLst>
                <a:ext uri="{FF2B5EF4-FFF2-40B4-BE49-F238E27FC236}">
                  <a16:creationId xmlns:a16="http://schemas.microsoft.com/office/drawing/2014/main" id="{3098C31F-8477-481C-B1B1-A82DACCA32C6}"/>
                </a:ext>
              </a:extLst>
            </p:cNvPr>
            <p:cNvSpPr>
              <a:spLocks/>
            </p:cNvSpPr>
            <p:nvPr/>
          </p:nvSpPr>
          <p:spPr bwMode="auto">
            <a:xfrm flipH="1">
              <a:off x="3031369"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9" name="Freeform 31">
              <a:extLst>
                <a:ext uri="{FF2B5EF4-FFF2-40B4-BE49-F238E27FC236}">
                  <a16:creationId xmlns:a16="http://schemas.microsoft.com/office/drawing/2014/main" id="{D983920F-5530-4960-BADE-CAF034760A52}"/>
                </a:ext>
              </a:extLst>
            </p:cNvPr>
            <p:cNvSpPr>
              <a:spLocks/>
            </p:cNvSpPr>
            <p:nvPr/>
          </p:nvSpPr>
          <p:spPr bwMode="auto">
            <a:xfrm flipH="1">
              <a:off x="3464604"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0" name="Freeform 32">
              <a:extLst>
                <a:ext uri="{FF2B5EF4-FFF2-40B4-BE49-F238E27FC236}">
                  <a16:creationId xmlns:a16="http://schemas.microsoft.com/office/drawing/2014/main" id="{D9F4251F-E860-4F45-9E51-D20B1B8D50F9}"/>
                </a:ext>
              </a:extLst>
            </p:cNvPr>
            <p:cNvSpPr>
              <a:spLocks/>
            </p:cNvSpPr>
            <p:nvPr/>
          </p:nvSpPr>
          <p:spPr bwMode="auto">
            <a:xfrm flipH="1">
              <a:off x="3138464"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1" name="Freeform 29">
              <a:extLst>
                <a:ext uri="{FF2B5EF4-FFF2-40B4-BE49-F238E27FC236}">
                  <a16:creationId xmlns:a16="http://schemas.microsoft.com/office/drawing/2014/main" id="{37FC472F-3180-4603-8DAD-6764456D2BC0}"/>
                </a:ext>
              </a:extLst>
            </p:cNvPr>
            <p:cNvSpPr>
              <a:spLocks/>
            </p:cNvSpPr>
            <p:nvPr/>
          </p:nvSpPr>
          <p:spPr bwMode="auto">
            <a:xfrm flipH="1">
              <a:off x="270274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2" name="Freeform 30">
              <a:extLst>
                <a:ext uri="{FF2B5EF4-FFF2-40B4-BE49-F238E27FC236}">
                  <a16:creationId xmlns:a16="http://schemas.microsoft.com/office/drawing/2014/main" id="{C531C4E4-297D-4124-84BC-25B9E439FAB6}"/>
                </a:ext>
              </a:extLst>
            </p:cNvPr>
            <p:cNvSpPr>
              <a:spLocks/>
            </p:cNvSpPr>
            <p:nvPr/>
          </p:nvSpPr>
          <p:spPr bwMode="auto">
            <a:xfrm flipH="1">
              <a:off x="2376599"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3" name="Freeform 31">
              <a:extLst>
                <a:ext uri="{FF2B5EF4-FFF2-40B4-BE49-F238E27FC236}">
                  <a16:creationId xmlns:a16="http://schemas.microsoft.com/office/drawing/2014/main" id="{02DAF02D-D608-4F3F-A2B1-381E5462E606}"/>
                </a:ext>
              </a:extLst>
            </p:cNvPr>
            <p:cNvSpPr>
              <a:spLocks/>
            </p:cNvSpPr>
            <p:nvPr/>
          </p:nvSpPr>
          <p:spPr bwMode="auto">
            <a:xfrm flipH="1">
              <a:off x="2809836"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4" name="Freeform 32">
              <a:extLst>
                <a:ext uri="{FF2B5EF4-FFF2-40B4-BE49-F238E27FC236}">
                  <a16:creationId xmlns:a16="http://schemas.microsoft.com/office/drawing/2014/main" id="{8C7D28A3-C382-45FC-B132-AC3CB6D5D1A4}"/>
                </a:ext>
              </a:extLst>
            </p:cNvPr>
            <p:cNvSpPr>
              <a:spLocks/>
            </p:cNvSpPr>
            <p:nvPr/>
          </p:nvSpPr>
          <p:spPr bwMode="auto">
            <a:xfrm flipH="1">
              <a:off x="2483694"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5" name="Freeform 387">
              <a:extLst>
                <a:ext uri="{FF2B5EF4-FFF2-40B4-BE49-F238E27FC236}">
                  <a16:creationId xmlns:a16="http://schemas.microsoft.com/office/drawing/2014/main" id="{C16632E5-2CA3-4E7D-A11E-9A529C40A4EC}"/>
                </a:ext>
              </a:extLst>
            </p:cNvPr>
            <p:cNvSpPr>
              <a:spLocks/>
            </p:cNvSpPr>
            <p:nvPr/>
          </p:nvSpPr>
          <p:spPr bwMode="auto">
            <a:xfrm flipH="1">
              <a:off x="2047972"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6" name="Freeform 388">
              <a:extLst>
                <a:ext uri="{FF2B5EF4-FFF2-40B4-BE49-F238E27FC236}">
                  <a16:creationId xmlns:a16="http://schemas.microsoft.com/office/drawing/2014/main" id="{B647CA16-4512-4A8A-8CD0-DBD07891ED15}"/>
                </a:ext>
              </a:extLst>
            </p:cNvPr>
            <p:cNvSpPr>
              <a:spLocks/>
            </p:cNvSpPr>
            <p:nvPr/>
          </p:nvSpPr>
          <p:spPr bwMode="auto">
            <a:xfrm flipH="1">
              <a:off x="172183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7" name="Freeform 389">
              <a:extLst>
                <a:ext uri="{FF2B5EF4-FFF2-40B4-BE49-F238E27FC236}">
                  <a16:creationId xmlns:a16="http://schemas.microsoft.com/office/drawing/2014/main" id="{577326F0-060E-4758-9639-9DBDB1B8C43B}"/>
                </a:ext>
              </a:extLst>
            </p:cNvPr>
            <p:cNvSpPr>
              <a:spLocks/>
            </p:cNvSpPr>
            <p:nvPr/>
          </p:nvSpPr>
          <p:spPr bwMode="auto">
            <a:xfrm flipH="1">
              <a:off x="2155066"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8" name="Freeform 390">
              <a:extLst>
                <a:ext uri="{FF2B5EF4-FFF2-40B4-BE49-F238E27FC236}">
                  <a16:creationId xmlns:a16="http://schemas.microsoft.com/office/drawing/2014/main" id="{8631742D-93A8-43E6-8CBA-66BCEE1AB90E}"/>
                </a:ext>
              </a:extLst>
            </p:cNvPr>
            <p:cNvSpPr>
              <a:spLocks/>
            </p:cNvSpPr>
            <p:nvPr/>
          </p:nvSpPr>
          <p:spPr bwMode="auto">
            <a:xfrm flipH="1">
              <a:off x="1828926"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9" name="Freeform 29">
              <a:extLst>
                <a:ext uri="{FF2B5EF4-FFF2-40B4-BE49-F238E27FC236}">
                  <a16:creationId xmlns:a16="http://schemas.microsoft.com/office/drawing/2014/main" id="{E0DD1B22-EC27-454E-96AA-1162EECA0EC2}"/>
                </a:ext>
              </a:extLst>
            </p:cNvPr>
            <p:cNvSpPr>
              <a:spLocks/>
            </p:cNvSpPr>
            <p:nvPr/>
          </p:nvSpPr>
          <p:spPr bwMode="auto">
            <a:xfrm flipH="1">
              <a:off x="139320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0" name="Freeform 31">
              <a:extLst>
                <a:ext uri="{FF2B5EF4-FFF2-40B4-BE49-F238E27FC236}">
                  <a16:creationId xmlns:a16="http://schemas.microsoft.com/office/drawing/2014/main" id="{3FC7C8BE-C066-4AA2-869D-B678A04D0AAE}"/>
                </a:ext>
              </a:extLst>
            </p:cNvPr>
            <p:cNvSpPr>
              <a:spLocks/>
            </p:cNvSpPr>
            <p:nvPr/>
          </p:nvSpPr>
          <p:spPr bwMode="auto">
            <a:xfrm flipH="1">
              <a:off x="1500297"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1" name="Freeform 29">
              <a:extLst>
                <a:ext uri="{FF2B5EF4-FFF2-40B4-BE49-F238E27FC236}">
                  <a16:creationId xmlns:a16="http://schemas.microsoft.com/office/drawing/2014/main" id="{EDD192E1-3D1F-4DA4-A720-2F4E239C0C3D}"/>
                </a:ext>
              </a:extLst>
            </p:cNvPr>
            <p:cNvSpPr>
              <a:spLocks/>
            </p:cNvSpPr>
            <p:nvPr/>
          </p:nvSpPr>
          <p:spPr bwMode="auto">
            <a:xfrm flipH="1">
              <a:off x="106457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2" name="Freeform 30">
              <a:extLst>
                <a:ext uri="{FF2B5EF4-FFF2-40B4-BE49-F238E27FC236}">
                  <a16:creationId xmlns:a16="http://schemas.microsoft.com/office/drawing/2014/main" id="{23BAE904-AA11-4B82-9E9B-E6ADC474C46D}"/>
                </a:ext>
              </a:extLst>
            </p:cNvPr>
            <p:cNvSpPr>
              <a:spLocks/>
            </p:cNvSpPr>
            <p:nvPr/>
          </p:nvSpPr>
          <p:spPr bwMode="auto">
            <a:xfrm flipH="1">
              <a:off x="73843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3" name="Freeform 31">
              <a:extLst>
                <a:ext uri="{FF2B5EF4-FFF2-40B4-BE49-F238E27FC236}">
                  <a16:creationId xmlns:a16="http://schemas.microsoft.com/office/drawing/2014/main" id="{7585F738-7F93-4052-9702-2D558ACE3B8C}"/>
                </a:ext>
              </a:extLst>
            </p:cNvPr>
            <p:cNvSpPr>
              <a:spLocks/>
            </p:cNvSpPr>
            <p:nvPr/>
          </p:nvSpPr>
          <p:spPr bwMode="auto">
            <a:xfrm flipH="1">
              <a:off x="1171668"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4" name="Freeform 32">
              <a:extLst>
                <a:ext uri="{FF2B5EF4-FFF2-40B4-BE49-F238E27FC236}">
                  <a16:creationId xmlns:a16="http://schemas.microsoft.com/office/drawing/2014/main" id="{A3ABF0FF-013C-48E6-B6E9-70CBF62533EF}"/>
                </a:ext>
              </a:extLst>
            </p:cNvPr>
            <p:cNvSpPr>
              <a:spLocks/>
            </p:cNvSpPr>
            <p:nvPr/>
          </p:nvSpPr>
          <p:spPr bwMode="auto">
            <a:xfrm flipH="1">
              <a:off x="845528"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5" name="Freeform 397">
              <a:extLst>
                <a:ext uri="{FF2B5EF4-FFF2-40B4-BE49-F238E27FC236}">
                  <a16:creationId xmlns:a16="http://schemas.microsoft.com/office/drawing/2014/main" id="{636DD28C-CEE0-4B23-B6DA-9B6AE2C43C0F}"/>
                </a:ext>
              </a:extLst>
            </p:cNvPr>
            <p:cNvSpPr>
              <a:spLocks/>
            </p:cNvSpPr>
            <p:nvPr/>
          </p:nvSpPr>
          <p:spPr bwMode="auto">
            <a:xfrm flipH="1">
              <a:off x="40980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6" name="Freeform 398">
              <a:extLst>
                <a:ext uri="{FF2B5EF4-FFF2-40B4-BE49-F238E27FC236}">
                  <a16:creationId xmlns:a16="http://schemas.microsoft.com/office/drawing/2014/main" id="{79DA7F26-9507-44CF-A6F0-D6EC5B5B4586}"/>
                </a:ext>
              </a:extLst>
            </p:cNvPr>
            <p:cNvSpPr>
              <a:spLocks/>
            </p:cNvSpPr>
            <p:nvPr/>
          </p:nvSpPr>
          <p:spPr bwMode="auto">
            <a:xfrm flipH="1">
              <a:off x="83664"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7" name="Freeform 399">
              <a:extLst>
                <a:ext uri="{FF2B5EF4-FFF2-40B4-BE49-F238E27FC236}">
                  <a16:creationId xmlns:a16="http://schemas.microsoft.com/office/drawing/2014/main" id="{D495619C-D13F-4826-98C1-9C0FC1CFC91F}"/>
                </a:ext>
              </a:extLst>
            </p:cNvPr>
            <p:cNvSpPr>
              <a:spLocks/>
            </p:cNvSpPr>
            <p:nvPr/>
          </p:nvSpPr>
          <p:spPr bwMode="auto">
            <a:xfrm flipH="1">
              <a:off x="516899"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8" name="Freeform 400">
              <a:extLst>
                <a:ext uri="{FF2B5EF4-FFF2-40B4-BE49-F238E27FC236}">
                  <a16:creationId xmlns:a16="http://schemas.microsoft.com/office/drawing/2014/main" id="{85903CF0-FCCB-42A3-B0C2-497B3066DF9E}"/>
                </a:ext>
              </a:extLst>
            </p:cNvPr>
            <p:cNvSpPr>
              <a:spLocks/>
            </p:cNvSpPr>
            <p:nvPr/>
          </p:nvSpPr>
          <p:spPr bwMode="auto">
            <a:xfrm flipH="1">
              <a:off x="190758"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5" name="Group 1804">
            <a:extLst>
              <a:ext uri="{FF2B5EF4-FFF2-40B4-BE49-F238E27FC236}">
                <a16:creationId xmlns:a16="http://schemas.microsoft.com/office/drawing/2014/main" id="{175F517F-E574-43AC-BCC9-20114D6375CB}"/>
              </a:ext>
            </a:extLst>
          </p:cNvPr>
          <p:cNvGrpSpPr/>
          <p:nvPr userDrawn="1"/>
        </p:nvGrpSpPr>
        <p:grpSpPr>
          <a:xfrm>
            <a:off x="83664" y="2059076"/>
            <a:ext cx="12009864" cy="176637"/>
            <a:chOff x="83663" y="1961698"/>
            <a:chExt cx="12009864" cy="176637"/>
          </a:xfrm>
        </p:grpSpPr>
        <p:sp>
          <p:nvSpPr>
            <p:cNvPr id="363" name="Freeform 29">
              <a:extLst>
                <a:ext uri="{FF2B5EF4-FFF2-40B4-BE49-F238E27FC236}">
                  <a16:creationId xmlns:a16="http://schemas.microsoft.com/office/drawing/2014/main" id="{EC7DB8EF-FBB0-4C0A-8DC8-E07F9A78ACC9}"/>
                </a:ext>
              </a:extLst>
            </p:cNvPr>
            <p:cNvSpPr>
              <a:spLocks/>
            </p:cNvSpPr>
            <p:nvPr/>
          </p:nvSpPr>
          <p:spPr bwMode="auto">
            <a:xfrm>
              <a:off x="5217208"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4" name="Freeform 30">
              <a:extLst>
                <a:ext uri="{FF2B5EF4-FFF2-40B4-BE49-F238E27FC236}">
                  <a16:creationId xmlns:a16="http://schemas.microsoft.com/office/drawing/2014/main" id="{F4037115-A375-4861-B05A-B088C53D4799}"/>
                </a:ext>
              </a:extLst>
            </p:cNvPr>
            <p:cNvSpPr>
              <a:spLocks/>
            </p:cNvSpPr>
            <p:nvPr/>
          </p:nvSpPr>
          <p:spPr bwMode="auto">
            <a:xfrm>
              <a:off x="5543349"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5" name="Freeform 31">
              <a:extLst>
                <a:ext uri="{FF2B5EF4-FFF2-40B4-BE49-F238E27FC236}">
                  <a16:creationId xmlns:a16="http://schemas.microsoft.com/office/drawing/2014/main" id="{F71B764F-BBC1-4903-82BF-E8F6BEEC09FD}"/>
                </a:ext>
              </a:extLst>
            </p:cNvPr>
            <p:cNvSpPr>
              <a:spLocks/>
            </p:cNvSpPr>
            <p:nvPr/>
          </p:nvSpPr>
          <p:spPr bwMode="auto">
            <a:xfrm>
              <a:off x="4995675"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6" name="Freeform 32">
              <a:extLst>
                <a:ext uri="{FF2B5EF4-FFF2-40B4-BE49-F238E27FC236}">
                  <a16:creationId xmlns:a16="http://schemas.microsoft.com/office/drawing/2014/main" id="{5B4D083D-0E63-46C1-8BD1-B68FB7974DAE}"/>
                </a:ext>
              </a:extLst>
            </p:cNvPr>
            <p:cNvSpPr>
              <a:spLocks/>
            </p:cNvSpPr>
            <p:nvPr/>
          </p:nvSpPr>
          <p:spPr bwMode="auto">
            <a:xfrm>
              <a:off x="5324302"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7" name="Freeform 29">
              <a:extLst>
                <a:ext uri="{FF2B5EF4-FFF2-40B4-BE49-F238E27FC236}">
                  <a16:creationId xmlns:a16="http://schemas.microsoft.com/office/drawing/2014/main" id="{07F263A1-1052-42EF-BE2E-CBEC0776F00F}"/>
                </a:ext>
              </a:extLst>
            </p:cNvPr>
            <p:cNvSpPr>
              <a:spLocks/>
            </p:cNvSpPr>
            <p:nvPr/>
          </p:nvSpPr>
          <p:spPr bwMode="auto">
            <a:xfrm>
              <a:off x="5871978"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8" name="Freeform 30">
              <a:extLst>
                <a:ext uri="{FF2B5EF4-FFF2-40B4-BE49-F238E27FC236}">
                  <a16:creationId xmlns:a16="http://schemas.microsoft.com/office/drawing/2014/main" id="{0AF9870C-099E-4FC4-B9F3-04E82B06BAD5}"/>
                </a:ext>
              </a:extLst>
            </p:cNvPr>
            <p:cNvSpPr>
              <a:spLocks/>
            </p:cNvSpPr>
            <p:nvPr/>
          </p:nvSpPr>
          <p:spPr bwMode="auto">
            <a:xfrm>
              <a:off x="6198118"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9" name="Freeform 31">
              <a:extLst>
                <a:ext uri="{FF2B5EF4-FFF2-40B4-BE49-F238E27FC236}">
                  <a16:creationId xmlns:a16="http://schemas.microsoft.com/office/drawing/2014/main" id="{A5763AC5-2EB8-4033-A2F4-E64BC95E5F48}"/>
                </a:ext>
              </a:extLst>
            </p:cNvPr>
            <p:cNvSpPr>
              <a:spLocks/>
            </p:cNvSpPr>
            <p:nvPr/>
          </p:nvSpPr>
          <p:spPr bwMode="auto">
            <a:xfrm>
              <a:off x="5650444"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0" name="Freeform 32">
              <a:extLst>
                <a:ext uri="{FF2B5EF4-FFF2-40B4-BE49-F238E27FC236}">
                  <a16:creationId xmlns:a16="http://schemas.microsoft.com/office/drawing/2014/main" id="{A73BC0D5-4387-4AC6-A592-7C4A03AC88D4}"/>
                </a:ext>
              </a:extLst>
            </p:cNvPr>
            <p:cNvSpPr>
              <a:spLocks/>
            </p:cNvSpPr>
            <p:nvPr/>
          </p:nvSpPr>
          <p:spPr bwMode="auto">
            <a:xfrm>
              <a:off x="5979072"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1" name="Freeform 29">
              <a:extLst>
                <a:ext uri="{FF2B5EF4-FFF2-40B4-BE49-F238E27FC236}">
                  <a16:creationId xmlns:a16="http://schemas.microsoft.com/office/drawing/2014/main" id="{9A7B8048-FD3A-4FE1-9ABB-1F97F186A06E}"/>
                </a:ext>
              </a:extLst>
            </p:cNvPr>
            <p:cNvSpPr>
              <a:spLocks/>
            </p:cNvSpPr>
            <p:nvPr/>
          </p:nvSpPr>
          <p:spPr bwMode="auto">
            <a:xfrm>
              <a:off x="6526746"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2" name="Freeform 30">
              <a:extLst>
                <a:ext uri="{FF2B5EF4-FFF2-40B4-BE49-F238E27FC236}">
                  <a16:creationId xmlns:a16="http://schemas.microsoft.com/office/drawing/2014/main" id="{8E705442-3A03-4393-AD7C-5ECD2614D65C}"/>
                </a:ext>
              </a:extLst>
            </p:cNvPr>
            <p:cNvSpPr>
              <a:spLocks/>
            </p:cNvSpPr>
            <p:nvPr/>
          </p:nvSpPr>
          <p:spPr bwMode="auto">
            <a:xfrm>
              <a:off x="6852887"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3" name="Freeform 31">
              <a:extLst>
                <a:ext uri="{FF2B5EF4-FFF2-40B4-BE49-F238E27FC236}">
                  <a16:creationId xmlns:a16="http://schemas.microsoft.com/office/drawing/2014/main" id="{1BFB06A1-FDB8-43AF-9A28-3E1C806BB970}"/>
                </a:ext>
              </a:extLst>
            </p:cNvPr>
            <p:cNvSpPr>
              <a:spLocks/>
            </p:cNvSpPr>
            <p:nvPr/>
          </p:nvSpPr>
          <p:spPr bwMode="auto">
            <a:xfrm>
              <a:off x="6305213"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4" name="Freeform 32">
              <a:extLst>
                <a:ext uri="{FF2B5EF4-FFF2-40B4-BE49-F238E27FC236}">
                  <a16:creationId xmlns:a16="http://schemas.microsoft.com/office/drawing/2014/main" id="{D4C3DB7E-A3A4-4629-86E4-0A6CFB52C1BE}"/>
                </a:ext>
              </a:extLst>
            </p:cNvPr>
            <p:cNvSpPr>
              <a:spLocks/>
            </p:cNvSpPr>
            <p:nvPr/>
          </p:nvSpPr>
          <p:spPr bwMode="auto">
            <a:xfrm>
              <a:off x="6633841"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5" name="Freeform 29">
              <a:extLst>
                <a:ext uri="{FF2B5EF4-FFF2-40B4-BE49-F238E27FC236}">
                  <a16:creationId xmlns:a16="http://schemas.microsoft.com/office/drawing/2014/main" id="{2ED5AD39-DD67-4A6C-9F4F-8AEBE7C640E4}"/>
                </a:ext>
              </a:extLst>
            </p:cNvPr>
            <p:cNvSpPr>
              <a:spLocks/>
            </p:cNvSpPr>
            <p:nvPr/>
          </p:nvSpPr>
          <p:spPr bwMode="auto">
            <a:xfrm>
              <a:off x="7181515"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6" name="Freeform 30">
              <a:extLst>
                <a:ext uri="{FF2B5EF4-FFF2-40B4-BE49-F238E27FC236}">
                  <a16:creationId xmlns:a16="http://schemas.microsoft.com/office/drawing/2014/main" id="{6AB28ED1-CA10-4C14-81CE-430DCF8FE1C0}"/>
                </a:ext>
              </a:extLst>
            </p:cNvPr>
            <p:cNvSpPr>
              <a:spLocks/>
            </p:cNvSpPr>
            <p:nvPr/>
          </p:nvSpPr>
          <p:spPr bwMode="auto">
            <a:xfrm>
              <a:off x="7507656"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7" name="Freeform 31">
              <a:extLst>
                <a:ext uri="{FF2B5EF4-FFF2-40B4-BE49-F238E27FC236}">
                  <a16:creationId xmlns:a16="http://schemas.microsoft.com/office/drawing/2014/main" id="{F706576C-DE7A-41FD-8CCC-0602832481F4}"/>
                </a:ext>
              </a:extLst>
            </p:cNvPr>
            <p:cNvSpPr>
              <a:spLocks/>
            </p:cNvSpPr>
            <p:nvPr/>
          </p:nvSpPr>
          <p:spPr bwMode="auto">
            <a:xfrm>
              <a:off x="6959982"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8" name="Freeform 32">
              <a:extLst>
                <a:ext uri="{FF2B5EF4-FFF2-40B4-BE49-F238E27FC236}">
                  <a16:creationId xmlns:a16="http://schemas.microsoft.com/office/drawing/2014/main" id="{561CB93A-8653-4AD8-B4B6-EA001CA79C8F}"/>
                </a:ext>
              </a:extLst>
            </p:cNvPr>
            <p:cNvSpPr>
              <a:spLocks/>
            </p:cNvSpPr>
            <p:nvPr/>
          </p:nvSpPr>
          <p:spPr bwMode="auto">
            <a:xfrm>
              <a:off x="7288610"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9" name="Freeform 521">
              <a:extLst>
                <a:ext uri="{FF2B5EF4-FFF2-40B4-BE49-F238E27FC236}">
                  <a16:creationId xmlns:a16="http://schemas.microsoft.com/office/drawing/2014/main" id="{2CB5CF9D-4ABD-44F9-ADEE-9B04A5EEC03A}"/>
                </a:ext>
              </a:extLst>
            </p:cNvPr>
            <p:cNvSpPr>
              <a:spLocks/>
            </p:cNvSpPr>
            <p:nvPr/>
          </p:nvSpPr>
          <p:spPr bwMode="auto">
            <a:xfrm>
              <a:off x="7836284"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0" name="Freeform 522">
              <a:extLst>
                <a:ext uri="{FF2B5EF4-FFF2-40B4-BE49-F238E27FC236}">
                  <a16:creationId xmlns:a16="http://schemas.microsoft.com/office/drawing/2014/main" id="{737A4EFC-4138-4498-A9F7-84DF70DFFAB0}"/>
                </a:ext>
              </a:extLst>
            </p:cNvPr>
            <p:cNvSpPr>
              <a:spLocks/>
            </p:cNvSpPr>
            <p:nvPr/>
          </p:nvSpPr>
          <p:spPr bwMode="auto">
            <a:xfrm>
              <a:off x="8162425"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1" name="Freeform 523">
              <a:extLst>
                <a:ext uri="{FF2B5EF4-FFF2-40B4-BE49-F238E27FC236}">
                  <a16:creationId xmlns:a16="http://schemas.microsoft.com/office/drawing/2014/main" id="{529A9722-170F-4D12-A489-780BCCFAAEFC}"/>
                </a:ext>
              </a:extLst>
            </p:cNvPr>
            <p:cNvSpPr>
              <a:spLocks/>
            </p:cNvSpPr>
            <p:nvPr/>
          </p:nvSpPr>
          <p:spPr bwMode="auto">
            <a:xfrm>
              <a:off x="7614751"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2" name="Freeform 524">
              <a:extLst>
                <a:ext uri="{FF2B5EF4-FFF2-40B4-BE49-F238E27FC236}">
                  <a16:creationId xmlns:a16="http://schemas.microsoft.com/office/drawing/2014/main" id="{17B43C9F-DB77-40EA-AD93-0BFC53043B8D}"/>
                </a:ext>
              </a:extLst>
            </p:cNvPr>
            <p:cNvSpPr>
              <a:spLocks/>
            </p:cNvSpPr>
            <p:nvPr/>
          </p:nvSpPr>
          <p:spPr bwMode="auto">
            <a:xfrm>
              <a:off x="7943378"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3" name="Freeform 29">
              <a:extLst>
                <a:ext uri="{FF2B5EF4-FFF2-40B4-BE49-F238E27FC236}">
                  <a16:creationId xmlns:a16="http://schemas.microsoft.com/office/drawing/2014/main" id="{1B85B179-5587-404E-B9FB-BFF498A9F547}"/>
                </a:ext>
              </a:extLst>
            </p:cNvPr>
            <p:cNvSpPr>
              <a:spLocks/>
            </p:cNvSpPr>
            <p:nvPr/>
          </p:nvSpPr>
          <p:spPr bwMode="auto">
            <a:xfrm>
              <a:off x="8491054"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4" name="Freeform 31">
              <a:extLst>
                <a:ext uri="{FF2B5EF4-FFF2-40B4-BE49-F238E27FC236}">
                  <a16:creationId xmlns:a16="http://schemas.microsoft.com/office/drawing/2014/main" id="{E7BA6F5E-DC13-4AF4-9F49-EEF05A8F24F5}"/>
                </a:ext>
              </a:extLst>
            </p:cNvPr>
            <p:cNvSpPr>
              <a:spLocks/>
            </p:cNvSpPr>
            <p:nvPr/>
          </p:nvSpPr>
          <p:spPr bwMode="auto">
            <a:xfrm>
              <a:off x="8269520"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5" name="Freeform 29">
              <a:extLst>
                <a:ext uri="{FF2B5EF4-FFF2-40B4-BE49-F238E27FC236}">
                  <a16:creationId xmlns:a16="http://schemas.microsoft.com/office/drawing/2014/main" id="{7AC21222-F53B-49F4-B120-4142E895988D}"/>
                </a:ext>
              </a:extLst>
            </p:cNvPr>
            <p:cNvSpPr>
              <a:spLocks/>
            </p:cNvSpPr>
            <p:nvPr/>
          </p:nvSpPr>
          <p:spPr bwMode="auto">
            <a:xfrm>
              <a:off x="8819682"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6" name="Freeform 30">
              <a:extLst>
                <a:ext uri="{FF2B5EF4-FFF2-40B4-BE49-F238E27FC236}">
                  <a16:creationId xmlns:a16="http://schemas.microsoft.com/office/drawing/2014/main" id="{1D769113-2D5C-4319-B3A0-1445FC2FEEDF}"/>
                </a:ext>
              </a:extLst>
            </p:cNvPr>
            <p:cNvSpPr>
              <a:spLocks/>
            </p:cNvSpPr>
            <p:nvPr/>
          </p:nvSpPr>
          <p:spPr bwMode="auto">
            <a:xfrm>
              <a:off x="9145823"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7" name="Freeform 31">
              <a:extLst>
                <a:ext uri="{FF2B5EF4-FFF2-40B4-BE49-F238E27FC236}">
                  <a16:creationId xmlns:a16="http://schemas.microsoft.com/office/drawing/2014/main" id="{CF76F5D2-8EBF-4BBF-BAC0-A598831BD4AE}"/>
                </a:ext>
              </a:extLst>
            </p:cNvPr>
            <p:cNvSpPr>
              <a:spLocks/>
            </p:cNvSpPr>
            <p:nvPr/>
          </p:nvSpPr>
          <p:spPr bwMode="auto">
            <a:xfrm>
              <a:off x="8598148"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8" name="Freeform 32">
              <a:extLst>
                <a:ext uri="{FF2B5EF4-FFF2-40B4-BE49-F238E27FC236}">
                  <a16:creationId xmlns:a16="http://schemas.microsoft.com/office/drawing/2014/main" id="{79DF8DA3-0D96-46EC-9297-EC7B5CFF9324}"/>
                </a:ext>
              </a:extLst>
            </p:cNvPr>
            <p:cNvSpPr>
              <a:spLocks/>
            </p:cNvSpPr>
            <p:nvPr/>
          </p:nvSpPr>
          <p:spPr bwMode="auto">
            <a:xfrm>
              <a:off x="8926776"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9" name="Freeform 29">
              <a:extLst>
                <a:ext uri="{FF2B5EF4-FFF2-40B4-BE49-F238E27FC236}">
                  <a16:creationId xmlns:a16="http://schemas.microsoft.com/office/drawing/2014/main" id="{0F27AB28-22A8-415C-B6D0-94ADD1E6061B}"/>
                </a:ext>
              </a:extLst>
            </p:cNvPr>
            <p:cNvSpPr>
              <a:spLocks/>
            </p:cNvSpPr>
            <p:nvPr/>
          </p:nvSpPr>
          <p:spPr bwMode="auto">
            <a:xfrm>
              <a:off x="9474451"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0" name="Freeform 30">
              <a:extLst>
                <a:ext uri="{FF2B5EF4-FFF2-40B4-BE49-F238E27FC236}">
                  <a16:creationId xmlns:a16="http://schemas.microsoft.com/office/drawing/2014/main" id="{D765D90F-EA0F-452A-A34B-3D776168B82C}"/>
                </a:ext>
              </a:extLst>
            </p:cNvPr>
            <p:cNvSpPr>
              <a:spLocks/>
            </p:cNvSpPr>
            <p:nvPr/>
          </p:nvSpPr>
          <p:spPr bwMode="auto">
            <a:xfrm>
              <a:off x="9800592"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1" name="Freeform 31">
              <a:extLst>
                <a:ext uri="{FF2B5EF4-FFF2-40B4-BE49-F238E27FC236}">
                  <a16:creationId xmlns:a16="http://schemas.microsoft.com/office/drawing/2014/main" id="{DD19005B-BC1E-494D-A8C5-6499478589A9}"/>
                </a:ext>
              </a:extLst>
            </p:cNvPr>
            <p:cNvSpPr>
              <a:spLocks/>
            </p:cNvSpPr>
            <p:nvPr/>
          </p:nvSpPr>
          <p:spPr bwMode="auto">
            <a:xfrm>
              <a:off x="9252918"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2" name="Freeform 32">
              <a:extLst>
                <a:ext uri="{FF2B5EF4-FFF2-40B4-BE49-F238E27FC236}">
                  <a16:creationId xmlns:a16="http://schemas.microsoft.com/office/drawing/2014/main" id="{B91B9304-73B8-4185-8D11-481474B8CEB5}"/>
                </a:ext>
              </a:extLst>
            </p:cNvPr>
            <p:cNvSpPr>
              <a:spLocks/>
            </p:cNvSpPr>
            <p:nvPr/>
          </p:nvSpPr>
          <p:spPr bwMode="auto">
            <a:xfrm>
              <a:off x="9581546"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3" name="Freeform 29">
              <a:extLst>
                <a:ext uri="{FF2B5EF4-FFF2-40B4-BE49-F238E27FC236}">
                  <a16:creationId xmlns:a16="http://schemas.microsoft.com/office/drawing/2014/main" id="{E0E23F06-6E0C-4B21-BB6B-EDAFF0375A26}"/>
                </a:ext>
              </a:extLst>
            </p:cNvPr>
            <p:cNvSpPr>
              <a:spLocks/>
            </p:cNvSpPr>
            <p:nvPr/>
          </p:nvSpPr>
          <p:spPr bwMode="auto">
            <a:xfrm>
              <a:off x="10129220"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4" name="Freeform 30">
              <a:extLst>
                <a:ext uri="{FF2B5EF4-FFF2-40B4-BE49-F238E27FC236}">
                  <a16:creationId xmlns:a16="http://schemas.microsoft.com/office/drawing/2014/main" id="{19AA63C5-39A7-41EE-8AB5-23D2AF665F78}"/>
                </a:ext>
              </a:extLst>
            </p:cNvPr>
            <p:cNvSpPr>
              <a:spLocks/>
            </p:cNvSpPr>
            <p:nvPr/>
          </p:nvSpPr>
          <p:spPr bwMode="auto">
            <a:xfrm>
              <a:off x="10455360"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5" name="Freeform 31">
              <a:extLst>
                <a:ext uri="{FF2B5EF4-FFF2-40B4-BE49-F238E27FC236}">
                  <a16:creationId xmlns:a16="http://schemas.microsoft.com/office/drawing/2014/main" id="{C265C136-7F01-4228-9566-BAF8D3CE697D}"/>
                </a:ext>
              </a:extLst>
            </p:cNvPr>
            <p:cNvSpPr>
              <a:spLocks/>
            </p:cNvSpPr>
            <p:nvPr/>
          </p:nvSpPr>
          <p:spPr bwMode="auto">
            <a:xfrm>
              <a:off x="9907686"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6" name="Freeform 32">
              <a:extLst>
                <a:ext uri="{FF2B5EF4-FFF2-40B4-BE49-F238E27FC236}">
                  <a16:creationId xmlns:a16="http://schemas.microsoft.com/office/drawing/2014/main" id="{CE73E6DC-43ED-4A25-BED4-F78B6AECC0DF}"/>
                </a:ext>
              </a:extLst>
            </p:cNvPr>
            <p:cNvSpPr>
              <a:spLocks/>
            </p:cNvSpPr>
            <p:nvPr/>
          </p:nvSpPr>
          <p:spPr bwMode="auto">
            <a:xfrm>
              <a:off x="10236314"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7" name="Freeform 29">
              <a:extLst>
                <a:ext uri="{FF2B5EF4-FFF2-40B4-BE49-F238E27FC236}">
                  <a16:creationId xmlns:a16="http://schemas.microsoft.com/office/drawing/2014/main" id="{E83598B8-DFA4-43D6-9DD0-0E3A9EADEE70}"/>
                </a:ext>
              </a:extLst>
            </p:cNvPr>
            <p:cNvSpPr>
              <a:spLocks/>
            </p:cNvSpPr>
            <p:nvPr/>
          </p:nvSpPr>
          <p:spPr bwMode="auto">
            <a:xfrm>
              <a:off x="10783989"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8" name="Freeform 30">
              <a:extLst>
                <a:ext uri="{FF2B5EF4-FFF2-40B4-BE49-F238E27FC236}">
                  <a16:creationId xmlns:a16="http://schemas.microsoft.com/office/drawing/2014/main" id="{ECAAA4F9-BAE9-4CF4-BB8F-D8BBC0A9778A}"/>
                </a:ext>
              </a:extLst>
            </p:cNvPr>
            <p:cNvSpPr>
              <a:spLocks/>
            </p:cNvSpPr>
            <p:nvPr/>
          </p:nvSpPr>
          <p:spPr bwMode="auto">
            <a:xfrm>
              <a:off x="11110130"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9" name="Freeform 31">
              <a:extLst>
                <a:ext uri="{FF2B5EF4-FFF2-40B4-BE49-F238E27FC236}">
                  <a16:creationId xmlns:a16="http://schemas.microsoft.com/office/drawing/2014/main" id="{17500CAF-9B1D-442B-BBE2-105CF538488A}"/>
                </a:ext>
              </a:extLst>
            </p:cNvPr>
            <p:cNvSpPr>
              <a:spLocks/>
            </p:cNvSpPr>
            <p:nvPr/>
          </p:nvSpPr>
          <p:spPr bwMode="auto">
            <a:xfrm>
              <a:off x="10562455"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0" name="Freeform 32">
              <a:extLst>
                <a:ext uri="{FF2B5EF4-FFF2-40B4-BE49-F238E27FC236}">
                  <a16:creationId xmlns:a16="http://schemas.microsoft.com/office/drawing/2014/main" id="{A48C472F-EA7C-4B21-9F73-16B2616ED7E0}"/>
                </a:ext>
              </a:extLst>
            </p:cNvPr>
            <p:cNvSpPr>
              <a:spLocks/>
            </p:cNvSpPr>
            <p:nvPr/>
          </p:nvSpPr>
          <p:spPr bwMode="auto">
            <a:xfrm>
              <a:off x="10891083"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1" name="Freeform 543">
              <a:extLst>
                <a:ext uri="{FF2B5EF4-FFF2-40B4-BE49-F238E27FC236}">
                  <a16:creationId xmlns:a16="http://schemas.microsoft.com/office/drawing/2014/main" id="{CEDC84EA-1A73-4988-B17D-FA9D4BBAB62F}"/>
                </a:ext>
              </a:extLst>
            </p:cNvPr>
            <p:cNvSpPr>
              <a:spLocks/>
            </p:cNvSpPr>
            <p:nvPr/>
          </p:nvSpPr>
          <p:spPr bwMode="auto">
            <a:xfrm>
              <a:off x="11438757"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2" name="Freeform 544">
              <a:extLst>
                <a:ext uri="{FF2B5EF4-FFF2-40B4-BE49-F238E27FC236}">
                  <a16:creationId xmlns:a16="http://schemas.microsoft.com/office/drawing/2014/main" id="{B0FAC11E-D51E-408E-A483-C3BF5B414687}"/>
                </a:ext>
              </a:extLst>
            </p:cNvPr>
            <p:cNvSpPr>
              <a:spLocks/>
            </p:cNvSpPr>
            <p:nvPr/>
          </p:nvSpPr>
          <p:spPr bwMode="auto">
            <a:xfrm>
              <a:off x="11764899"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3" name="Freeform 545">
              <a:extLst>
                <a:ext uri="{FF2B5EF4-FFF2-40B4-BE49-F238E27FC236}">
                  <a16:creationId xmlns:a16="http://schemas.microsoft.com/office/drawing/2014/main" id="{A16AE418-38DB-4A77-AB1D-6D568C3FC174}"/>
                </a:ext>
              </a:extLst>
            </p:cNvPr>
            <p:cNvSpPr>
              <a:spLocks/>
            </p:cNvSpPr>
            <p:nvPr/>
          </p:nvSpPr>
          <p:spPr bwMode="auto">
            <a:xfrm>
              <a:off x="11217225"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4" name="Freeform 546">
              <a:extLst>
                <a:ext uri="{FF2B5EF4-FFF2-40B4-BE49-F238E27FC236}">
                  <a16:creationId xmlns:a16="http://schemas.microsoft.com/office/drawing/2014/main" id="{14C68599-C497-4BF8-AF9A-1C07AC063E64}"/>
                </a:ext>
              </a:extLst>
            </p:cNvPr>
            <p:cNvSpPr>
              <a:spLocks/>
            </p:cNvSpPr>
            <p:nvPr/>
          </p:nvSpPr>
          <p:spPr bwMode="auto">
            <a:xfrm>
              <a:off x="11545852"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5" name="Freeform 29">
              <a:extLst>
                <a:ext uri="{FF2B5EF4-FFF2-40B4-BE49-F238E27FC236}">
                  <a16:creationId xmlns:a16="http://schemas.microsoft.com/office/drawing/2014/main" id="{B360B77C-F788-4D77-8D09-E35CCE523CC7}"/>
                </a:ext>
              </a:extLst>
            </p:cNvPr>
            <p:cNvSpPr>
              <a:spLocks/>
            </p:cNvSpPr>
            <p:nvPr/>
          </p:nvSpPr>
          <p:spPr bwMode="auto">
            <a:xfrm>
              <a:off x="12093527"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6" name="Freeform 31">
              <a:extLst>
                <a:ext uri="{FF2B5EF4-FFF2-40B4-BE49-F238E27FC236}">
                  <a16:creationId xmlns:a16="http://schemas.microsoft.com/office/drawing/2014/main" id="{2707CBB0-54FD-4855-9208-E3453FCA1120}"/>
                </a:ext>
              </a:extLst>
            </p:cNvPr>
            <p:cNvSpPr>
              <a:spLocks/>
            </p:cNvSpPr>
            <p:nvPr/>
          </p:nvSpPr>
          <p:spPr bwMode="auto">
            <a:xfrm>
              <a:off x="11871993"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9" name="Freeform 30">
              <a:extLst>
                <a:ext uri="{FF2B5EF4-FFF2-40B4-BE49-F238E27FC236}">
                  <a16:creationId xmlns:a16="http://schemas.microsoft.com/office/drawing/2014/main" id="{999F113B-BDFD-4EFD-B098-A10DDFF4202A}"/>
                </a:ext>
              </a:extLst>
            </p:cNvPr>
            <p:cNvSpPr>
              <a:spLocks/>
            </p:cNvSpPr>
            <p:nvPr/>
          </p:nvSpPr>
          <p:spPr bwMode="auto">
            <a:xfrm>
              <a:off x="302710"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0" name="Freeform 32">
              <a:extLst>
                <a:ext uri="{FF2B5EF4-FFF2-40B4-BE49-F238E27FC236}">
                  <a16:creationId xmlns:a16="http://schemas.microsoft.com/office/drawing/2014/main" id="{939ADE80-13C0-4FB3-830A-0081EC37795E}"/>
                </a:ext>
              </a:extLst>
            </p:cNvPr>
            <p:cNvSpPr>
              <a:spLocks/>
            </p:cNvSpPr>
            <p:nvPr/>
          </p:nvSpPr>
          <p:spPr bwMode="auto">
            <a:xfrm>
              <a:off x="83663"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1" name="Freeform 403">
              <a:extLst>
                <a:ext uri="{FF2B5EF4-FFF2-40B4-BE49-F238E27FC236}">
                  <a16:creationId xmlns:a16="http://schemas.microsoft.com/office/drawing/2014/main" id="{51BF8E6F-80B4-4611-B309-FBC92351C04E}"/>
                </a:ext>
              </a:extLst>
            </p:cNvPr>
            <p:cNvSpPr>
              <a:spLocks/>
            </p:cNvSpPr>
            <p:nvPr/>
          </p:nvSpPr>
          <p:spPr bwMode="auto">
            <a:xfrm>
              <a:off x="631337"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2" name="Freeform 404">
              <a:extLst>
                <a:ext uri="{FF2B5EF4-FFF2-40B4-BE49-F238E27FC236}">
                  <a16:creationId xmlns:a16="http://schemas.microsoft.com/office/drawing/2014/main" id="{C1745FD0-455D-411D-A2DF-FD1C75C923CB}"/>
                </a:ext>
              </a:extLst>
            </p:cNvPr>
            <p:cNvSpPr>
              <a:spLocks/>
            </p:cNvSpPr>
            <p:nvPr/>
          </p:nvSpPr>
          <p:spPr bwMode="auto">
            <a:xfrm>
              <a:off x="957479"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3" name="Freeform 405">
              <a:extLst>
                <a:ext uri="{FF2B5EF4-FFF2-40B4-BE49-F238E27FC236}">
                  <a16:creationId xmlns:a16="http://schemas.microsoft.com/office/drawing/2014/main" id="{63720F32-8B89-4D67-B1C4-D727F55BE2A6}"/>
                </a:ext>
              </a:extLst>
            </p:cNvPr>
            <p:cNvSpPr>
              <a:spLocks/>
            </p:cNvSpPr>
            <p:nvPr/>
          </p:nvSpPr>
          <p:spPr bwMode="auto">
            <a:xfrm>
              <a:off x="409806"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4" name="Freeform 406">
              <a:extLst>
                <a:ext uri="{FF2B5EF4-FFF2-40B4-BE49-F238E27FC236}">
                  <a16:creationId xmlns:a16="http://schemas.microsoft.com/office/drawing/2014/main" id="{467ED7CC-B742-44A7-873C-BB650D3367F4}"/>
                </a:ext>
              </a:extLst>
            </p:cNvPr>
            <p:cNvSpPr>
              <a:spLocks/>
            </p:cNvSpPr>
            <p:nvPr/>
          </p:nvSpPr>
          <p:spPr bwMode="auto">
            <a:xfrm>
              <a:off x="738432"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5" name="Freeform 29">
              <a:extLst>
                <a:ext uri="{FF2B5EF4-FFF2-40B4-BE49-F238E27FC236}">
                  <a16:creationId xmlns:a16="http://schemas.microsoft.com/office/drawing/2014/main" id="{783111E6-E0F7-422E-B6AF-A849EA2F7C43}"/>
                </a:ext>
              </a:extLst>
            </p:cNvPr>
            <p:cNvSpPr>
              <a:spLocks/>
            </p:cNvSpPr>
            <p:nvPr/>
          </p:nvSpPr>
          <p:spPr bwMode="auto">
            <a:xfrm>
              <a:off x="1286107"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6" name="Freeform 31">
              <a:extLst>
                <a:ext uri="{FF2B5EF4-FFF2-40B4-BE49-F238E27FC236}">
                  <a16:creationId xmlns:a16="http://schemas.microsoft.com/office/drawing/2014/main" id="{90CFDFDC-52CB-400B-8EB9-6283B7C48209}"/>
                </a:ext>
              </a:extLst>
            </p:cNvPr>
            <p:cNvSpPr>
              <a:spLocks/>
            </p:cNvSpPr>
            <p:nvPr/>
          </p:nvSpPr>
          <p:spPr bwMode="auto">
            <a:xfrm>
              <a:off x="1064574"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7" name="Freeform 29">
              <a:extLst>
                <a:ext uri="{FF2B5EF4-FFF2-40B4-BE49-F238E27FC236}">
                  <a16:creationId xmlns:a16="http://schemas.microsoft.com/office/drawing/2014/main" id="{8CD146FA-E7C7-4224-9559-EDD4DCC58C9A}"/>
                </a:ext>
              </a:extLst>
            </p:cNvPr>
            <p:cNvSpPr>
              <a:spLocks/>
            </p:cNvSpPr>
            <p:nvPr/>
          </p:nvSpPr>
          <p:spPr bwMode="auto">
            <a:xfrm>
              <a:off x="1614735"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8" name="Freeform 30">
              <a:extLst>
                <a:ext uri="{FF2B5EF4-FFF2-40B4-BE49-F238E27FC236}">
                  <a16:creationId xmlns:a16="http://schemas.microsoft.com/office/drawing/2014/main" id="{2174C9C3-2746-4B71-8A52-BF8B8068FD38}"/>
                </a:ext>
              </a:extLst>
            </p:cNvPr>
            <p:cNvSpPr>
              <a:spLocks/>
            </p:cNvSpPr>
            <p:nvPr/>
          </p:nvSpPr>
          <p:spPr bwMode="auto">
            <a:xfrm>
              <a:off x="1940877"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9" name="Freeform 31">
              <a:extLst>
                <a:ext uri="{FF2B5EF4-FFF2-40B4-BE49-F238E27FC236}">
                  <a16:creationId xmlns:a16="http://schemas.microsoft.com/office/drawing/2014/main" id="{75E0E226-D2E8-43AD-98F2-86EF2ACA265C}"/>
                </a:ext>
              </a:extLst>
            </p:cNvPr>
            <p:cNvSpPr>
              <a:spLocks/>
            </p:cNvSpPr>
            <p:nvPr/>
          </p:nvSpPr>
          <p:spPr bwMode="auto">
            <a:xfrm>
              <a:off x="1393203"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0" name="Freeform 32">
              <a:extLst>
                <a:ext uri="{FF2B5EF4-FFF2-40B4-BE49-F238E27FC236}">
                  <a16:creationId xmlns:a16="http://schemas.microsoft.com/office/drawing/2014/main" id="{83948B78-814E-4831-9B16-0604E9CE3449}"/>
                </a:ext>
              </a:extLst>
            </p:cNvPr>
            <p:cNvSpPr>
              <a:spLocks/>
            </p:cNvSpPr>
            <p:nvPr/>
          </p:nvSpPr>
          <p:spPr bwMode="auto">
            <a:xfrm>
              <a:off x="1721829"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1" name="Freeform 29">
              <a:extLst>
                <a:ext uri="{FF2B5EF4-FFF2-40B4-BE49-F238E27FC236}">
                  <a16:creationId xmlns:a16="http://schemas.microsoft.com/office/drawing/2014/main" id="{51B32215-1903-4EA9-96FB-619750A9882E}"/>
                </a:ext>
              </a:extLst>
            </p:cNvPr>
            <p:cNvSpPr>
              <a:spLocks/>
            </p:cNvSpPr>
            <p:nvPr/>
          </p:nvSpPr>
          <p:spPr bwMode="auto">
            <a:xfrm>
              <a:off x="2269505"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2" name="Freeform 30">
              <a:extLst>
                <a:ext uri="{FF2B5EF4-FFF2-40B4-BE49-F238E27FC236}">
                  <a16:creationId xmlns:a16="http://schemas.microsoft.com/office/drawing/2014/main" id="{5BB32B74-3902-4897-9A5A-125FE9459E0C}"/>
                </a:ext>
              </a:extLst>
            </p:cNvPr>
            <p:cNvSpPr>
              <a:spLocks/>
            </p:cNvSpPr>
            <p:nvPr/>
          </p:nvSpPr>
          <p:spPr bwMode="auto">
            <a:xfrm>
              <a:off x="2595646"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3" name="Freeform 31">
              <a:extLst>
                <a:ext uri="{FF2B5EF4-FFF2-40B4-BE49-F238E27FC236}">
                  <a16:creationId xmlns:a16="http://schemas.microsoft.com/office/drawing/2014/main" id="{E113C86A-13B3-41D6-8F14-9B1D2D492032}"/>
                </a:ext>
              </a:extLst>
            </p:cNvPr>
            <p:cNvSpPr>
              <a:spLocks/>
            </p:cNvSpPr>
            <p:nvPr/>
          </p:nvSpPr>
          <p:spPr bwMode="auto">
            <a:xfrm>
              <a:off x="2047971"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4" name="Freeform 32">
              <a:extLst>
                <a:ext uri="{FF2B5EF4-FFF2-40B4-BE49-F238E27FC236}">
                  <a16:creationId xmlns:a16="http://schemas.microsoft.com/office/drawing/2014/main" id="{46595F4E-EC0D-4920-B9EF-822431702435}"/>
                </a:ext>
              </a:extLst>
            </p:cNvPr>
            <p:cNvSpPr>
              <a:spLocks/>
            </p:cNvSpPr>
            <p:nvPr/>
          </p:nvSpPr>
          <p:spPr bwMode="auto">
            <a:xfrm>
              <a:off x="2376599"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5" name="Freeform 29">
              <a:extLst>
                <a:ext uri="{FF2B5EF4-FFF2-40B4-BE49-F238E27FC236}">
                  <a16:creationId xmlns:a16="http://schemas.microsoft.com/office/drawing/2014/main" id="{3609A740-7A32-4857-905F-257EDB41689C}"/>
                </a:ext>
              </a:extLst>
            </p:cNvPr>
            <p:cNvSpPr>
              <a:spLocks/>
            </p:cNvSpPr>
            <p:nvPr/>
          </p:nvSpPr>
          <p:spPr bwMode="auto">
            <a:xfrm>
              <a:off x="2924274"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6" name="Freeform 30">
              <a:extLst>
                <a:ext uri="{FF2B5EF4-FFF2-40B4-BE49-F238E27FC236}">
                  <a16:creationId xmlns:a16="http://schemas.microsoft.com/office/drawing/2014/main" id="{A2D4536C-13C0-4568-977F-47B90CA3BB3D}"/>
                </a:ext>
              </a:extLst>
            </p:cNvPr>
            <p:cNvSpPr>
              <a:spLocks/>
            </p:cNvSpPr>
            <p:nvPr/>
          </p:nvSpPr>
          <p:spPr bwMode="auto">
            <a:xfrm>
              <a:off x="3250415"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7" name="Freeform 31">
              <a:extLst>
                <a:ext uri="{FF2B5EF4-FFF2-40B4-BE49-F238E27FC236}">
                  <a16:creationId xmlns:a16="http://schemas.microsoft.com/office/drawing/2014/main" id="{79C472D0-62B1-43DF-95FE-BDAC0C254114}"/>
                </a:ext>
              </a:extLst>
            </p:cNvPr>
            <p:cNvSpPr>
              <a:spLocks/>
            </p:cNvSpPr>
            <p:nvPr/>
          </p:nvSpPr>
          <p:spPr bwMode="auto">
            <a:xfrm>
              <a:off x="2702740"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8" name="Freeform 32">
              <a:extLst>
                <a:ext uri="{FF2B5EF4-FFF2-40B4-BE49-F238E27FC236}">
                  <a16:creationId xmlns:a16="http://schemas.microsoft.com/office/drawing/2014/main" id="{23CBCA76-32B2-4F01-B3DB-D143F21CC7AC}"/>
                </a:ext>
              </a:extLst>
            </p:cNvPr>
            <p:cNvSpPr>
              <a:spLocks/>
            </p:cNvSpPr>
            <p:nvPr/>
          </p:nvSpPr>
          <p:spPr bwMode="auto">
            <a:xfrm>
              <a:off x="3031368"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9" name="Freeform 29">
              <a:extLst>
                <a:ext uri="{FF2B5EF4-FFF2-40B4-BE49-F238E27FC236}">
                  <a16:creationId xmlns:a16="http://schemas.microsoft.com/office/drawing/2014/main" id="{0B372109-EBA7-4A0E-AD5E-0BEBE69B3419}"/>
                </a:ext>
              </a:extLst>
            </p:cNvPr>
            <p:cNvSpPr>
              <a:spLocks/>
            </p:cNvSpPr>
            <p:nvPr/>
          </p:nvSpPr>
          <p:spPr bwMode="auto">
            <a:xfrm>
              <a:off x="3579042"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0" name="Freeform 30">
              <a:extLst>
                <a:ext uri="{FF2B5EF4-FFF2-40B4-BE49-F238E27FC236}">
                  <a16:creationId xmlns:a16="http://schemas.microsoft.com/office/drawing/2014/main" id="{5D04DD70-90F6-4E74-BE74-AEA71B0C1065}"/>
                </a:ext>
              </a:extLst>
            </p:cNvPr>
            <p:cNvSpPr>
              <a:spLocks/>
            </p:cNvSpPr>
            <p:nvPr/>
          </p:nvSpPr>
          <p:spPr bwMode="auto">
            <a:xfrm>
              <a:off x="3905183"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1" name="Freeform 31">
              <a:extLst>
                <a:ext uri="{FF2B5EF4-FFF2-40B4-BE49-F238E27FC236}">
                  <a16:creationId xmlns:a16="http://schemas.microsoft.com/office/drawing/2014/main" id="{D8BE9966-EC0B-45DB-A058-5D1B67C94922}"/>
                </a:ext>
              </a:extLst>
            </p:cNvPr>
            <p:cNvSpPr>
              <a:spLocks/>
            </p:cNvSpPr>
            <p:nvPr/>
          </p:nvSpPr>
          <p:spPr bwMode="auto">
            <a:xfrm>
              <a:off x="3357509"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2" name="Freeform 32">
              <a:extLst>
                <a:ext uri="{FF2B5EF4-FFF2-40B4-BE49-F238E27FC236}">
                  <a16:creationId xmlns:a16="http://schemas.microsoft.com/office/drawing/2014/main" id="{7F4E4CDD-D68D-4602-9EB7-4C64438A5323}"/>
                </a:ext>
              </a:extLst>
            </p:cNvPr>
            <p:cNvSpPr>
              <a:spLocks/>
            </p:cNvSpPr>
            <p:nvPr/>
          </p:nvSpPr>
          <p:spPr bwMode="auto">
            <a:xfrm>
              <a:off x="3686137"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3" name="Freeform 425">
              <a:extLst>
                <a:ext uri="{FF2B5EF4-FFF2-40B4-BE49-F238E27FC236}">
                  <a16:creationId xmlns:a16="http://schemas.microsoft.com/office/drawing/2014/main" id="{26F919EB-B32A-4217-BDCB-E417FEEC33E5}"/>
                </a:ext>
              </a:extLst>
            </p:cNvPr>
            <p:cNvSpPr>
              <a:spLocks/>
            </p:cNvSpPr>
            <p:nvPr/>
          </p:nvSpPr>
          <p:spPr bwMode="auto">
            <a:xfrm>
              <a:off x="4233811"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4" name="Freeform 426">
              <a:extLst>
                <a:ext uri="{FF2B5EF4-FFF2-40B4-BE49-F238E27FC236}">
                  <a16:creationId xmlns:a16="http://schemas.microsoft.com/office/drawing/2014/main" id="{7BCBBF09-063A-42BB-89C3-1D036AADBE2A}"/>
                </a:ext>
              </a:extLst>
            </p:cNvPr>
            <p:cNvSpPr>
              <a:spLocks/>
            </p:cNvSpPr>
            <p:nvPr/>
          </p:nvSpPr>
          <p:spPr bwMode="auto">
            <a:xfrm>
              <a:off x="4559953"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5" name="Freeform 427">
              <a:extLst>
                <a:ext uri="{FF2B5EF4-FFF2-40B4-BE49-F238E27FC236}">
                  <a16:creationId xmlns:a16="http://schemas.microsoft.com/office/drawing/2014/main" id="{D5B21899-49BE-40DD-9994-4342A92F9CAD}"/>
                </a:ext>
              </a:extLst>
            </p:cNvPr>
            <p:cNvSpPr>
              <a:spLocks/>
            </p:cNvSpPr>
            <p:nvPr/>
          </p:nvSpPr>
          <p:spPr bwMode="auto">
            <a:xfrm>
              <a:off x="4012279"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6" name="Freeform 428">
              <a:extLst>
                <a:ext uri="{FF2B5EF4-FFF2-40B4-BE49-F238E27FC236}">
                  <a16:creationId xmlns:a16="http://schemas.microsoft.com/office/drawing/2014/main" id="{C29A755D-D1E5-428E-9DB2-4A3D05952C9A}"/>
                </a:ext>
              </a:extLst>
            </p:cNvPr>
            <p:cNvSpPr>
              <a:spLocks/>
            </p:cNvSpPr>
            <p:nvPr/>
          </p:nvSpPr>
          <p:spPr bwMode="auto">
            <a:xfrm>
              <a:off x="4340906"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7" name="Freeform 29">
              <a:extLst>
                <a:ext uri="{FF2B5EF4-FFF2-40B4-BE49-F238E27FC236}">
                  <a16:creationId xmlns:a16="http://schemas.microsoft.com/office/drawing/2014/main" id="{B68678C1-2426-4B80-877E-B7DB6EDFE6D1}"/>
                </a:ext>
              </a:extLst>
            </p:cNvPr>
            <p:cNvSpPr>
              <a:spLocks/>
            </p:cNvSpPr>
            <p:nvPr/>
          </p:nvSpPr>
          <p:spPr bwMode="auto">
            <a:xfrm>
              <a:off x="4888581"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8" name="Freeform 31">
              <a:extLst>
                <a:ext uri="{FF2B5EF4-FFF2-40B4-BE49-F238E27FC236}">
                  <a16:creationId xmlns:a16="http://schemas.microsoft.com/office/drawing/2014/main" id="{2E9ECE0B-8B8D-42B5-B7EB-3B49B57B4BD0}"/>
                </a:ext>
              </a:extLst>
            </p:cNvPr>
            <p:cNvSpPr>
              <a:spLocks/>
            </p:cNvSpPr>
            <p:nvPr/>
          </p:nvSpPr>
          <p:spPr bwMode="auto">
            <a:xfrm>
              <a:off x="4667048"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10" name="Group 1809">
            <a:extLst>
              <a:ext uri="{FF2B5EF4-FFF2-40B4-BE49-F238E27FC236}">
                <a16:creationId xmlns:a16="http://schemas.microsoft.com/office/drawing/2014/main" id="{6B1C29B7-1E4C-42E9-BFF5-AFA071F0966B}"/>
              </a:ext>
            </a:extLst>
          </p:cNvPr>
          <p:cNvGrpSpPr/>
          <p:nvPr userDrawn="1"/>
        </p:nvGrpSpPr>
        <p:grpSpPr>
          <a:xfrm>
            <a:off x="83664" y="2344110"/>
            <a:ext cx="12009863" cy="176637"/>
            <a:chOff x="83664" y="2252007"/>
            <a:chExt cx="12009863" cy="176637"/>
          </a:xfrm>
        </p:grpSpPr>
        <p:sp>
          <p:nvSpPr>
            <p:cNvPr id="407" name="Freeform 29">
              <a:extLst>
                <a:ext uri="{FF2B5EF4-FFF2-40B4-BE49-F238E27FC236}">
                  <a16:creationId xmlns:a16="http://schemas.microsoft.com/office/drawing/2014/main" id="{30334EE7-DCA7-4D60-B28C-8481DA7BC5D8}"/>
                </a:ext>
              </a:extLst>
            </p:cNvPr>
            <p:cNvSpPr>
              <a:spLocks/>
            </p:cNvSpPr>
            <p:nvPr/>
          </p:nvSpPr>
          <p:spPr bwMode="auto">
            <a:xfrm flipH="1">
              <a:off x="11871994"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8" name="Freeform 30">
              <a:extLst>
                <a:ext uri="{FF2B5EF4-FFF2-40B4-BE49-F238E27FC236}">
                  <a16:creationId xmlns:a16="http://schemas.microsoft.com/office/drawing/2014/main" id="{6A60ACAA-F66E-49DE-8A9C-F4642E7E672B}"/>
                </a:ext>
              </a:extLst>
            </p:cNvPr>
            <p:cNvSpPr>
              <a:spLocks/>
            </p:cNvSpPr>
            <p:nvPr/>
          </p:nvSpPr>
          <p:spPr bwMode="auto">
            <a:xfrm flipH="1">
              <a:off x="1154585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9" name="Freeform 31">
              <a:extLst>
                <a:ext uri="{FF2B5EF4-FFF2-40B4-BE49-F238E27FC236}">
                  <a16:creationId xmlns:a16="http://schemas.microsoft.com/office/drawing/2014/main" id="{12DD950A-B306-416B-92C1-5BF4522454A1}"/>
                </a:ext>
              </a:extLst>
            </p:cNvPr>
            <p:cNvSpPr>
              <a:spLocks/>
            </p:cNvSpPr>
            <p:nvPr/>
          </p:nvSpPr>
          <p:spPr bwMode="auto">
            <a:xfrm flipH="1">
              <a:off x="11979088"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0" name="Freeform 32">
              <a:extLst>
                <a:ext uri="{FF2B5EF4-FFF2-40B4-BE49-F238E27FC236}">
                  <a16:creationId xmlns:a16="http://schemas.microsoft.com/office/drawing/2014/main" id="{3C1D0DDA-F080-4134-A0D1-1694C1CB51D4}"/>
                </a:ext>
              </a:extLst>
            </p:cNvPr>
            <p:cNvSpPr>
              <a:spLocks/>
            </p:cNvSpPr>
            <p:nvPr/>
          </p:nvSpPr>
          <p:spPr bwMode="auto">
            <a:xfrm flipH="1">
              <a:off x="11652948"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1" name="Freeform 29">
              <a:extLst>
                <a:ext uri="{FF2B5EF4-FFF2-40B4-BE49-F238E27FC236}">
                  <a16:creationId xmlns:a16="http://schemas.microsoft.com/office/drawing/2014/main" id="{E65E316F-C983-4FB6-89C7-382A5840C022}"/>
                </a:ext>
              </a:extLst>
            </p:cNvPr>
            <p:cNvSpPr>
              <a:spLocks/>
            </p:cNvSpPr>
            <p:nvPr/>
          </p:nvSpPr>
          <p:spPr bwMode="auto">
            <a:xfrm flipH="1">
              <a:off x="11217224"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2" name="Freeform 30">
              <a:extLst>
                <a:ext uri="{FF2B5EF4-FFF2-40B4-BE49-F238E27FC236}">
                  <a16:creationId xmlns:a16="http://schemas.microsoft.com/office/drawing/2014/main" id="{5260D3E2-7E08-4EA8-90C4-4B246107DCC3}"/>
                </a:ext>
              </a:extLst>
            </p:cNvPr>
            <p:cNvSpPr>
              <a:spLocks/>
            </p:cNvSpPr>
            <p:nvPr/>
          </p:nvSpPr>
          <p:spPr bwMode="auto">
            <a:xfrm flipH="1">
              <a:off x="10891084"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3" name="Freeform 31">
              <a:extLst>
                <a:ext uri="{FF2B5EF4-FFF2-40B4-BE49-F238E27FC236}">
                  <a16:creationId xmlns:a16="http://schemas.microsoft.com/office/drawing/2014/main" id="{59BC0DF5-D0B0-4696-ACB0-41E6139ABF66}"/>
                </a:ext>
              </a:extLst>
            </p:cNvPr>
            <p:cNvSpPr>
              <a:spLocks/>
            </p:cNvSpPr>
            <p:nvPr/>
          </p:nvSpPr>
          <p:spPr bwMode="auto">
            <a:xfrm flipH="1">
              <a:off x="11324319"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4" name="Freeform 32">
              <a:extLst>
                <a:ext uri="{FF2B5EF4-FFF2-40B4-BE49-F238E27FC236}">
                  <a16:creationId xmlns:a16="http://schemas.microsoft.com/office/drawing/2014/main" id="{9A7FD932-2299-4707-A101-DD80FE3C992A}"/>
                </a:ext>
              </a:extLst>
            </p:cNvPr>
            <p:cNvSpPr>
              <a:spLocks/>
            </p:cNvSpPr>
            <p:nvPr/>
          </p:nvSpPr>
          <p:spPr bwMode="auto">
            <a:xfrm flipH="1">
              <a:off x="10998178"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5" name="Freeform 29">
              <a:extLst>
                <a:ext uri="{FF2B5EF4-FFF2-40B4-BE49-F238E27FC236}">
                  <a16:creationId xmlns:a16="http://schemas.microsoft.com/office/drawing/2014/main" id="{FE9F9FA4-42D4-4350-BC60-DA5E52668E4E}"/>
                </a:ext>
              </a:extLst>
            </p:cNvPr>
            <p:cNvSpPr>
              <a:spLocks/>
            </p:cNvSpPr>
            <p:nvPr/>
          </p:nvSpPr>
          <p:spPr bwMode="auto">
            <a:xfrm flipH="1">
              <a:off x="10562456"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6" name="Freeform 30">
              <a:extLst>
                <a:ext uri="{FF2B5EF4-FFF2-40B4-BE49-F238E27FC236}">
                  <a16:creationId xmlns:a16="http://schemas.microsoft.com/office/drawing/2014/main" id="{811FE3E0-620A-430A-8EBE-EBFC93957B07}"/>
                </a:ext>
              </a:extLst>
            </p:cNvPr>
            <p:cNvSpPr>
              <a:spLocks/>
            </p:cNvSpPr>
            <p:nvPr/>
          </p:nvSpPr>
          <p:spPr bwMode="auto">
            <a:xfrm flipH="1">
              <a:off x="1023631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7" name="Freeform 31">
              <a:extLst>
                <a:ext uri="{FF2B5EF4-FFF2-40B4-BE49-F238E27FC236}">
                  <a16:creationId xmlns:a16="http://schemas.microsoft.com/office/drawing/2014/main" id="{C32C85E2-DC7D-4483-842D-244D9C32F760}"/>
                </a:ext>
              </a:extLst>
            </p:cNvPr>
            <p:cNvSpPr>
              <a:spLocks/>
            </p:cNvSpPr>
            <p:nvPr/>
          </p:nvSpPr>
          <p:spPr bwMode="auto">
            <a:xfrm flipH="1">
              <a:off x="10669550"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8" name="Freeform 32">
              <a:extLst>
                <a:ext uri="{FF2B5EF4-FFF2-40B4-BE49-F238E27FC236}">
                  <a16:creationId xmlns:a16="http://schemas.microsoft.com/office/drawing/2014/main" id="{F27C982D-C977-48C0-91D0-7F54E46E7764}"/>
                </a:ext>
              </a:extLst>
            </p:cNvPr>
            <p:cNvSpPr>
              <a:spLocks/>
            </p:cNvSpPr>
            <p:nvPr/>
          </p:nvSpPr>
          <p:spPr bwMode="auto">
            <a:xfrm flipH="1">
              <a:off x="10343410"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9" name="Freeform 29">
              <a:extLst>
                <a:ext uri="{FF2B5EF4-FFF2-40B4-BE49-F238E27FC236}">
                  <a16:creationId xmlns:a16="http://schemas.microsoft.com/office/drawing/2014/main" id="{E5756FA2-BA3C-4241-BB1E-E977E6D6A62C}"/>
                </a:ext>
              </a:extLst>
            </p:cNvPr>
            <p:cNvSpPr>
              <a:spLocks/>
            </p:cNvSpPr>
            <p:nvPr/>
          </p:nvSpPr>
          <p:spPr bwMode="auto">
            <a:xfrm flipH="1">
              <a:off x="9907687"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0" name="Freeform 30">
              <a:extLst>
                <a:ext uri="{FF2B5EF4-FFF2-40B4-BE49-F238E27FC236}">
                  <a16:creationId xmlns:a16="http://schemas.microsoft.com/office/drawing/2014/main" id="{D96DF0F1-FDCD-4CFC-8B01-67CAF1249040}"/>
                </a:ext>
              </a:extLst>
            </p:cNvPr>
            <p:cNvSpPr>
              <a:spLocks/>
            </p:cNvSpPr>
            <p:nvPr/>
          </p:nvSpPr>
          <p:spPr bwMode="auto">
            <a:xfrm flipH="1">
              <a:off x="9581546"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1" name="Freeform 31">
              <a:extLst>
                <a:ext uri="{FF2B5EF4-FFF2-40B4-BE49-F238E27FC236}">
                  <a16:creationId xmlns:a16="http://schemas.microsoft.com/office/drawing/2014/main" id="{E8861389-832B-4D82-951A-67AD1E4112DD}"/>
                </a:ext>
              </a:extLst>
            </p:cNvPr>
            <p:cNvSpPr>
              <a:spLocks/>
            </p:cNvSpPr>
            <p:nvPr/>
          </p:nvSpPr>
          <p:spPr bwMode="auto">
            <a:xfrm flipH="1">
              <a:off x="10014782"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2" name="Freeform 32">
              <a:extLst>
                <a:ext uri="{FF2B5EF4-FFF2-40B4-BE49-F238E27FC236}">
                  <a16:creationId xmlns:a16="http://schemas.microsoft.com/office/drawing/2014/main" id="{3513E007-9819-4501-856E-42C4E17E5708}"/>
                </a:ext>
              </a:extLst>
            </p:cNvPr>
            <p:cNvSpPr>
              <a:spLocks/>
            </p:cNvSpPr>
            <p:nvPr/>
          </p:nvSpPr>
          <p:spPr bwMode="auto">
            <a:xfrm flipH="1">
              <a:off x="9688641"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3" name="Freeform 565">
              <a:extLst>
                <a:ext uri="{FF2B5EF4-FFF2-40B4-BE49-F238E27FC236}">
                  <a16:creationId xmlns:a16="http://schemas.microsoft.com/office/drawing/2014/main" id="{7D37D513-F032-4B60-9DB1-75C9CA301F03}"/>
                </a:ext>
              </a:extLst>
            </p:cNvPr>
            <p:cNvSpPr>
              <a:spLocks/>
            </p:cNvSpPr>
            <p:nvPr/>
          </p:nvSpPr>
          <p:spPr bwMode="auto">
            <a:xfrm flipH="1">
              <a:off x="925291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4" name="Freeform 566">
              <a:extLst>
                <a:ext uri="{FF2B5EF4-FFF2-40B4-BE49-F238E27FC236}">
                  <a16:creationId xmlns:a16="http://schemas.microsoft.com/office/drawing/2014/main" id="{CFD414C9-0F46-40C2-B953-8E3E2A1388A1}"/>
                </a:ext>
              </a:extLst>
            </p:cNvPr>
            <p:cNvSpPr>
              <a:spLocks/>
            </p:cNvSpPr>
            <p:nvPr/>
          </p:nvSpPr>
          <p:spPr bwMode="auto">
            <a:xfrm flipH="1">
              <a:off x="8926777"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5" name="Freeform 567">
              <a:extLst>
                <a:ext uri="{FF2B5EF4-FFF2-40B4-BE49-F238E27FC236}">
                  <a16:creationId xmlns:a16="http://schemas.microsoft.com/office/drawing/2014/main" id="{38D52FCD-C432-4288-BC92-5F6643708E19}"/>
                </a:ext>
              </a:extLst>
            </p:cNvPr>
            <p:cNvSpPr>
              <a:spLocks/>
            </p:cNvSpPr>
            <p:nvPr/>
          </p:nvSpPr>
          <p:spPr bwMode="auto">
            <a:xfrm flipH="1">
              <a:off x="9360012"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6" name="Freeform 568">
              <a:extLst>
                <a:ext uri="{FF2B5EF4-FFF2-40B4-BE49-F238E27FC236}">
                  <a16:creationId xmlns:a16="http://schemas.microsoft.com/office/drawing/2014/main" id="{79759CE5-9DDE-4350-A9B6-D1C1D81CFE6B}"/>
                </a:ext>
              </a:extLst>
            </p:cNvPr>
            <p:cNvSpPr>
              <a:spLocks/>
            </p:cNvSpPr>
            <p:nvPr/>
          </p:nvSpPr>
          <p:spPr bwMode="auto">
            <a:xfrm flipH="1">
              <a:off x="9033872"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7" name="Freeform 29">
              <a:extLst>
                <a:ext uri="{FF2B5EF4-FFF2-40B4-BE49-F238E27FC236}">
                  <a16:creationId xmlns:a16="http://schemas.microsoft.com/office/drawing/2014/main" id="{C400C638-EF37-4263-8DBD-7A93CE5FBB77}"/>
                </a:ext>
              </a:extLst>
            </p:cNvPr>
            <p:cNvSpPr>
              <a:spLocks/>
            </p:cNvSpPr>
            <p:nvPr/>
          </p:nvSpPr>
          <p:spPr bwMode="auto">
            <a:xfrm flipH="1">
              <a:off x="859814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8" name="Freeform 31">
              <a:extLst>
                <a:ext uri="{FF2B5EF4-FFF2-40B4-BE49-F238E27FC236}">
                  <a16:creationId xmlns:a16="http://schemas.microsoft.com/office/drawing/2014/main" id="{D609565C-29D3-4ACB-832E-A7773BC5238C}"/>
                </a:ext>
              </a:extLst>
            </p:cNvPr>
            <p:cNvSpPr>
              <a:spLocks/>
            </p:cNvSpPr>
            <p:nvPr/>
          </p:nvSpPr>
          <p:spPr bwMode="auto">
            <a:xfrm flipH="1">
              <a:off x="8705243"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9" name="Freeform 29">
              <a:extLst>
                <a:ext uri="{FF2B5EF4-FFF2-40B4-BE49-F238E27FC236}">
                  <a16:creationId xmlns:a16="http://schemas.microsoft.com/office/drawing/2014/main" id="{69DFA549-08C0-4D50-B468-0C165355FE87}"/>
                </a:ext>
              </a:extLst>
            </p:cNvPr>
            <p:cNvSpPr>
              <a:spLocks/>
            </p:cNvSpPr>
            <p:nvPr/>
          </p:nvSpPr>
          <p:spPr bwMode="auto">
            <a:xfrm flipH="1">
              <a:off x="826952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0" name="Freeform 30">
              <a:extLst>
                <a:ext uri="{FF2B5EF4-FFF2-40B4-BE49-F238E27FC236}">
                  <a16:creationId xmlns:a16="http://schemas.microsoft.com/office/drawing/2014/main" id="{40C600C1-0579-4448-A24F-80681719E90B}"/>
                </a:ext>
              </a:extLst>
            </p:cNvPr>
            <p:cNvSpPr>
              <a:spLocks/>
            </p:cNvSpPr>
            <p:nvPr/>
          </p:nvSpPr>
          <p:spPr bwMode="auto">
            <a:xfrm flipH="1">
              <a:off x="7943379"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1" name="Freeform 31">
              <a:extLst>
                <a:ext uri="{FF2B5EF4-FFF2-40B4-BE49-F238E27FC236}">
                  <a16:creationId xmlns:a16="http://schemas.microsoft.com/office/drawing/2014/main" id="{C73ABC56-87CF-4709-9458-BBA629B1124A}"/>
                </a:ext>
              </a:extLst>
            </p:cNvPr>
            <p:cNvSpPr>
              <a:spLocks/>
            </p:cNvSpPr>
            <p:nvPr/>
          </p:nvSpPr>
          <p:spPr bwMode="auto">
            <a:xfrm flipH="1">
              <a:off x="8376614"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2" name="Freeform 32">
              <a:extLst>
                <a:ext uri="{FF2B5EF4-FFF2-40B4-BE49-F238E27FC236}">
                  <a16:creationId xmlns:a16="http://schemas.microsoft.com/office/drawing/2014/main" id="{4B63C02D-BE29-4577-8C2B-1E1C6C4D72A7}"/>
                </a:ext>
              </a:extLst>
            </p:cNvPr>
            <p:cNvSpPr>
              <a:spLocks/>
            </p:cNvSpPr>
            <p:nvPr/>
          </p:nvSpPr>
          <p:spPr bwMode="auto">
            <a:xfrm flipH="1">
              <a:off x="8050474"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3" name="Freeform 29">
              <a:extLst>
                <a:ext uri="{FF2B5EF4-FFF2-40B4-BE49-F238E27FC236}">
                  <a16:creationId xmlns:a16="http://schemas.microsoft.com/office/drawing/2014/main" id="{75D2C754-7240-45B0-9373-48800CB5B09A}"/>
                </a:ext>
              </a:extLst>
            </p:cNvPr>
            <p:cNvSpPr>
              <a:spLocks/>
            </p:cNvSpPr>
            <p:nvPr/>
          </p:nvSpPr>
          <p:spPr bwMode="auto">
            <a:xfrm flipH="1">
              <a:off x="7614751"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4" name="Freeform 30">
              <a:extLst>
                <a:ext uri="{FF2B5EF4-FFF2-40B4-BE49-F238E27FC236}">
                  <a16:creationId xmlns:a16="http://schemas.microsoft.com/office/drawing/2014/main" id="{EBB3EEC1-6A5E-40A7-9238-B7643D781DFE}"/>
                </a:ext>
              </a:extLst>
            </p:cNvPr>
            <p:cNvSpPr>
              <a:spLocks/>
            </p:cNvSpPr>
            <p:nvPr/>
          </p:nvSpPr>
          <p:spPr bwMode="auto">
            <a:xfrm flipH="1">
              <a:off x="728861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5" name="Freeform 31">
              <a:extLst>
                <a:ext uri="{FF2B5EF4-FFF2-40B4-BE49-F238E27FC236}">
                  <a16:creationId xmlns:a16="http://schemas.microsoft.com/office/drawing/2014/main" id="{CB19B347-1146-4EC7-94DC-540DF73F1B57}"/>
                </a:ext>
              </a:extLst>
            </p:cNvPr>
            <p:cNvSpPr>
              <a:spLocks/>
            </p:cNvSpPr>
            <p:nvPr/>
          </p:nvSpPr>
          <p:spPr bwMode="auto">
            <a:xfrm flipH="1">
              <a:off x="7721846"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6" name="Freeform 32">
              <a:extLst>
                <a:ext uri="{FF2B5EF4-FFF2-40B4-BE49-F238E27FC236}">
                  <a16:creationId xmlns:a16="http://schemas.microsoft.com/office/drawing/2014/main" id="{AB132B5E-B5E6-4128-A9BF-BE52102616DA}"/>
                </a:ext>
              </a:extLst>
            </p:cNvPr>
            <p:cNvSpPr>
              <a:spLocks/>
            </p:cNvSpPr>
            <p:nvPr/>
          </p:nvSpPr>
          <p:spPr bwMode="auto">
            <a:xfrm flipH="1">
              <a:off x="7395705"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7" name="Freeform 29">
              <a:extLst>
                <a:ext uri="{FF2B5EF4-FFF2-40B4-BE49-F238E27FC236}">
                  <a16:creationId xmlns:a16="http://schemas.microsoft.com/office/drawing/2014/main" id="{9C6A4B57-10C1-48E5-B3C8-811592576820}"/>
                </a:ext>
              </a:extLst>
            </p:cNvPr>
            <p:cNvSpPr>
              <a:spLocks/>
            </p:cNvSpPr>
            <p:nvPr/>
          </p:nvSpPr>
          <p:spPr bwMode="auto">
            <a:xfrm flipH="1">
              <a:off x="6959982"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8" name="Freeform 30">
              <a:extLst>
                <a:ext uri="{FF2B5EF4-FFF2-40B4-BE49-F238E27FC236}">
                  <a16:creationId xmlns:a16="http://schemas.microsoft.com/office/drawing/2014/main" id="{90245AB8-D8C8-4C8F-8D9D-8450BBC52979}"/>
                </a:ext>
              </a:extLst>
            </p:cNvPr>
            <p:cNvSpPr>
              <a:spLocks/>
            </p:cNvSpPr>
            <p:nvPr/>
          </p:nvSpPr>
          <p:spPr bwMode="auto">
            <a:xfrm flipH="1">
              <a:off x="6633842"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9" name="Freeform 31">
              <a:extLst>
                <a:ext uri="{FF2B5EF4-FFF2-40B4-BE49-F238E27FC236}">
                  <a16:creationId xmlns:a16="http://schemas.microsoft.com/office/drawing/2014/main" id="{1F778E81-D780-4588-82A4-116A76B28577}"/>
                </a:ext>
              </a:extLst>
            </p:cNvPr>
            <p:cNvSpPr>
              <a:spLocks/>
            </p:cNvSpPr>
            <p:nvPr/>
          </p:nvSpPr>
          <p:spPr bwMode="auto">
            <a:xfrm flipH="1">
              <a:off x="7067077"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0" name="Freeform 32">
              <a:extLst>
                <a:ext uri="{FF2B5EF4-FFF2-40B4-BE49-F238E27FC236}">
                  <a16:creationId xmlns:a16="http://schemas.microsoft.com/office/drawing/2014/main" id="{DF3ADE49-1E81-470A-9CE0-DD30FFCF6F6F}"/>
                </a:ext>
              </a:extLst>
            </p:cNvPr>
            <p:cNvSpPr>
              <a:spLocks/>
            </p:cNvSpPr>
            <p:nvPr/>
          </p:nvSpPr>
          <p:spPr bwMode="auto">
            <a:xfrm flipH="1">
              <a:off x="6740936"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1" name="Freeform 29">
              <a:extLst>
                <a:ext uri="{FF2B5EF4-FFF2-40B4-BE49-F238E27FC236}">
                  <a16:creationId xmlns:a16="http://schemas.microsoft.com/office/drawing/2014/main" id="{F6F9D2CC-0104-403D-9ABE-8FAC4C01FED8}"/>
                </a:ext>
              </a:extLst>
            </p:cNvPr>
            <p:cNvSpPr>
              <a:spLocks/>
            </p:cNvSpPr>
            <p:nvPr/>
          </p:nvSpPr>
          <p:spPr bwMode="auto">
            <a:xfrm flipH="1">
              <a:off x="630521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2" name="Freeform 30">
              <a:extLst>
                <a:ext uri="{FF2B5EF4-FFF2-40B4-BE49-F238E27FC236}">
                  <a16:creationId xmlns:a16="http://schemas.microsoft.com/office/drawing/2014/main" id="{979D1D8B-D906-480E-A68A-2F36085C53FD}"/>
                </a:ext>
              </a:extLst>
            </p:cNvPr>
            <p:cNvSpPr>
              <a:spLocks/>
            </p:cNvSpPr>
            <p:nvPr/>
          </p:nvSpPr>
          <p:spPr bwMode="auto">
            <a:xfrm flipH="1">
              <a:off x="5979072"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3" name="Freeform 31">
              <a:extLst>
                <a:ext uri="{FF2B5EF4-FFF2-40B4-BE49-F238E27FC236}">
                  <a16:creationId xmlns:a16="http://schemas.microsoft.com/office/drawing/2014/main" id="{C33B33A1-D0AF-4F66-9071-F0964ECB5237}"/>
                </a:ext>
              </a:extLst>
            </p:cNvPr>
            <p:cNvSpPr>
              <a:spLocks/>
            </p:cNvSpPr>
            <p:nvPr/>
          </p:nvSpPr>
          <p:spPr bwMode="auto">
            <a:xfrm flipH="1">
              <a:off x="6412308"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4" name="Freeform 32">
              <a:extLst>
                <a:ext uri="{FF2B5EF4-FFF2-40B4-BE49-F238E27FC236}">
                  <a16:creationId xmlns:a16="http://schemas.microsoft.com/office/drawing/2014/main" id="{F5955873-F5FA-4EBC-8E60-75B926B621D1}"/>
                </a:ext>
              </a:extLst>
            </p:cNvPr>
            <p:cNvSpPr>
              <a:spLocks/>
            </p:cNvSpPr>
            <p:nvPr/>
          </p:nvSpPr>
          <p:spPr bwMode="auto">
            <a:xfrm flipH="1">
              <a:off x="6086167"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5" name="Freeform 587">
              <a:extLst>
                <a:ext uri="{FF2B5EF4-FFF2-40B4-BE49-F238E27FC236}">
                  <a16:creationId xmlns:a16="http://schemas.microsoft.com/office/drawing/2014/main" id="{C4F39140-419D-4139-A000-7BCC360E69BF}"/>
                </a:ext>
              </a:extLst>
            </p:cNvPr>
            <p:cNvSpPr>
              <a:spLocks/>
            </p:cNvSpPr>
            <p:nvPr/>
          </p:nvSpPr>
          <p:spPr bwMode="auto">
            <a:xfrm flipH="1">
              <a:off x="565044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6" name="Freeform 588">
              <a:extLst>
                <a:ext uri="{FF2B5EF4-FFF2-40B4-BE49-F238E27FC236}">
                  <a16:creationId xmlns:a16="http://schemas.microsoft.com/office/drawing/2014/main" id="{15CBCD50-9FBC-4B05-BE35-A026686F16AB}"/>
                </a:ext>
              </a:extLst>
            </p:cNvPr>
            <p:cNvSpPr>
              <a:spLocks/>
            </p:cNvSpPr>
            <p:nvPr/>
          </p:nvSpPr>
          <p:spPr bwMode="auto">
            <a:xfrm flipH="1">
              <a:off x="532430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7" name="Freeform 589">
              <a:extLst>
                <a:ext uri="{FF2B5EF4-FFF2-40B4-BE49-F238E27FC236}">
                  <a16:creationId xmlns:a16="http://schemas.microsoft.com/office/drawing/2014/main" id="{B6AEF22C-40E9-434E-9AD0-5AEC85543C57}"/>
                </a:ext>
              </a:extLst>
            </p:cNvPr>
            <p:cNvSpPr>
              <a:spLocks/>
            </p:cNvSpPr>
            <p:nvPr/>
          </p:nvSpPr>
          <p:spPr bwMode="auto">
            <a:xfrm flipH="1">
              <a:off x="5757539"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8" name="Freeform 590">
              <a:extLst>
                <a:ext uri="{FF2B5EF4-FFF2-40B4-BE49-F238E27FC236}">
                  <a16:creationId xmlns:a16="http://schemas.microsoft.com/office/drawing/2014/main" id="{0F205094-1E27-460C-BB2C-F9DBD6884300}"/>
                </a:ext>
              </a:extLst>
            </p:cNvPr>
            <p:cNvSpPr>
              <a:spLocks/>
            </p:cNvSpPr>
            <p:nvPr/>
          </p:nvSpPr>
          <p:spPr bwMode="auto">
            <a:xfrm flipH="1">
              <a:off x="5431399"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9" name="Freeform 29">
              <a:extLst>
                <a:ext uri="{FF2B5EF4-FFF2-40B4-BE49-F238E27FC236}">
                  <a16:creationId xmlns:a16="http://schemas.microsoft.com/office/drawing/2014/main" id="{97D0200D-3F06-45C8-AFC2-42F18A240EC4}"/>
                </a:ext>
              </a:extLst>
            </p:cNvPr>
            <p:cNvSpPr>
              <a:spLocks/>
            </p:cNvSpPr>
            <p:nvPr/>
          </p:nvSpPr>
          <p:spPr bwMode="auto">
            <a:xfrm flipH="1">
              <a:off x="499567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50" name="Freeform 31">
              <a:extLst>
                <a:ext uri="{FF2B5EF4-FFF2-40B4-BE49-F238E27FC236}">
                  <a16:creationId xmlns:a16="http://schemas.microsoft.com/office/drawing/2014/main" id="{DB4992C4-AB4F-4EE6-A461-6FDCB6A0DB03}"/>
                </a:ext>
              </a:extLst>
            </p:cNvPr>
            <p:cNvSpPr>
              <a:spLocks/>
            </p:cNvSpPr>
            <p:nvPr/>
          </p:nvSpPr>
          <p:spPr bwMode="auto">
            <a:xfrm flipH="1">
              <a:off x="5102769"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9" name="Freeform 29">
              <a:extLst>
                <a:ext uri="{FF2B5EF4-FFF2-40B4-BE49-F238E27FC236}">
                  <a16:creationId xmlns:a16="http://schemas.microsoft.com/office/drawing/2014/main" id="{94ECFFDB-6147-4CAF-B17A-A86057CDED5D}"/>
                </a:ext>
              </a:extLst>
            </p:cNvPr>
            <p:cNvSpPr>
              <a:spLocks/>
            </p:cNvSpPr>
            <p:nvPr/>
          </p:nvSpPr>
          <p:spPr bwMode="auto">
            <a:xfrm flipH="1">
              <a:off x="466704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0" name="Freeform 30">
              <a:extLst>
                <a:ext uri="{FF2B5EF4-FFF2-40B4-BE49-F238E27FC236}">
                  <a16:creationId xmlns:a16="http://schemas.microsoft.com/office/drawing/2014/main" id="{C9EA763E-17FA-4882-B97C-B030430622AF}"/>
                </a:ext>
              </a:extLst>
            </p:cNvPr>
            <p:cNvSpPr>
              <a:spLocks/>
            </p:cNvSpPr>
            <p:nvPr/>
          </p:nvSpPr>
          <p:spPr bwMode="auto">
            <a:xfrm flipH="1">
              <a:off x="4340907"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1" name="Freeform 31">
              <a:extLst>
                <a:ext uri="{FF2B5EF4-FFF2-40B4-BE49-F238E27FC236}">
                  <a16:creationId xmlns:a16="http://schemas.microsoft.com/office/drawing/2014/main" id="{058B2F3F-4B1E-4A7B-87C7-18F9FB1FE538}"/>
                </a:ext>
              </a:extLst>
            </p:cNvPr>
            <p:cNvSpPr>
              <a:spLocks/>
            </p:cNvSpPr>
            <p:nvPr/>
          </p:nvSpPr>
          <p:spPr bwMode="auto">
            <a:xfrm flipH="1">
              <a:off x="4774142"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2" name="Freeform 32">
              <a:extLst>
                <a:ext uri="{FF2B5EF4-FFF2-40B4-BE49-F238E27FC236}">
                  <a16:creationId xmlns:a16="http://schemas.microsoft.com/office/drawing/2014/main" id="{8691A76A-85E2-4A5F-BC18-3E4285958F6A}"/>
                </a:ext>
              </a:extLst>
            </p:cNvPr>
            <p:cNvSpPr>
              <a:spLocks/>
            </p:cNvSpPr>
            <p:nvPr/>
          </p:nvSpPr>
          <p:spPr bwMode="auto">
            <a:xfrm flipH="1">
              <a:off x="4448001"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3" name="Freeform 29">
              <a:extLst>
                <a:ext uri="{FF2B5EF4-FFF2-40B4-BE49-F238E27FC236}">
                  <a16:creationId xmlns:a16="http://schemas.microsoft.com/office/drawing/2014/main" id="{CB523568-76FF-4073-99A2-D78D676CA835}"/>
                </a:ext>
              </a:extLst>
            </p:cNvPr>
            <p:cNvSpPr>
              <a:spLocks/>
            </p:cNvSpPr>
            <p:nvPr/>
          </p:nvSpPr>
          <p:spPr bwMode="auto">
            <a:xfrm flipH="1">
              <a:off x="401227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4" name="Freeform 30">
              <a:extLst>
                <a:ext uri="{FF2B5EF4-FFF2-40B4-BE49-F238E27FC236}">
                  <a16:creationId xmlns:a16="http://schemas.microsoft.com/office/drawing/2014/main" id="{A8F99454-55AE-431A-A3C5-C47DA7483ADD}"/>
                </a:ext>
              </a:extLst>
            </p:cNvPr>
            <p:cNvSpPr>
              <a:spLocks/>
            </p:cNvSpPr>
            <p:nvPr/>
          </p:nvSpPr>
          <p:spPr bwMode="auto">
            <a:xfrm flipH="1">
              <a:off x="368613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5" name="Freeform 31">
              <a:extLst>
                <a:ext uri="{FF2B5EF4-FFF2-40B4-BE49-F238E27FC236}">
                  <a16:creationId xmlns:a16="http://schemas.microsoft.com/office/drawing/2014/main" id="{8F0FDA01-8DAA-4CD0-80A6-E8D3A81432DE}"/>
                </a:ext>
              </a:extLst>
            </p:cNvPr>
            <p:cNvSpPr>
              <a:spLocks/>
            </p:cNvSpPr>
            <p:nvPr/>
          </p:nvSpPr>
          <p:spPr bwMode="auto">
            <a:xfrm flipH="1">
              <a:off x="4119373"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6" name="Freeform 32">
              <a:extLst>
                <a:ext uri="{FF2B5EF4-FFF2-40B4-BE49-F238E27FC236}">
                  <a16:creationId xmlns:a16="http://schemas.microsoft.com/office/drawing/2014/main" id="{9CEF7F35-A1B1-43F3-8A04-5E72C03686A7}"/>
                </a:ext>
              </a:extLst>
            </p:cNvPr>
            <p:cNvSpPr>
              <a:spLocks/>
            </p:cNvSpPr>
            <p:nvPr/>
          </p:nvSpPr>
          <p:spPr bwMode="auto">
            <a:xfrm flipH="1">
              <a:off x="3793231"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7" name="Freeform 29">
              <a:extLst>
                <a:ext uri="{FF2B5EF4-FFF2-40B4-BE49-F238E27FC236}">
                  <a16:creationId xmlns:a16="http://schemas.microsoft.com/office/drawing/2014/main" id="{D13E7C3E-E4C8-429D-922F-192978A009CF}"/>
                </a:ext>
              </a:extLst>
            </p:cNvPr>
            <p:cNvSpPr>
              <a:spLocks/>
            </p:cNvSpPr>
            <p:nvPr/>
          </p:nvSpPr>
          <p:spPr bwMode="auto">
            <a:xfrm flipH="1">
              <a:off x="335751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8" name="Freeform 30">
              <a:extLst>
                <a:ext uri="{FF2B5EF4-FFF2-40B4-BE49-F238E27FC236}">
                  <a16:creationId xmlns:a16="http://schemas.microsoft.com/office/drawing/2014/main" id="{E0E374F6-FF36-4B21-84DB-AFE073667AD7}"/>
                </a:ext>
              </a:extLst>
            </p:cNvPr>
            <p:cNvSpPr>
              <a:spLocks/>
            </p:cNvSpPr>
            <p:nvPr/>
          </p:nvSpPr>
          <p:spPr bwMode="auto">
            <a:xfrm flipH="1">
              <a:off x="3031369"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9" name="Freeform 31">
              <a:extLst>
                <a:ext uri="{FF2B5EF4-FFF2-40B4-BE49-F238E27FC236}">
                  <a16:creationId xmlns:a16="http://schemas.microsoft.com/office/drawing/2014/main" id="{8C22C2CF-C025-4B53-8DD9-CD692B1302C1}"/>
                </a:ext>
              </a:extLst>
            </p:cNvPr>
            <p:cNvSpPr>
              <a:spLocks/>
            </p:cNvSpPr>
            <p:nvPr/>
          </p:nvSpPr>
          <p:spPr bwMode="auto">
            <a:xfrm flipH="1">
              <a:off x="3464604"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0" name="Freeform 32">
              <a:extLst>
                <a:ext uri="{FF2B5EF4-FFF2-40B4-BE49-F238E27FC236}">
                  <a16:creationId xmlns:a16="http://schemas.microsoft.com/office/drawing/2014/main" id="{1D453FBC-0C7C-4A0B-91D6-4D374DDEB47E}"/>
                </a:ext>
              </a:extLst>
            </p:cNvPr>
            <p:cNvSpPr>
              <a:spLocks/>
            </p:cNvSpPr>
            <p:nvPr/>
          </p:nvSpPr>
          <p:spPr bwMode="auto">
            <a:xfrm flipH="1">
              <a:off x="3138464"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1" name="Freeform 29">
              <a:extLst>
                <a:ext uri="{FF2B5EF4-FFF2-40B4-BE49-F238E27FC236}">
                  <a16:creationId xmlns:a16="http://schemas.microsoft.com/office/drawing/2014/main" id="{8F950A3A-5B59-48B9-8724-5E2485738B18}"/>
                </a:ext>
              </a:extLst>
            </p:cNvPr>
            <p:cNvSpPr>
              <a:spLocks/>
            </p:cNvSpPr>
            <p:nvPr/>
          </p:nvSpPr>
          <p:spPr bwMode="auto">
            <a:xfrm flipH="1">
              <a:off x="270274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2" name="Freeform 30">
              <a:extLst>
                <a:ext uri="{FF2B5EF4-FFF2-40B4-BE49-F238E27FC236}">
                  <a16:creationId xmlns:a16="http://schemas.microsoft.com/office/drawing/2014/main" id="{06287C92-C071-4E52-8008-C5A16C0A6C11}"/>
                </a:ext>
              </a:extLst>
            </p:cNvPr>
            <p:cNvSpPr>
              <a:spLocks/>
            </p:cNvSpPr>
            <p:nvPr/>
          </p:nvSpPr>
          <p:spPr bwMode="auto">
            <a:xfrm flipH="1">
              <a:off x="2376599"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3" name="Freeform 31">
              <a:extLst>
                <a:ext uri="{FF2B5EF4-FFF2-40B4-BE49-F238E27FC236}">
                  <a16:creationId xmlns:a16="http://schemas.microsoft.com/office/drawing/2014/main" id="{F259D4AF-67CD-40FD-BFDD-834B59513786}"/>
                </a:ext>
              </a:extLst>
            </p:cNvPr>
            <p:cNvSpPr>
              <a:spLocks/>
            </p:cNvSpPr>
            <p:nvPr/>
          </p:nvSpPr>
          <p:spPr bwMode="auto">
            <a:xfrm flipH="1">
              <a:off x="2809836"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4" name="Freeform 32">
              <a:extLst>
                <a:ext uri="{FF2B5EF4-FFF2-40B4-BE49-F238E27FC236}">
                  <a16:creationId xmlns:a16="http://schemas.microsoft.com/office/drawing/2014/main" id="{A1242AF8-F250-4088-A15B-8F269BB4D5BF}"/>
                </a:ext>
              </a:extLst>
            </p:cNvPr>
            <p:cNvSpPr>
              <a:spLocks/>
            </p:cNvSpPr>
            <p:nvPr/>
          </p:nvSpPr>
          <p:spPr bwMode="auto">
            <a:xfrm flipH="1">
              <a:off x="2483694"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5" name="Freeform 447">
              <a:extLst>
                <a:ext uri="{FF2B5EF4-FFF2-40B4-BE49-F238E27FC236}">
                  <a16:creationId xmlns:a16="http://schemas.microsoft.com/office/drawing/2014/main" id="{EF327593-8E3D-4561-BFBC-581F498E34C9}"/>
                </a:ext>
              </a:extLst>
            </p:cNvPr>
            <p:cNvSpPr>
              <a:spLocks/>
            </p:cNvSpPr>
            <p:nvPr/>
          </p:nvSpPr>
          <p:spPr bwMode="auto">
            <a:xfrm flipH="1">
              <a:off x="2047972"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6" name="Freeform 448">
              <a:extLst>
                <a:ext uri="{FF2B5EF4-FFF2-40B4-BE49-F238E27FC236}">
                  <a16:creationId xmlns:a16="http://schemas.microsoft.com/office/drawing/2014/main" id="{69190830-FE3A-48D0-9715-89622CBD0C49}"/>
                </a:ext>
              </a:extLst>
            </p:cNvPr>
            <p:cNvSpPr>
              <a:spLocks/>
            </p:cNvSpPr>
            <p:nvPr/>
          </p:nvSpPr>
          <p:spPr bwMode="auto">
            <a:xfrm flipH="1">
              <a:off x="172183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7" name="Freeform 449">
              <a:extLst>
                <a:ext uri="{FF2B5EF4-FFF2-40B4-BE49-F238E27FC236}">
                  <a16:creationId xmlns:a16="http://schemas.microsoft.com/office/drawing/2014/main" id="{1BEF2E53-1E1E-48BB-8744-C68CCA2EA8F5}"/>
                </a:ext>
              </a:extLst>
            </p:cNvPr>
            <p:cNvSpPr>
              <a:spLocks/>
            </p:cNvSpPr>
            <p:nvPr/>
          </p:nvSpPr>
          <p:spPr bwMode="auto">
            <a:xfrm flipH="1">
              <a:off x="2155066"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8" name="Freeform 450">
              <a:extLst>
                <a:ext uri="{FF2B5EF4-FFF2-40B4-BE49-F238E27FC236}">
                  <a16:creationId xmlns:a16="http://schemas.microsoft.com/office/drawing/2014/main" id="{9B292CAB-0FE5-4528-BCCC-C15FCFD3D985}"/>
                </a:ext>
              </a:extLst>
            </p:cNvPr>
            <p:cNvSpPr>
              <a:spLocks/>
            </p:cNvSpPr>
            <p:nvPr/>
          </p:nvSpPr>
          <p:spPr bwMode="auto">
            <a:xfrm flipH="1">
              <a:off x="1828926"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9" name="Freeform 29">
              <a:extLst>
                <a:ext uri="{FF2B5EF4-FFF2-40B4-BE49-F238E27FC236}">
                  <a16:creationId xmlns:a16="http://schemas.microsoft.com/office/drawing/2014/main" id="{3484EF0C-EC7E-4422-BF44-3C8EFA75DA3D}"/>
                </a:ext>
              </a:extLst>
            </p:cNvPr>
            <p:cNvSpPr>
              <a:spLocks/>
            </p:cNvSpPr>
            <p:nvPr/>
          </p:nvSpPr>
          <p:spPr bwMode="auto">
            <a:xfrm flipH="1">
              <a:off x="139320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0" name="Freeform 31">
              <a:extLst>
                <a:ext uri="{FF2B5EF4-FFF2-40B4-BE49-F238E27FC236}">
                  <a16:creationId xmlns:a16="http://schemas.microsoft.com/office/drawing/2014/main" id="{6CA7C5FB-4991-4DAD-BB72-A31DD8F8B413}"/>
                </a:ext>
              </a:extLst>
            </p:cNvPr>
            <p:cNvSpPr>
              <a:spLocks/>
            </p:cNvSpPr>
            <p:nvPr/>
          </p:nvSpPr>
          <p:spPr bwMode="auto">
            <a:xfrm flipH="1">
              <a:off x="1500297"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1" name="Freeform 29">
              <a:extLst>
                <a:ext uri="{FF2B5EF4-FFF2-40B4-BE49-F238E27FC236}">
                  <a16:creationId xmlns:a16="http://schemas.microsoft.com/office/drawing/2014/main" id="{71EAC17D-AC60-48CB-B898-538DC14BB442}"/>
                </a:ext>
              </a:extLst>
            </p:cNvPr>
            <p:cNvSpPr>
              <a:spLocks/>
            </p:cNvSpPr>
            <p:nvPr/>
          </p:nvSpPr>
          <p:spPr bwMode="auto">
            <a:xfrm flipH="1">
              <a:off x="106457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2" name="Freeform 30">
              <a:extLst>
                <a:ext uri="{FF2B5EF4-FFF2-40B4-BE49-F238E27FC236}">
                  <a16:creationId xmlns:a16="http://schemas.microsoft.com/office/drawing/2014/main" id="{51E05D79-CFDA-4A7B-BD87-3B4ACEBEB9CA}"/>
                </a:ext>
              </a:extLst>
            </p:cNvPr>
            <p:cNvSpPr>
              <a:spLocks/>
            </p:cNvSpPr>
            <p:nvPr/>
          </p:nvSpPr>
          <p:spPr bwMode="auto">
            <a:xfrm flipH="1">
              <a:off x="73843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3" name="Freeform 31">
              <a:extLst>
                <a:ext uri="{FF2B5EF4-FFF2-40B4-BE49-F238E27FC236}">
                  <a16:creationId xmlns:a16="http://schemas.microsoft.com/office/drawing/2014/main" id="{776AEBED-0BC1-433E-8F7E-A73839428630}"/>
                </a:ext>
              </a:extLst>
            </p:cNvPr>
            <p:cNvSpPr>
              <a:spLocks/>
            </p:cNvSpPr>
            <p:nvPr/>
          </p:nvSpPr>
          <p:spPr bwMode="auto">
            <a:xfrm flipH="1">
              <a:off x="1171668"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4" name="Freeform 32">
              <a:extLst>
                <a:ext uri="{FF2B5EF4-FFF2-40B4-BE49-F238E27FC236}">
                  <a16:creationId xmlns:a16="http://schemas.microsoft.com/office/drawing/2014/main" id="{6848562B-16FD-47CF-A3A0-438E48D637FB}"/>
                </a:ext>
              </a:extLst>
            </p:cNvPr>
            <p:cNvSpPr>
              <a:spLocks/>
            </p:cNvSpPr>
            <p:nvPr/>
          </p:nvSpPr>
          <p:spPr bwMode="auto">
            <a:xfrm flipH="1">
              <a:off x="845528"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5" name="Freeform 29">
              <a:extLst>
                <a:ext uri="{FF2B5EF4-FFF2-40B4-BE49-F238E27FC236}">
                  <a16:creationId xmlns:a16="http://schemas.microsoft.com/office/drawing/2014/main" id="{AF2205AF-95CE-422F-8277-283A57842227}"/>
                </a:ext>
              </a:extLst>
            </p:cNvPr>
            <p:cNvSpPr>
              <a:spLocks/>
            </p:cNvSpPr>
            <p:nvPr/>
          </p:nvSpPr>
          <p:spPr bwMode="auto">
            <a:xfrm flipH="1">
              <a:off x="40980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6" name="Freeform 30">
              <a:extLst>
                <a:ext uri="{FF2B5EF4-FFF2-40B4-BE49-F238E27FC236}">
                  <a16:creationId xmlns:a16="http://schemas.microsoft.com/office/drawing/2014/main" id="{737A3A5E-14AF-4D90-A13F-15C858F95246}"/>
                </a:ext>
              </a:extLst>
            </p:cNvPr>
            <p:cNvSpPr>
              <a:spLocks/>
            </p:cNvSpPr>
            <p:nvPr/>
          </p:nvSpPr>
          <p:spPr bwMode="auto">
            <a:xfrm flipH="1">
              <a:off x="83664"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7" name="Freeform 31">
              <a:extLst>
                <a:ext uri="{FF2B5EF4-FFF2-40B4-BE49-F238E27FC236}">
                  <a16:creationId xmlns:a16="http://schemas.microsoft.com/office/drawing/2014/main" id="{D4789729-3BCE-4B1D-ACB7-C6E0F0F43838}"/>
                </a:ext>
              </a:extLst>
            </p:cNvPr>
            <p:cNvSpPr>
              <a:spLocks/>
            </p:cNvSpPr>
            <p:nvPr/>
          </p:nvSpPr>
          <p:spPr bwMode="auto">
            <a:xfrm flipH="1">
              <a:off x="516899"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8" name="Freeform 32">
              <a:extLst>
                <a:ext uri="{FF2B5EF4-FFF2-40B4-BE49-F238E27FC236}">
                  <a16:creationId xmlns:a16="http://schemas.microsoft.com/office/drawing/2014/main" id="{BDC3E4DE-455B-44F9-8756-E2D3F04A6D93}"/>
                </a:ext>
              </a:extLst>
            </p:cNvPr>
            <p:cNvSpPr>
              <a:spLocks/>
            </p:cNvSpPr>
            <p:nvPr/>
          </p:nvSpPr>
          <p:spPr bwMode="auto">
            <a:xfrm flipH="1">
              <a:off x="190758"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798" name="Group 1797">
            <a:extLst>
              <a:ext uri="{FF2B5EF4-FFF2-40B4-BE49-F238E27FC236}">
                <a16:creationId xmlns:a16="http://schemas.microsoft.com/office/drawing/2014/main" id="{5F02200C-C22A-4A75-B14B-3B600A54815C}"/>
              </a:ext>
            </a:extLst>
          </p:cNvPr>
          <p:cNvGrpSpPr/>
          <p:nvPr userDrawn="1"/>
        </p:nvGrpSpPr>
        <p:grpSpPr>
          <a:xfrm>
            <a:off x="83663" y="918940"/>
            <a:ext cx="12009863" cy="176637"/>
            <a:chOff x="83663" y="795844"/>
            <a:chExt cx="12009863" cy="176637"/>
          </a:xfrm>
        </p:grpSpPr>
        <p:sp>
          <p:nvSpPr>
            <p:cNvPr id="543" name="Freeform 29">
              <a:extLst>
                <a:ext uri="{FF2B5EF4-FFF2-40B4-BE49-F238E27FC236}">
                  <a16:creationId xmlns:a16="http://schemas.microsoft.com/office/drawing/2014/main" id="{6848065B-1377-4A23-8465-C03CED970868}"/>
                </a:ext>
              </a:extLst>
            </p:cNvPr>
            <p:cNvSpPr>
              <a:spLocks/>
            </p:cNvSpPr>
            <p:nvPr/>
          </p:nvSpPr>
          <p:spPr bwMode="auto">
            <a:xfrm>
              <a:off x="305196"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4" name="Freeform 30">
              <a:extLst>
                <a:ext uri="{FF2B5EF4-FFF2-40B4-BE49-F238E27FC236}">
                  <a16:creationId xmlns:a16="http://schemas.microsoft.com/office/drawing/2014/main" id="{5FC7E91F-C2CD-4879-9041-52792503E21E}"/>
                </a:ext>
              </a:extLst>
            </p:cNvPr>
            <p:cNvSpPr>
              <a:spLocks/>
            </p:cNvSpPr>
            <p:nvPr/>
          </p:nvSpPr>
          <p:spPr bwMode="auto">
            <a:xfrm>
              <a:off x="63133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5" name="Freeform 31">
              <a:extLst>
                <a:ext uri="{FF2B5EF4-FFF2-40B4-BE49-F238E27FC236}">
                  <a16:creationId xmlns:a16="http://schemas.microsoft.com/office/drawing/2014/main" id="{48D46C1F-B0AB-48F1-97F5-F23DA11348AF}"/>
                </a:ext>
              </a:extLst>
            </p:cNvPr>
            <p:cNvSpPr>
              <a:spLocks/>
            </p:cNvSpPr>
            <p:nvPr/>
          </p:nvSpPr>
          <p:spPr bwMode="auto">
            <a:xfrm>
              <a:off x="83663"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6" name="Freeform 32">
              <a:extLst>
                <a:ext uri="{FF2B5EF4-FFF2-40B4-BE49-F238E27FC236}">
                  <a16:creationId xmlns:a16="http://schemas.microsoft.com/office/drawing/2014/main" id="{A570722E-36D8-4DE7-99C6-793A112D85B9}"/>
                </a:ext>
              </a:extLst>
            </p:cNvPr>
            <p:cNvSpPr>
              <a:spLocks/>
            </p:cNvSpPr>
            <p:nvPr/>
          </p:nvSpPr>
          <p:spPr bwMode="auto">
            <a:xfrm>
              <a:off x="412290"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7" name="Freeform 29">
              <a:extLst>
                <a:ext uri="{FF2B5EF4-FFF2-40B4-BE49-F238E27FC236}">
                  <a16:creationId xmlns:a16="http://schemas.microsoft.com/office/drawing/2014/main" id="{FA7A1E9E-6726-421A-A64F-6DB8A7D1426B}"/>
                </a:ext>
              </a:extLst>
            </p:cNvPr>
            <p:cNvSpPr>
              <a:spLocks/>
            </p:cNvSpPr>
            <p:nvPr/>
          </p:nvSpPr>
          <p:spPr bwMode="auto">
            <a:xfrm>
              <a:off x="959966"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8" name="Freeform 30">
              <a:extLst>
                <a:ext uri="{FF2B5EF4-FFF2-40B4-BE49-F238E27FC236}">
                  <a16:creationId xmlns:a16="http://schemas.microsoft.com/office/drawing/2014/main" id="{E98FE030-8CD4-40ED-8497-2D1A677F61CF}"/>
                </a:ext>
              </a:extLst>
            </p:cNvPr>
            <p:cNvSpPr>
              <a:spLocks/>
            </p:cNvSpPr>
            <p:nvPr/>
          </p:nvSpPr>
          <p:spPr bwMode="auto">
            <a:xfrm>
              <a:off x="1286106"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9" name="Freeform 31">
              <a:extLst>
                <a:ext uri="{FF2B5EF4-FFF2-40B4-BE49-F238E27FC236}">
                  <a16:creationId xmlns:a16="http://schemas.microsoft.com/office/drawing/2014/main" id="{F732A4A6-A4DB-4DB5-9C07-855566567D1D}"/>
                </a:ext>
              </a:extLst>
            </p:cNvPr>
            <p:cNvSpPr>
              <a:spLocks/>
            </p:cNvSpPr>
            <p:nvPr/>
          </p:nvSpPr>
          <p:spPr bwMode="auto">
            <a:xfrm>
              <a:off x="738432"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0" name="Freeform 32">
              <a:extLst>
                <a:ext uri="{FF2B5EF4-FFF2-40B4-BE49-F238E27FC236}">
                  <a16:creationId xmlns:a16="http://schemas.microsoft.com/office/drawing/2014/main" id="{653D0EB4-D0DE-4CEE-AAAC-1DD6D85E8A7E}"/>
                </a:ext>
              </a:extLst>
            </p:cNvPr>
            <p:cNvSpPr>
              <a:spLocks/>
            </p:cNvSpPr>
            <p:nvPr/>
          </p:nvSpPr>
          <p:spPr bwMode="auto">
            <a:xfrm>
              <a:off x="1067060"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1" name="Freeform 29">
              <a:extLst>
                <a:ext uri="{FF2B5EF4-FFF2-40B4-BE49-F238E27FC236}">
                  <a16:creationId xmlns:a16="http://schemas.microsoft.com/office/drawing/2014/main" id="{9DEBC409-18DD-4BBD-8159-B2736BC849BD}"/>
                </a:ext>
              </a:extLst>
            </p:cNvPr>
            <p:cNvSpPr>
              <a:spLocks/>
            </p:cNvSpPr>
            <p:nvPr/>
          </p:nvSpPr>
          <p:spPr bwMode="auto">
            <a:xfrm>
              <a:off x="1614734"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2" name="Freeform 30">
              <a:extLst>
                <a:ext uri="{FF2B5EF4-FFF2-40B4-BE49-F238E27FC236}">
                  <a16:creationId xmlns:a16="http://schemas.microsoft.com/office/drawing/2014/main" id="{C1FA6741-C9AE-4D5E-B0D3-214C3A01989D}"/>
                </a:ext>
              </a:extLst>
            </p:cNvPr>
            <p:cNvSpPr>
              <a:spLocks/>
            </p:cNvSpPr>
            <p:nvPr/>
          </p:nvSpPr>
          <p:spPr bwMode="auto">
            <a:xfrm>
              <a:off x="194087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3" name="Freeform 31">
              <a:extLst>
                <a:ext uri="{FF2B5EF4-FFF2-40B4-BE49-F238E27FC236}">
                  <a16:creationId xmlns:a16="http://schemas.microsoft.com/office/drawing/2014/main" id="{D4EFDCE7-A1F5-47A4-88FB-1F920149E56C}"/>
                </a:ext>
              </a:extLst>
            </p:cNvPr>
            <p:cNvSpPr>
              <a:spLocks/>
            </p:cNvSpPr>
            <p:nvPr/>
          </p:nvSpPr>
          <p:spPr bwMode="auto">
            <a:xfrm>
              <a:off x="1393201"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4" name="Freeform 32">
              <a:extLst>
                <a:ext uri="{FF2B5EF4-FFF2-40B4-BE49-F238E27FC236}">
                  <a16:creationId xmlns:a16="http://schemas.microsoft.com/office/drawing/2014/main" id="{F90D7821-4C40-4FB5-AB2E-1B5DB393FCE2}"/>
                </a:ext>
              </a:extLst>
            </p:cNvPr>
            <p:cNvSpPr>
              <a:spLocks/>
            </p:cNvSpPr>
            <p:nvPr/>
          </p:nvSpPr>
          <p:spPr bwMode="auto">
            <a:xfrm>
              <a:off x="1721829"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5" name="Freeform 29">
              <a:extLst>
                <a:ext uri="{FF2B5EF4-FFF2-40B4-BE49-F238E27FC236}">
                  <a16:creationId xmlns:a16="http://schemas.microsoft.com/office/drawing/2014/main" id="{B154F13F-C320-452A-8B9C-56F572730A57}"/>
                </a:ext>
              </a:extLst>
            </p:cNvPr>
            <p:cNvSpPr>
              <a:spLocks/>
            </p:cNvSpPr>
            <p:nvPr/>
          </p:nvSpPr>
          <p:spPr bwMode="auto">
            <a:xfrm>
              <a:off x="2269503"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6" name="Freeform 30">
              <a:extLst>
                <a:ext uri="{FF2B5EF4-FFF2-40B4-BE49-F238E27FC236}">
                  <a16:creationId xmlns:a16="http://schemas.microsoft.com/office/drawing/2014/main" id="{DF2F6850-9CF8-4F0A-A390-57B080FB2D9D}"/>
                </a:ext>
              </a:extLst>
            </p:cNvPr>
            <p:cNvSpPr>
              <a:spLocks/>
            </p:cNvSpPr>
            <p:nvPr/>
          </p:nvSpPr>
          <p:spPr bwMode="auto">
            <a:xfrm>
              <a:off x="2595644"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7" name="Freeform 31">
              <a:extLst>
                <a:ext uri="{FF2B5EF4-FFF2-40B4-BE49-F238E27FC236}">
                  <a16:creationId xmlns:a16="http://schemas.microsoft.com/office/drawing/2014/main" id="{32B42DA3-F9EF-4D3F-AA6F-07CC8737691B}"/>
                </a:ext>
              </a:extLst>
            </p:cNvPr>
            <p:cNvSpPr>
              <a:spLocks/>
            </p:cNvSpPr>
            <p:nvPr/>
          </p:nvSpPr>
          <p:spPr bwMode="auto">
            <a:xfrm>
              <a:off x="2047969"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8" name="Freeform 32">
              <a:extLst>
                <a:ext uri="{FF2B5EF4-FFF2-40B4-BE49-F238E27FC236}">
                  <a16:creationId xmlns:a16="http://schemas.microsoft.com/office/drawing/2014/main" id="{D4090B04-88A6-4201-8717-68D0A8FC2816}"/>
                </a:ext>
              </a:extLst>
            </p:cNvPr>
            <p:cNvSpPr>
              <a:spLocks/>
            </p:cNvSpPr>
            <p:nvPr/>
          </p:nvSpPr>
          <p:spPr bwMode="auto">
            <a:xfrm>
              <a:off x="2376598"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9" name="Freeform 477">
              <a:extLst>
                <a:ext uri="{FF2B5EF4-FFF2-40B4-BE49-F238E27FC236}">
                  <a16:creationId xmlns:a16="http://schemas.microsoft.com/office/drawing/2014/main" id="{EE5BDC09-C71F-4891-B663-0BB915350AF5}"/>
                </a:ext>
              </a:extLst>
            </p:cNvPr>
            <p:cNvSpPr>
              <a:spLocks/>
            </p:cNvSpPr>
            <p:nvPr/>
          </p:nvSpPr>
          <p:spPr bwMode="auto">
            <a:xfrm>
              <a:off x="292427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0" name="Freeform 478">
              <a:extLst>
                <a:ext uri="{FF2B5EF4-FFF2-40B4-BE49-F238E27FC236}">
                  <a16:creationId xmlns:a16="http://schemas.microsoft.com/office/drawing/2014/main" id="{FF3FEFCC-6161-4383-9A8E-86D88406887E}"/>
                </a:ext>
              </a:extLst>
            </p:cNvPr>
            <p:cNvSpPr>
              <a:spLocks/>
            </p:cNvSpPr>
            <p:nvPr/>
          </p:nvSpPr>
          <p:spPr bwMode="auto">
            <a:xfrm>
              <a:off x="3250413"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1" name="Freeform 479">
              <a:extLst>
                <a:ext uri="{FF2B5EF4-FFF2-40B4-BE49-F238E27FC236}">
                  <a16:creationId xmlns:a16="http://schemas.microsoft.com/office/drawing/2014/main" id="{120C69E0-06DB-41BB-9B9A-F5319301CE19}"/>
                </a:ext>
              </a:extLst>
            </p:cNvPr>
            <p:cNvSpPr>
              <a:spLocks/>
            </p:cNvSpPr>
            <p:nvPr/>
          </p:nvSpPr>
          <p:spPr bwMode="auto">
            <a:xfrm>
              <a:off x="2702739"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2" name="Freeform 480">
              <a:extLst>
                <a:ext uri="{FF2B5EF4-FFF2-40B4-BE49-F238E27FC236}">
                  <a16:creationId xmlns:a16="http://schemas.microsoft.com/office/drawing/2014/main" id="{3D13074E-4582-46CD-96C9-9CE6E75BDDFC}"/>
                </a:ext>
              </a:extLst>
            </p:cNvPr>
            <p:cNvSpPr>
              <a:spLocks/>
            </p:cNvSpPr>
            <p:nvPr/>
          </p:nvSpPr>
          <p:spPr bwMode="auto">
            <a:xfrm>
              <a:off x="3031366"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3" name="Freeform 29">
              <a:extLst>
                <a:ext uri="{FF2B5EF4-FFF2-40B4-BE49-F238E27FC236}">
                  <a16:creationId xmlns:a16="http://schemas.microsoft.com/office/drawing/2014/main" id="{6FFA26B9-D9F0-4D99-A70C-555B908F413B}"/>
                </a:ext>
              </a:extLst>
            </p:cNvPr>
            <p:cNvSpPr>
              <a:spLocks/>
            </p:cNvSpPr>
            <p:nvPr/>
          </p:nvSpPr>
          <p:spPr bwMode="auto">
            <a:xfrm>
              <a:off x="357904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4" name="Freeform 31">
              <a:extLst>
                <a:ext uri="{FF2B5EF4-FFF2-40B4-BE49-F238E27FC236}">
                  <a16:creationId xmlns:a16="http://schemas.microsoft.com/office/drawing/2014/main" id="{6F280A6F-F67F-4DE7-8050-B8F2E2AE26D2}"/>
                </a:ext>
              </a:extLst>
            </p:cNvPr>
            <p:cNvSpPr>
              <a:spLocks/>
            </p:cNvSpPr>
            <p:nvPr/>
          </p:nvSpPr>
          <p:spPr bwMode="auto">
            <a:xfrm>
              <a:off x="3357508"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5" name="Freeform 29">
              <a:extLst>
                <a:ext uri="{FF2B5EF4-FFF2-40B4-BE49-F238E27FC236}">
                  <a16:creationId xmlns:a16="http://schemas.microsoft.com/office/drawing/2014/main" id="{C8E90094-69DE-4651-9545-A71340266DE0}"/>
                </a:ext>
              </a:extLst>
            </p:cNvPr>
            <p:cNvSpPr>
              <a:spLocks/>
            </p:cNvSpPr>
            <p:nvPr/>
          </p:nvSpPr>
          <p:spPr bwMode="auto">
            <a:xfrm>
              <a:off x="390767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6" name="Freeform 30">
              <a:extLst>
                <a:ext uri="{FF2B5EF4-FFF2-40B4-BE49-F238E27FC236}">
                  <a16:creationId xmlns:a16="http://schemas.microsoft.com/office/drawing/2014/main" id="{830570CB-E4A4-4603-B75E-205A81F40FE6}"/>
                </a:ext>
              </a:extLst>
            </p:cNvPr>
            <p:cNvSpPr>
              <a:spLocks/>
            </p:cNvSpPr>
            <p:nvPr/>
          </p:nvSpPr>
          <p:spPr bwMode="auto">
            <a:xfrm>
              <a:off x="4233811"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7" name="Freeform 31">
              <a:extLst>
                <a:ext uri="{FF2B5EF4-FFF2-40B4-BE49-F238E27FC236}">
                  <a16:creationId xmlns:a16="http://schemas.microsoft.com/office/drawing/2014/main" id="{BDC7470C-762D-4D12-AE23-6BD7A63DCF70}"/>
                </a:ext>
              </a:extLst>
            </p:cNvPr>
            <p:cNvSpPr>
              <a:spLocks/>
            </p:cNvSpPr>
            <p:nvPr/>
          </p:nvSpPr>
          <p:spPr bwMode="auto">
            <a:xfrm>
              <a:off x="3686136"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8" name="Freeform 32">
              <a:extLst>
                <a:ext uri="{FF2B5EF4-FFF2-40B4-BE49-F238E27FC236}">
                  <a16:creationId xmlns:a16="http://schemas.microsoft.com/office/drawing/2014/main" id="{5EB80833-126E-4ADE-8495-0389BC2E6985}"/>
                </a:ext>
              </a:extLst>
            </p:cNvPr>
            <p:cNvSpPr>
              <a:spLocks/>
            </p:cNvSpPr>
            <p:nvPr/>
          </p:nvSpPr>
          <p:spPr bwMode="auto">
            <a:xfrm>
              <a:off x="4014764"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9" name="Freeform 29">
              <a:extLst>
                <a:ext uri="{FF2B5EF4-FFF2-40B4-BE49-F238E27FC236}">
                  <a16:creationId xmlns:a16="http://schemas.microsoft.com/office/drawing/2014/main" id="{5DF22FA4-E31F-46C8-AE8E-92FDD8F80341}"/>
                </a:ext>
              </a:extLst>
            </p:cNvPr>
            <p:cNvSpPr>
              <a:spLocks/>
            </p:cNvSpPr>
            <p:nvPr/>
          </p:nvSpPr>
          <p:spPr bwMode="auto">
            <a:xfrm>
              <a:off x="4562439"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0" name="Freeform 30">
              <a:extLst>
                <a:ext uri="{FF2B5EF4-FFF2-40B4-BE49-F238E27FC236}">
                  <a16:creationId xmlns:a16="http://schemas.microsoft.com/office/drawing/2014/main" id="{E29D7A71-2F96-40DD-AD08-E7D5B8E63FF8}"/>
                </a:ext>
              </a:extLst>
            </p:cNvPr>
            <p:cNvSpPr>
              <a:spLocks/>
            </p:cNvSpPr>
            <p:nvPr/>
          </p:nvSpPr>
          <p:spPr bwMode="auto">
            <a:xfrm>
              <a:off x="488858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1" name="Freeform 31">
              <a:extLst>
                <a:ext uri="{FF2B5EF4-FFF2-40B4-BE49-F238E27FC236}">
                  <a16:creationId xmlns:a16="http://schemas.microsoft.com/office/drawing/2014/main" id="{74D10B8E-94AC-4D0F-A6A2-03CB3E835496}"/>
                </a:ext>
              </a:extLst>
            </p:cNvPr>
            <p:cNvSpPr>
              <a:spLocks/>
            </p:cNvSpPr>
            <p:nvPr/>
          </p:nvSpPr>
          <p:spPr bwMode="auto">
            <a:xfrm>
              <a:off x="4340905"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2" name="Freeform 32">
              <a:extLst>
                <a:ext uri="{FF2B5EF4-FFF2-40B4-BE49-F238E27FC236}">
                  <a16:creationId xmlns:a16="http://schemas.microsoft.com/office/drawing/2014/main" id="{3547FE03-F7E4-45C4-A772-3DB66F006798}"/>
                </a:ext>
              </a:extLst>
            </p:cNvPr>
            <p:cNvSpPr>
              <a:spLocks/>
            </p:cNvSpPr>
            <p:nvPr/>
          </p:nvSpPr>
          <p:spPr bwMode="auto">
            <a:xfrm>
              <a:off x="4669534"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3" name="Freeform 29">
              <a:extLst>
                <a:ext uri="{FF2B5EF4-FFF2-40B4-BE49-F238E27FC236}">
                  <a16:creationId xmlns:a16="http://schemas.microsoft.com/office/drawing/2014/main" id="{EFB07733-17B8-4D5C-AA17-430A38595641}"/>
                </a:ext>
              </a:extLst>
            </p:cNvPr>
            <p:cNvSpPr>
              <a:spLocks/>
            </p:cNvSpPr>
            <p:nvPr/>
          </p:nvSpPr>
          <p:spPr bwMode="auto">
            <a:xfrm>
              <a:off x="5217208"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4" name="Freeform 30">
              <a:extLst>
                <a:ext uri="{FF2B5EF4-FFF2-40B4-BE49-F238E27FC236}">
                  <a16:creationId xmlns:a16="http://schemas.microsoft.com/office/drawing/2014/main" id="{1FDD120E-1E30-4649-820F-F2F3B22F258F}"/>
                </a:ext>
              </a:extLst>
            </p:cNvPr>
            <p:cNvSpPr>
              <a:spLocks/>
            </p:cNvSpPr>
            <p:nvPr/>
          </p:nvSpPr>
          <p:spPr bwMode="auto">
            <a:xfrm>
              <a:off x="5543348"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5" name="Freeform 31">
              <a:extLst>
                <a:ext uri="{FF2B5EF4-FFF2-40B4-BE49-F238E27FC236}">
                  <a16:creationId xmlns:a16="http://schemas.microsoft.com/office/drawing/2014/main" id="{8673633B-3700-42F4-9F1F-432DBEE433AB}"/>
                </a:ext>
              </a:extLst>
            </p:cNvPr>
            <p:cNvSpPr>
              <a:spLocks/>
            </p:cNvSpPr>
            <p:nvPr/>
          </p:nvSpPr>
          <p:spPr bwMode="auto">
            <a:xfrm>
              <a:off x="4995674"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6" name="Freeform 32">
              <a:extLst>
                <a:ext uri="{FF2B5EF4-FFF2-40B4-BE49-F238E27FC236}">
                  <a16:creationId xmlns:a16="http://schemas.microsoft.com/office/drawing/2014/main" id="{1698314C-BA3D-4E44-B141-914E665A2F13}"/>
                </a:ext>
              </a:extLst>
            </p:cNvPr>
            <p:cNvSpPr>
              <a:spLocks/>
            </p:cNvSpPr>
            <p:nvPr/>
          </p:nvSpPr>
          <p:spPr bwMode="auto">
            <a:xfrm>
              <a:off x="5324302"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7" name="Freeform 29">
              <a:extLst>
                <a:ext uri="{FF2B5EF4-FFF2-40B4-BE49-F238E27FC236}">
                  <a16:creationId xmlns:a16="http://schemas.microsoft.com/office/drawing/2014/main" id="{7EDA0B9E-A1ED-4440-BB8F-DE634006E96B}"/>
                </a:ext>
              </a:extLst>
            </p:cNvPr>
            <p:cNvSpPr>
              <a:spLocks/>
            </p:cNvSpPr>
            <p:nvPr/>
          </p:nvSpPr>
          <p:spPr bwMode="auto">
            <a:xfrm>
              <a:off x="587197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8" name="Freeform 30">
              <a:extLst>
                <a:ext uri="{FF2B5EF4-FFF2-40B4-BE49-F238E27FC236}">
                  <a16:creationId xmlns:a16="http://schemas.microsoft.com/office/drawing/2014/main" id="{0097BC4C-2BB1-4042-9475-9C9DE56DF73F}"/>
                </a:ext>
              </a:extLst>
            </p:cNvPr>
            <p:cNvSpPr>
              <a:spLocks/>
            </p:cNvSpPr>
            <p:nvPr/>
          </p:nvSpPr>
          <p:spPr bwMode="auto">
            <a:xfrm>
              <a:off x="6198118"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9" name="Freeform 31">
              <a:extLst>
                <a:ext uri="{FF2B5EF4-FFF2-40B4-BE49-F238E27FC236}">
                  <a16:creationId xmlns:a16="http://schemas.microsoft.com/office/drawing/2014/main" id="{43F4B269-502C-47F2-8FC1-E233F0E29144}"/>
                </a:ext>
              </a:extLst>
            </p:cNvPr>
            <p:cNvSpPr>
              <a:spLocks/>
            </p:cNvSpPr>
            <p:nvPr/>
          </p:nvSpPr>
          <p:spPr bwMode="auto">
            <a:xfrm>
              <a:off x="5650443"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0" name="Freeform 32">
              <a:extLst>
                <a:ext uri="{FF2B5EF4-FFF2-40B4-BE49-F238E27FC236}">
                  <a16:creationId xmlns:a16="http://schemas.microsoft.com/office/drawing/2014/main" id="{8955CC37-2F33-4FA4-ABF9-B6BDCE7BA75F}"/>
                </a:ext>
              </a:extLst>
            </p:cNvPr>
            <p:cNvSpPr>
              <a:spLocks/>
            </p:cNvSpPr>
            <p:nvPr/>
          </p:nvSpPr>
          <p:spPr bwMode="auto">
            <a:xfrm>
              <a:off x="5979071"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1" name="Freeform 499">
              <a:extLst>
                <a:ext uri="{FF2B5EF4-FFF2-40B4-BE49-F238E27FC236}">
                  <a16:creationId xmlns:a16="http://schemas.microsoft.com/office/drawing/2014/main" id="{B20879FB-09D0-499D-879C-29A57451B2A5}"/>
                </a:ext>
              </a:extLst>
            </p:cNvPr>
            <p:cNvSpPr>
              <a:spLocks/>
            </p:cNvSpPr>
            <p:nvPr/>
          </p:nvSpPr>
          <p:spPr bwMode="auto">
            <a:xfrm>
              <a:off x="652674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2" name="Freeform 500">
              <a:extLst>
                <a:ext uri="{FF2B5EF4-FFF2-40B4-BE49-F238E27FC236}">
                  <a16:creationId xmlns:a16="http://schemas.microsoft.com/office/drawing/2014/main" id="{8CEB450C-35EC-4096-8312-A9B37594066E}"/>
                </a:ext>
              </a:extLst>
            </p:cNvPr>
            <p:cNvSpPr>
              <a:spLocks/>
            </p:cNvSpPr>
            <p:nvPr/>
          </p:nvSpPr>
          <p:spPr bwMode="auto">
            <a:xfrm>
              <a:off x="685288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3" name="Freeform 501">
              <a:extLst>
                <a:ext uri="{FF2B5EF4-FFF2-40B4-BE49-F238E27FC236}">
                  <a16:creationId xmlns:a16="http://schemas.microsoft.com/office/drawing/2014/main" id="{BDDC4AAF-9C76-45F7-AB73-A516457D7385}"/>
                </a:ext>
              </a:extLst>
            </p:cNvPr>
            <p:cNvSpPr>
              <a:spLocks/>
            </p:cNvSpPr>
            <p:nvPr/>
          </p:nvSpPr>
          <p:spPr bwMode="auto">
            <a:xfrm>
              <a:off x="6305212"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4" name="Freeform 502">
              <a:extLst>
                <a:ext uri="{FF2B5EF4-FFF2-40B4-BE49-F238E27FC236}">
                  <a16:creationId xmlns:a16="http://schemas.microsoft.com/office/drawing/2014/main" id="{FD54AED2-E9B5-4FC6-96B1-FAF4C6234ED1}"/>
                </a:ext>
              </a:extLst>
            </p:cNvPr>
            <p:cNvSpPr>
              <a:spLocks/>
            </p:cNvSpPr>
            <p:nvPr/>
          </p:nvSpPr>
          <p:spPr bwMode="auto">
            <a:xfrm>
              <a:off x="6633840"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5" name="Freeform 29">
              <a:extLst>
                <a:ext uri="{FF2B5EF4-FFF2-40B4-BE49-F238E27FC236}">
                  <a16:creationId xmlns:a16="http://schemas.microsoft.com/office/drawing/2014/main" id="{EE5D6E7A-922C-44ED-808C-E65F1CAC7853}"/>
                </a:ext>
              </a:extLst>
            </p:cNvPr>
            <p:cNvSpPr>
              <a:spLocks/>
            </p:cNvSpPr>
            <p:nvPr/>
          </p:nvSpPr>
          <p:spPr bwMode="auto">
            <a:xfrm>
              <a:off x="718151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6" name="Freeform 31">
              <a:extLst>
                <a:ext uri="{FF2B5EF4-FFF2-40B4-BE49-F238E27FC236}">
                  <a16:creationId xmlns:a16="http://schemas.microsoft.com/office/drawing/2014/main" id="{5EE629D9-E857-4627-BCED-E00747F758C6}"/>
                </a:ext>
              </a:extLst>
            </p:cNvPr>
            <p:cNvSpPr>
              <a:spLocks/>
            </p:cNvSpPr>
            <p:nvPr/>
          </p:nvSpPr>
          <p:spPr bwMode="auto">
            <a:xfrm>
              <a:off x="6959981"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53" name="Freeform 29">
              <a:extLst>
                <a:ext uri="{FF2B5EF4-FFF2-40B4-BE49-F238E27FC236}">
                  <a16:creationId xmlns:a16="http://schemas.microsoft.com/office/drawing/2014/main" id="{E355B6B8-705C-4486-89C5-CD9DFDC03C91}"/>
                </a:ext>
              </a:extLst>
            </p:cNvPr>
            <p:cNvSpPr>
              <a:spLocks/>
            </p:cNvSpPr>
            <p:nvPr/>
          </p:nvSpPr>
          <p:spPr bwMode="auto">
            <a:xfrm>
              <a:off x="751014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54" name="Freeform 30">
              <a:extLst>
                <a:ext uri="{FF2B5EF4-FFF2-40B4-BE49-F238E27FC236}">
                  <a16:creationId xmlns:a16="http://schemas.microsoft.com/office/drawing/2014/main" id="{71EAB415-2CE4-471A-9A0C-D149846D4462}"/>
                </a:ext>
              </a:extLst>
            </p:cNvPr>
            <p:cNvSpPr>
              <a:spLocks/>
            </p:cNvSpPr>
            <p:nvPr/>
          </p:nvSpPr>
          <p:spPr bwMode="auto">
            <a:xfrm>
              <a:off x="7836283"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55" name="Freeform 31">
              <a:extLst>
                <a:ext uri="{FF2B5EF4-FFF2-40B4-BE49-F238E27FC236}">
                  <a16:creationId xmlns:a16="http://schemas.microsoft.com/office/drawing/2014/main" id="{61E2BB8F-020F-4E90-92A9-7C1156D75697}"/>
                </a:ext>
              </a:extLst>
            </p:cNvPr>
            <p:cNvSpPr>
              <a:spLocks/>
            </p:cNvSpPr>
            <p:nvPr/>
          </p:nvSpPr>
          <p:spPr bwMode="auto">
            <a:xfrm>
              <a:off x="7288609"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56" name="Freeform 32">
              <a:extLst>
                <a:ext uri="{FF2B5EF4-FFF2-40B4-BE49-F238E27FC236}">
                  <a16:creationId xmlns:a16="http://schemas.microsoft.com/office/drawing/2014/main" id="{F063538C-31A5-4E90-9726-36359D7BF88F}"/>
                </a:ext>
              </a:extLst>
            </p:cNvPr>
            <p:cNvSpPr>
              <a:spLocks/>
            </p:cNvSpPr>
            <p:nvPr/>
          </p:nvSpPr>
          <p:spPr bwMode="auto">
            <a:xfrm>
              <a:off x="7617237"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57" name="Freeform 29">
              <a:extLst>
                <a:ext uri="{FF2B5EF4-FFF2-40B4-BE49-F238E27FC236}">
                  <a16:creationId xmlns:a16="http://schemas.microsoft.com/office/drawing/2014/main" id="{C9269EA8-7774-4BE6-A632-185043052D3E}"/>
                </a:ext>
              </a:extLst>
            </p:cNvPr>
            <p:cNvSpPr>
              <a:spLocks/>
            </p:cNvSpPr>
            <p:nvPr/>
          </p:nvSpPr>
          <p:spPr bwMode="auto">
            <a:xfrm>
              <a:off x="816491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58" name="Freeform 30">
              <a:extLst>
                <a:ext uri="{FF2B5EF4-FFF2-40B4-BE49-F238E27FC236}">
                  <a16:creationId xmlns:a16="http://schemas.microsoft.com/office/drawing/2014/main" id="{6FA9F760-D8B0-4A2D-8664-BA5901232D8E}"/>
                </a:ext>
              </a:extLst>
            </p:cNvPr>
            <p:cNvSpPr>
              <a:spLocks/>
            </p:cNvSpPr>
            <p:nvPr/>
          </p:nvSpPr>
          <p:spPr bwMode="auto">
            <a:xfrm>
              <a:off x="849105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59" name="Freeform 31">
              <a:extLst>
                <a:ext uri="{FF2B5EF4-FFF2-40B4-BE49-F238E27FC236}">
                  <a16:creationId xmlns:a16="http://schemas.microsoft.com/office/drawing/2014/main" id="{EAE5F1D5-3A1A-4098-9716-DC42B4CD8918}"/>
                </a:ext>
              </a:extLst>
            </p:cNvPr>
            <p:cNvSpPr>
              <a:spLocks/>
            </p:cNvSpPr>
            <p:nvPr/>
          </p:nvSpPr>
          <p:spPr bwMode="auto">
            <a:xfrm>
              <a:off x="7943378"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0" name="Freeform 32">
              <a:extLst>
                <a:ext uri="{FF2B5EF4-FFF2-40B4-BE49-F238E27FC236}">
                  <a16:creationId xmlns:a16="http://schemas.microsoft.com/office/drawing/2014/main" id="{A0CD98C8-DEDC-413C-AAE0-B8664482BF8C}"/>
                </a:ext>
              </a:extLst>
            </p:cNvPr>
            <p:cNvSpPr>
              <a:spLocks/>
            </p:cNvSpPr>
            <p:nvPr/>
          </p:nvSpPr>
          <p:spPr bwMode="auto">
            <a:xfrm>
              <a:off x="8272007"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1" name="Freeform 29">
              <a:extLst>
                <a:ext uri="{FF2B5EF4-FFF2-40B4-BE49-F238E27FC236}">
                  <a16:creationId xmlns:a16="http://schemas.microsoft.com/office/drawing/2014/main" id="{C780E0D8-60FD-4EDD-9CD8-7E16BA808DC1}"/>
                </a:ext>
              </a:extLst>
            </p:cNvPr>
            <p:cNvSpPr>
              <a:spLocks/>
            </p:cNvSpPr>
            <p:nvPr/>
          </p:nvSpPr>
          <p:spPr bwMode="auto">
            <a:xfrm>
              <a:off x="881968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2" name="Freeform 30">
              <a:extLst>
                <a:ext uri="{FF2B5EF4-FFF2-40B4-BE49-F238E27FC236}">
                  <a16:creationId xmlns:a16="http://schemas.microsoft.com/office/drawing/2014/main" id="{68C5F65A-2091-40BE-9ABE-356F146096D7}"/>
                </a:ext>
              </a:extLst>
            </p:cNvPr>
            <p:cNvSpPr>
              <a:spLocks/>
            </p:cNvSpPr>
            <p:nvPr/>
          </p:nvSpPr>
          <p:spPr bwMode="auto">
            <a:xfrm>
              <a:off x="9145821"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3" name="Freeform 31">
              <a:extLst>
                <a:ext uri="{FF2B5EF4-FFF2-40B4-BE49-F238E27FC236}">
                  <a16:creationId xmlns:a16="http://schemas.microsoft.com/office/drawing/2014/main" id="{8CE0C39C-EB67-4F43-9EB6-0A980D570693}"/>
                </a:ext>
              </a:extLst>
            </p:cNvPr>
            <p:cNvSpPr>
              <a:spLocks/>
            </p:cNvSpPr>
            <p:nvPr/>
          </p:nvSpPr>
          <p:spPr bwMode="auto">
            <a:xfrm>
              <a:off x="8598147"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4" name="Freeform 32">
              <a:extLst>
                <a:ext uri="{FF2B5EF4-FFF2-40B4-BE49-F238E27FC236}">
                  <a16:creationId xmlns:a16="http://schemas.microsoft.com/office/drawing/2014/main" id="{4D40A3C6-5940-45E8-939D-03C382285E09}"/>
                </a:ext>
              </a:extLst>
            </p:cNvPr>
            <p:cNvSpPr>
              <a:spLocks/>
            </p:cNvSpPr>
            <p:nvPr/>
          </p:nvSpPr>
          <p:spPr bwMode="auto">
            <a:xfrm>
              <a:off x="8926774"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5" name="Freeform 29">
              <a:extLst>
                <a:ext uri="{FF2B5EF4-FFF2-40B4-BE49-F238E27FC236}">
                  <a16:creationId xmlns:a16="http://schemas.microsoft.com/office/drawing/2014/main" id="{2D070B8F-D388-42F8-9060-AC85AA3171C2}"/>
                </a:ext>
              </a:extLst>
            </p:cNvPr>
            <p:cNvSpPr>
              <a:spLocks/>
            </p:cNvSpPr>
            <p:nvPr/>
          </p:nvSpPr>
          <p:spPr bwMode="auto">
            <a:xfrm>
              <a:off x="947445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6" name="Freeform 30">
              <a:extLst>
                <a:ext uri="{FF2B5EF4-FFF2-40B4-BE49-F238E27FC236}">
                  <a16:creationId xmlns:a16="http://schemas.microsoft.com/office/drawing/2014/main" id="{D0680CB7-6B1B-496C-B4C3-66F5C290F9A4}"/>
                </a:ext>
              </a:extLst>
            </p:cNvPr>
            <p:cNvSpPr>
              <a:spLocks/>
            </p:cNvSpPr>
            <p:nvPr/>
          </p:nvSpPr>
          <p:spPr bwMode="auto">
            <a:xfrm>
              <a:off x="9800591"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7" name="Freeform 31">
              <a:extLst>
                <a:ext uri="{FF2B5EF4-FFF2-40B4-BE49-F238E27FC236}">
                  <a16:creationId xmlns:a16="http://schemas.microsoft.com/office/drawing/2014/main" id="{07E75AAD-D078-4D04-B62F-4FE20DF5BF9B}"/>
                </a:ext>
              </a:extLst>
            </p:cNvPr>
            <p:cNvSpPr>
              <a:spLocks/>
            </p:cNvSpPr>
            <p:nvPr/>
          </p:nvSpPr>
          <p:spPr bwMode="auto">
            <a:xfrm>
              <a:off x="9252915"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8" name="Freeform 32">
              <a:extLst>
                <a:ext uri="{FF2B5EF4-FFF2-40B4-BE49-F238E27FC236}">
                  <a16:creationId xmlns:a16="http://schemas.microsoft.com/office/drawing/2014/main" id="{752AA88E-2254-434E-A3A6-8F35D541F2ED}"/>
                </a:ext>
              </a:extLst>
            </p:cNvPr>
            <p:cNvSpPr>
              <a:spLocks/>
            </p:cNvSpPr>
            <p:nvPr/>
          </p:nvSpPr>
          <p:spPr bwMode="auto">
            <a:xfrm>
              <a:off x="9581544"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9" name="Freeform 387">
              <a:extLst>
                <a:ext uri="{FF2B5EF4-FFF2-40B4-BE49-F238E27FC236}">
                  <a16:creationId xmlns:a16="http://schemas.microsoft.com/office/drawing/2014/main" id="{91AFAD3B-76EF-49F8-AF4E-F79B155B5D2A}"/>
                </a:ext>
              </a:extLst>
            </p:cNvPr>
            <p:cNvSpPr>
              <a:spLocks/>
            </p:cNvSpPr>
            <p:nvPr/>
          </p:nvSpPr>
          <p:spPr bwMode="auto">
            <a:xfrm>
              <a:off x="10129218"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0" name="Freeform 388">
              <a:extLst>
                <a:ext uri="{FF2B5EF4-FFF2-40B4-BE49-F238E27FC236}">
                  <a16:creationId xmlns:a16="http://schemas.microsoft.com/office/drawing/2014/main" id="{AD4AE479-698B-4F3F-9106-2D1E55471674}"/>
                </a:ext>
              </a:extLst>
            </p:cNvPr>
            <p:cNvSpPr>
              <a:spLocks/>
            </p:cNvSpPr>
            <p:nvPr/>
          </p:nvSpPr>
          <p:spPr bwMode="auto">
            <a:xfrm>
              <a:off x="1045536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1" name="Freeform 389">
              <a:extLst>
                <a:ext uri="{FF2B5EF4-FFF2-40B4-BE49-F238E27FC236}">
                  <a16:creationId xmlns:a16="http://schemas.microsoft.com/office/drawing/2014/main" id="{3D200F2D-46A1-4FAB-9BFA-7822CAB97A91}"/>
                </a:ext>
              </a:extLst>
            </p:cNvPr>
            <p:cNvSpPr>
              <a:spLocks/>
            </p:cNvSpPr>
            <p:nvPr/>
          </p:nvSpPr>
          <p:spPr bwMode="auto">
            <a:xfrm>
              <a:off x="9907685"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2" name="Freeform 390">
              <a:extLst>
                <a:ext uri="{FF2B5EF4-FFF2-40B4-BE49-F238E27FC236}">
                  <a16:creationId xmlns:a16="http://schemas.microsoft.com/office/drawing/2014/main" id="{29DAC8BE-02CE-460E-AA58-7F00B180FE49}"/>
                </a:ext>
              </a:extLst>
            </p:cNvPr>
            <p:cNvSpPr>
              <a:spLocks/>
            </p:cNvSpPr>
            <p:nvPr/>
          </p:nvSpPr>
          <p:spPr bwMode="auto">
            <a:xfrm>
              <a:off x="10236312"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3" name="Freeform 29">
              <a:extLst>
                <a:ext uri="{FF2B5EF4-FFF2-40B4-BE49-F238E27FC236}">
                  <a16:creationId xmlns:a16="http://schemas.microsoft.com/office/drawing/2014/main" id="{E373CEA0-3971-46E0-B00A-838759A15E25}"/>
                </a:ext>
              </a:extLst>
            </p:cNvPr>
            <p:cNvSpPr>
              <a:spLocks/>
            </p:cNvSpPr>
            <p:nvPr/>
          </p:nvSpPr>
          <p:spPr bwMode="auto">
            <a:xfrm>
              <a:off x="1078398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4" name="Freeform 31">
              <a:extLst>
                <a:ext uri="{FF2B5EF4-FFF2-40B4-BE49-F238E27FC236}">
                  <a16:creationId xmlns:a16="http://schemas.microsoft.com/office/drawing/2014/main" id="{712BDDB2-BAAF-46E0-A930-8E2D26181FDA}"/>
                </a:ext>
              </a:extLst>
            </p:cNvPr>
            <p:cNvSpPr>
              <a:spLocks/>
            </p:cNvSpPr>
            <p:nvPr/>
          </p:nvSpPr>
          <p:spPr bwMode="auto">
            <a:xfrm>
              <a:off x="10562454"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5" name="Freeform 29">
              <a:extLst>
                <a:ext uri="{FF2B5EF4-FFF2-40B4-BE49-F238E27FC236}">
                  <a16:creationId xmlns:a16="http://schemas.microsoft.com/office/drawing/2014/main" id="{53A68A05-9B0D-4E89-8166-04B1059EB9DA}"/>
                </a:ext>
              </a:extLst>
            </p:cNvPr>
            <p:cNvSpPr>
              <a:spLocks/>
            </p:cNvSpPr>
            <p:nvPr/>
          </p:nvSpPr>
          <p:spPr bwMode="auto">
            <a:xfrm>
              <a:off x="1111261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6" name="Freeform 30">
              <a:extLst>
                <a:ext uri="{FF2B5EF4-FFF2-40B4-BE49-F238E27FC236}">
                  <a16:creationId xmlns:a16="http://schemas.microsoft.com/office/drawing/2014/main" id="{28C34594-F466-44D8-81DB-C6168625DB01}"/>
                </a:ext>
              </a:extLst>
            </p:cNvPr>
            <p:cNvSpPr>
              <a:spLocks/>
            </p:cNvSpPr>
            <p:nvPr/>
          </p:nvSpPr>
          <p:spPr bwMode="auto">
            <a:xfrm>
              <a:off x="1143875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7" name="Freeform 31">
              <a:extLst>
                <a:ext uri="{FF2B5EF4-FFF2-40B4-BE49-F238E27FC236}">
                  <a16:creationId xmlns:a16="http://schemas.microsoft.com/office/drawing/2014/main" id="{05F1A90C-5F99-4981-B4F0-40D673DC21D0}"/>
                </a:ext>
              </a:extLst>
            </p:cNvPr>
            <p:cNvSpPr>
              <a:spLocks/>
            </p:cNvSpPr>
            <p:nvPr/>
          </p:nvSpPr>
          <p:spPr bwMode="auto">
            <a:xfrm>
              <a:off x="10891083"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8" name="Freeform 32">
              <a:extLst>
                <a:ext uri="{FF2B5EF4-FFF2-40B4-BE49-F238E27FC236}">
                  <a16:creationId xmlns:a16="http://schemas.microsoft.com/office/drawing/2014/main" id="{580AC64F-5593-4181-A0A2-082CB86C0442}"/>
                </a:ext>
              </a:extLst>
            </p:cNvPr>
            <p:cNvSpPr>
              <a:spLocks/>
            </p:cNvSpPr>
            <p:nvPr/>
          </p:nvSpPr>
          <p:spPr bwMode="auto">
            <a:xfrm>
              <a:off x="11219710"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9" name="Freeform 397">
              <a:extLst>
                <a:ext uri="{FF2B5EF4-FFF2-40B4-BE49-F238E27FC236}">
                  <a16:creationId xmlns:a16="http://schemas.microsoft.com/office/drawing/2014/main" id="{05A42094-8C7E-481A-A6A8-05C295C8FE0F}"/>
                </a:ext>
              </a:extLst>
            </p:cNvPr>
            <p:cNvSpPr>
              <a:spLocks/>
            </p:cNvSpPr>
            <p:nvPr/>
          </p:nvSpPr>
          <p:spPr bwMode="auto">
            <a:xfrm>
              <a:off x="1176738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0" name="Freeform 398">
              <a:extLst>
                <a:ext uri="{FF2B5EF4-FFF2-40B4-BE49-F238E27FC236}">
                  <a16:creationId xmlns:a16="http://schemas.microsoft.com/office/drawing/2014/main" id="{432208F0-F6FB-4FD7-AFFA-7C0E6257F8D0}"/>
                </a:ext>
              </a:extLst>
            </p:cNvPr>
            <p:cNvSpPr>
              <a:spLocks/>
            </p:cNvSpPr>
            <p:nvPr/>
          </p:nvSpPr>
          <p:spPr bwMode="auto">
            <a:xfrm>
              <a:off x="12093526"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1" name="Freeform 399">
              <a:extLst>
                <a:ext uri="{FF2B5EF4-FFF2-40B4-BE49-F238E27FC236}">
                  <a16:creationId xmlns:a16="http://schemas.microsoft.com/office/drawing/2014/main" id="{52302EEC-BC83-4C40-B335-379B0B3C7743}"/>
                </a:ext>
              </a:extLst>
            </p:cNvPr>
            <p:cNvSpPr>
              <a:spLocks/>
            </p:cNvSpPr>
            <p:nvPr/>
          </p:nvSpPr>
          <p:spPr bwMode="auto">
            <a:xfrm>
              <a:off x="11545852"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2" name="Freeform 400">
              <a:extLst>
                <a:ext uri="{FF2B5EF4-FFF2-40B4-BE49-F238E27FC236}">
                  <a16:creationId xmlns:a16="http://schemas.microsoft.com/office/drawing/2014/main" id="{DA9C0D33-F413-48F7-BA12-7E9DC9E16213}"/>
                </a:ext>
              </a:extLst>
            </p:cNvPr>
            <p:cNvSpPr>
              <a:spLocks/>
            </p:cNvSpPr>
            <p:nvPr/>
          </p:nvSpPr>
          <p:spPr bwMode="auto">
            <a:xfrm>
              <a:off x="11874480"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8" name="Group 1807">
            <a:extLst>
              <a:ext uri="{FF2B5EF4-FFF2-40B4-BE49-F238E27FC236}">
                <a16:creationId xmlns:a16="http://schemas.microsoft.com/office/drawing/2014/main" id="{F97B1388-E461-4A38-9B09-B364514CB632}"/>
              </a:ext>
            </a:extLst>
          </p:cNvPr>
          <p:cNvGrpSpPr/>
          <p:nvPr userDrawn="1"/>
        </p:nvGrpSpPr>
        <p:grpSpPr>
          <a:xfrm>
            <a:off x="83664" y="1203974"/>
            <a:ext cx="12009864" cy="176637"/>
            <a:chOff x="83663" y="1093620"/>
            <a:chExt cx="12009864" cy="176637"/>
          </a:xfrm>
        </p:grpSpPr>
        <p:sp>
          <p:nvSpPr>
            <p:cNvPr id="587" name="Freeform 29">
              <a:extLst>
                <a:ext uri="{FF2B5EF4-FFF2-40B4-BE49-F238E27FC236}">
                  <a16:creationId xmlns:a16="http://schemas.microsoft.com/office/drawing/2014/main" id="{36B162BB-7163-4D21-B3A9-C8C41569AC07}"/>
                </a:ext>
              </a:extLst>
            </p:cNvPr>
            <p:cNvSpPr>
              <a:spLocks/>
            </p:cNvSpPr>
            <p:nvPr/>
          </p:nvSpPr>
          <p:spPr bwMode="auto">
            <a:xfrm flipH="1">
              <a:off x="6959982"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8" name="Freeform 30">
              <a:extLst>
                <a:ext uri="{FF2B5EF4-FFF2-40B4-BE49-F238E27FC236}">
                  <a16:creationId xmlns:a16="http://schemas.microsoft.com/office/drawing/2014/main" id="{697E87B2-E6B5-49F6-AC2D-2C41C8927D19}"/>
                </a:ext>
              </a:extLst>
            </p:cNvPr>
            <p:cNvSpPr>
              <a:spLocks/>
            </p:cNvSpPr>
            <p:nvPr/>
          </p:nvSpPr>
          <p:spPr bwMode="auto">
            <a:xfrm flipH="1">
              <a:off x="6633841"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9" name="Freeform 31">
              <a:extLst>
                <a:ext uri="{FF2B5EF4-FFF2-40B4-BE49-F238E27FC236}">
                  <a16:creationId xmlns:a16="http://schemas.microsoft.com/office/drawing/2014/main" id="{867C8C9E-A4EC-40C3-82BE-A1E95DD29A37}"/>
                </a:ext>
              </a:extLst>
            </p:cNvPr>
            <p:cNvSpPr>
              <a:spLocks/>
            </p:cNvSpPr>
            <p:nvPr/>
          </p:nvSpPr>
          <p:spPr bwMode="auto">
            <a:xfrm flipH="1">
              <a:off x="7067076"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0" name="Freeform 32">
              <a:extLst>
                <a:ext uri="{FF2B5EF4-FFF2-40B4-BE49-F238E27FC236}">
                  <a16:creationId xmlns:a16="http://schemas.microsoft.com/office/drawing/2014/main" id="{E6581502-05A8-44D2-A397-CB6D4AEBAFA2}"/>
                </a:ext>
              </a:extLst>
            </p:cNvPr>
            <p:cNvSpPr>
              <a:spLocks/>
            </p:cNvSpPr>
            <p:nvPr/>
          </p:nvSpPr>
          <p:spPr bwMode="auto">
            <a:xfrm flipH="1">
              <a:off x="6740936"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1" name="Freeform 29">
              <a:extLst>
                <a:ext uri="{FF2B5EF4-FFF2-40B4-BE49-F238E27FC236}">
                  <a16:creationId xmlns:a16="http://schemas.microsoft.com/office/drawing/2014/main" id="{E84CA57F-FCA6-4C7B-8760-905E893F0B4D}"/>
                </a:ext>
              </a:extLst>
            </p:cNvPr>
            <p:cNvSpPr>
              <a:spLocks/>
            </p:cNvSpPr>
            <p:nvPr/>
          </p:nvSpPr>
          <p:spPr bwMode="auto">
            <a:xfrm flipH="1">
              <a:off x="6305212"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2" name="Freeform 30">
              <a:extLst>
                <a:ext uri="{FF2B5EF4-FFF2-40B4-BE49-F238E27FC236}">
                  <a16:creationId xmlns:a16="http://schemas.microsoft.com/office/drawing/2014/main" id="{04B23132-24D5-45D5-8D5D-ABFCF82AEF81}"/>
                </a:ext>
              </a:extLst>
            </p:cNvPr>
            <p:cNvSpPr>
              <a:spLocks/>
            </p:cNvSpPr>
            <p:nvPr/>
          </p:nvSpPr>
          <p:spPr bwMode="auto">
            <a:xfrm flipH="1">
              <a:off x="5979072"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3" name="Freeform 31">
              <a:extLst>
                <a:ext uri="{FF2B5EF4-FFF2-40B4-BE49-F238E27FC236}">
                  <a16:creationId xmlns:a16="http://schemas.microsoft.com/office/drawing/2014/main" id="{1BFE2D4E-2F01-4812-91E4-4A3DCD067558}"/>
                </a:ext>
              </a:extLst>
            </p:cNvPr>
            <p:cNvSpPr>
              <a:spLocks/>
            </p:cNvSpPr>
            <p:nvPr/>
          </p:nvSpPr>
          <p:spPr bwMode="auto">
            <a:xfrm flipH="1">
              <a:off x="6412307"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4" name="Freeform 32">
              <a:extLst>
                <a:ext uri="{FF2B5EF4-FFF2-40B4-BE49-F238E27FC236}">
                  <a16:creationId xmlns:a16="http://schemas.microsoft.com/office/drawing/2014/main" id="{616787D7-48DF-4F58-88DE-FDCF48065F52}"/>
                </a:ext>
              </a:extLst>
            </p:cNvPr>
            <p:cNvSpPr>
              <a:spLocks/>
            </p:cNvSpPr>
            <p:nvPr/>
          </p:nvSpPr>
          <p:spPr bwMode="auto">
            <a:xfrm flipH="1">
              <a:off x="6086166"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5" name="Freeform 29">
              <a:extLst>
                <a:ext uri="{FF2B5EF4-FFF2-40B4-BE49-F238E27FC236}">
                  <a16:creationId xmlns:a16="http://schemas.microsoft.com/office/drawing/2014/main" id="{239E8565-CEDA-40B3-A95D-9C053AF7C629}"/>
                </a:ext>
              </a:extLst>
            </p:cNvPr>
            <p:cNvSpPr>
              <a:spLocks/>
            </p:cNvSpPr>
            <p:nvPr/>
          </p:nvSpPr>
          <p:spPr bwMode="auto">
            <a:xfrm flipH="1">
              <a:off x="5650444"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6" name="Freeform 30">
              <a:extLst>
                <a:ext uri="{FF2B5EF4-FFF2-40B4-BE49-F238E27FC236}">
                  <a16:creationId xmlns:a16="http://schemas.microsoft.com/office/drawing/2014/main" id="{75726EFC-E202-4C6E-A623-182690D5C6FB}"/>
                </a:ext>
              </a:extLst>
            </p:cNvPr>
            <p:cNvSpPr>
              <a:spLocks/>
            </p:cNvSpPr>
            <p:nvPr/>
          </p:nvSpPr>
          <p:spPr bwMode="auto">
            <a:xfrm flipH="1">
              <a:off x="5324303"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7" name="Freeform 31">
              <a:extLst>
                <a:ext uri="{FF2B5EF4-FFF2-40B4-BE49-F238E27FC236}">
                  <a16:creationId xmlns:a16="http://schemas.microsoft.com/office/drawing/2014/main" id="{AE07D73F-0FBB-4CC6-AAE5-FCE5AE42A8A6}"/>
                </a:ext>
              </a:extLst>
            </p:cNvPr>
            <p:cNvSpPr>
              <a:spLocks/>
            </p:cNvSpPr>
            <p:nvPr/>
          </p:nvSpPr>
          <p:spPr bwMode="auto">
            <a:xfrm flipH="1">
              <a:off x="5757538"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8" name="Freeform 32">
              <a:extLst>
                <a:ext uri="{FF2B5EF4-FFF2-40B4-BE49-F238E27FC236}">
                  <a16:creationId xmlns:a16="http://schemas.microsoft.com/office/drawing/2014/main" id="{14C1270F-0E67-42B6-AC5A-672BA742CCBF}"/>
                </a:ext>
              </a:extLst>
            </p:cNvPr>
            <p:cNvSpPr>
              <a:spLocks/>
            </p:cNvSpPr>
            <p:nvPr/>
          </p:nvSpPr>
          <p:spPr bwMode="auto">
            <a:xfrm flipH="1">
              <a:off x="5431398"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9" name="Freeform 29">
              <a:extLst>
                <a:ext uri="{FF2B5EF4-FFF2-40B4-BE49-F238E27FC236}">
                  <a16:creationId xmlns:a16="http://schemas.microsoft.com/office/drawing/2014/main" id="{534CAF96-30DC-4EB7-A93A-50DA5A4F2EB4}"/>
                </a:ext>
              </a:extLst>
            </p:cNvPr>
            <p:cNvSpPr>
              <a:spLocks/>
            </p:cNvSpPr>
            <p:nvPr/>
          </p:nvSpPr>
          <p:spPr bwMode="auto">
            <a:xfrm flipH="1">
              <a:off x="4995675"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0" name="Freeform 30">
              <a:extLst>
                <a:ext uri="{FF2B5EF4-FFF2-40B4-BE49-F238E27FC236}">
                  <a16:creationId xmlns:a16="http://schemas.microsoft.com/office/drawing/2014/main" id="{125C76F1-16D6-4905-B7FB-B5218F83B842}"/>
                </a:ext>
              </a:extLst>
            </p:cNvPr>
            <p:cNvSpPr>
              <a:spLocks/>
            </p:cNvSpPr>
            <p:nvPr/>
          </p:nvSpPr>
          <p:spPr bwMode="auto">
            <a:xfrm flipH="1">
              <a:off x="4669534"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1" name="Freeform 31">
              <a:extLst>
                <a:ext uri="{FF2B5EF4-FFF2-40B4-BE49-F238E27FC236}">
                  <a16:creationId xmlns:a16="http://schemas.microsoft.com/office/drawing/2014/main" id="{B3E03C26-E907-4B62-B931-C3A78968B51F}"/>
                </a:ext>
              </a:extLst>
            </p:cNvPr>
            <p:cNvSpPr>
              <a:spLocks/>
            </p:cNvSpPr>
            <p:nvPr/>
          </p:nvSpPr>
          <p:spPr bwMode="auto">
            <a:xfrm flipH="1">
              <a:off x="5102769"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2" name="Freeform 32">
              <a:extLst>
                <a:ext uri="{FF2B5EF4-FFF2-40B4-BE49-F238E27FC236}">
                  <a16:creationId xmlns:a16="http://schemas.microsoft.com/office/drawing/2014/main" id="{E1FC75F6-8CC4-485B-BC78-7D2330B3BBAB}"/>
                </a:ext>
              </a:extLst>
            </p:cNvPr>
            <p:cNvSpPr>
              <a:spLocks/>
            </p:cNvSpPr>
            <p:nvPr/>
          </p:nvSpPr>
          <p:spPr bwMode="auto">
            <a:xfrm flipH="1">
              <a:off x="4776629"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3" name="Freeform 521">
              <a:extLst>
                <a:ext uri="{FF2B5EF4-FFF2-40B4-BE49-F238E27FC236}">
                  <a16:creationId xmlns:a16="http://schemas.microsoft.com/office/drawing/2014/main" id="{970F6CC9-D98B-41E8-B148-FACF62CDB5FC}"/>
                </a:ext>
              </a:extLst>
            </p:cNvPr>
            <p:cNvSpPr>
              <a:spLocks/>
            </p:cNvSpPr>
            <p:nvPr/>
          </p:nvSpPr>
          <p:spPr bwMode="auto">
            <a:xfrm flipH="1">
              <a:off x="4340906"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4" name="Freeform 522">
              <a:extLst>
                <a:ext uri="{FF2B5EF4-FFF2-40B4-BE49-F238E27FC236}">
                  <a16:creationId xmlns:a16="http://schemas.microsoft.com/office/drawing/2014/main" id="{39471E83-CC9B-45BE-AAA7-F4A58772E036}"/>
                </a:ext>
              </a:extLst>
            </p:cNvPr>
            <p:cNvSpPr>
              <a:spLocks/>
            </p:cNvSpPr>
            <p:nvPr/>
          </p:nvSpPr>
          <p:spPr bwMode="auto">
            <a:xfrm flipH="1">
              <a:off x="4014765"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5" name="Freeform 523">
              <a:extLst>
                <a:ext uri="{FF2B5EF4-FFF2-40B4-BE49-F238E27FC236}">
                  <a16:creationId xmlns:a16="http://schemas.microsoft.com/office/drawing/2014/main" id="{9A221B38-7190-4F41-B393-A22B6DF3E675}"/>
                </a:ext>
              </a:extLst>
            </p:cNvPr>
            <p:cNvSpPr>
              <a:spLocks/>
            </p:cNvSpPr>
            <p:nvPr/>
          </p:nvSpPr>
          <p:spPr bwMode="auto">
            <a:xfrm flipH="1">
              <a:off x="4447999"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6" name="Freeform 524">
              <a:extLst>
                <a:ext uri="{FF2B5EF4-FFF2-40B4-BE49-F238E27FC236}">
                  <a16:creationId xmlns:a16="http://schemas.microsoft.com/office/drawing/2014/main" id="{1F59ACC4-4494-4672-ACC1-8A2C02F7B8CE}"/>
                </a:ext>
              </a:extLst>
            </p:cNvPr>
            <p:cNvSpPr>
              <a:spLocks/>
            </p:cNvSpPr>
            <p:nvPr/>
          </p:nvSpPr>
          <p:spPr bwMode="auto">
            <a:xfrm flipH="1">
              <a:off x="4121860"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7" name="Freeform 29">
              <a:extLst>
                <a:ext uri="{FF2B5EF4-FFF2-40B4-BE49-F238E27FC236}">
                  <a16:creationId xmlns:a16="http://schemas.microsoft.com/office/drawing/2014/main" id="{1AFC02B4-5C47-4F76-B5CE-2F12F0B9A16F}"/>
                </a:ext>
              </a:extLst>
            </p:cNvPr>
            <p:cNvSpPr>
              <a:spLocks/>
            </p:cNvSpPr>
            <p:nvPr/>
          </p:nvSpPr>
          <p:spPr bwMode="auto">
            <a:xfrm flipH="1">
              <a:off x="3686136"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8" name="Freeform 31">
              <a:extLst>
                <a:ext uri="{FF2B5EF4-FFF2-40B4-BE49-F238E27FC236}">
                  <a16:creationId xmlns:a16="http://schemas.microsoft.com/office/drawing/2014/main" id="{3C8F2F10-339A-4BC5-B9B5-2CB5F4C569E0}"/>
                </a:ext>
              </a:extLst>
            </p:cNvPr>
            <p:cNvSpPr>
              <a:spLocks/>
            </p:cNvSpPr>
            <p:nvPr/>
          </p:nvSpPr>
          <p:spPr bwMode="auto">
            <a:xfrm flipH="1">
              <a:off x="3793231"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9" name="Freeform 29">
              <a:extLst>
                <a:ext uri="{FF2B5EF4-FFF2-40B4-BE49-F238E27FC236}">
                  <a16:creationId xmlns:a16="http://schemas.microsoft.com/office/drawing/2014/main" id="{B57197C2-DCE7-408C-9419-70B75E96EA74}"/>
                </a:ext>
              </a:extLst>
            </p:cNvPr>
            <p:cNvSpPr>
              <a:spLocks/>
            </p:cNvSpPr>
            <p:nvPr/>
          </p:nvSpPr>
          <p:spPr bwMode="auto">
            <a:xfrm flipH="1">
              <a:off x="3357508"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0" name="Freeform 30">
              <a:extLst>
                <a:ext uri="{FF2B5EF4-FFF2-40B4-BE49-F238E27FC236}">
                  <a16:creationId xmlns:a16="http://schemas.microsoft.com/office/drawing/2014/main" id="{30EB9B17-B68D-4FE2-BF0E-6F6798D527D6}"/>
                </a:ext>
              </a:extLst>
            </p:cNvPr>
            <p:cNvSpPr>
              <a:spLocks/>
            </p:cNvSpPr>
            <p:nvPr/>
          </p:nvSpPr>
          <p:spPr bwMode="auto">
            <a:xfrm flipH="1">
              <a:off x="3031367"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1" name="Freeform 31">
              <a:extLst>
                <a:ext uri="{FF2B5EF4-FFF2-40B4-BE49-F238E27FC236}">
                  <a16:creationId xmlns:a16="http://schemas.microsoft.com/office/drawing/2014/main" id="{86B1E483-6FE2-43E3-AB5F-039CED079D85}"/>
                </a:ext>
              </a:extLst>
            </p:cNvPr>
            <p:cNvSpPr>
              <a:spLocks/>
            </p:cNvSpPr>
            <p:nvPr/>
          </p:nvSpPr>
          <p:spPr bwMode="auto">
            <a:xfrm flipH="1">
              <a:off x="3464602"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2" name="Freeform 32">
              <a:extLst>
                <a:ext uri="{FF2B5EF4-FFF2-40B4-BE49-F238E27FC236}">
                  <a16:creationId xmlns:a16="http://schemas.microsoft.com/office/drawing/2014/main" id="{FA62A1BF-A571-46C9-A11C-5AEE1C417817}"/>
                </a:ext>
              </a:extLst>
            </p:cNvPr>
            <p:cNvSpPr>
              <a:spLocks/>
            </p:cNvSpPr>
            <p:nvPr/>
          </p:nvSpPr>
          <p:spPr bwMode="auto">
            <a:xfrm flipH="1">
              <a:off x="3138462"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3" name="Freeform 29">
              <a:extLst>
                <a:ext uri="{FF2B5EF4-FFF2-40B4-BE49-F238E27FC236}">
                  <a16:creationId xmlns:a16="http://schemas.microsoft.com/office/drawing/2014/main" id="{2768E451-7777-4880-845E-F7B6BE7FA8F1}"/>
                </a:ext>
              </a:extLst>
            </p:cNvPr>
            <p:cNvSpPr>
              <a:spLocks/>
            </p:cNvSpPr>
            <p:nvPr/>
          </p:nvSpPr>
          <p:spPr bwMode="auto">
            <a:xfrm flipH="1">
              <a:off x="2702739"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4" name="Freeform 30">
              <a:extLst>
                <a:ext uri="{FF2B5EF4-FFF2-40B4-BE49-F238E27FC236}">
                  <a16:creationId xmlns:a16="http://schemas.microsoft.com/office/drawing/2014/main" id="{6AAA3D23-B21A-4993-A356-986EA1DE2862}"/>
                </a:ext>
              </a:extLst>
            </p:cNvPr>
            <p:cNvSpPr>
              <a:spLocks/>
            </p:cNvSpPr>
            <p:nvPr/>
          </p:nvSpPr>
          <p:spPr bwMode="auto">
            <a:xfrm flipH="1">
              <a:off x="2376598"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5" name="Freeform 31">
              <a:extLst>
                <a:ext uri="{FF2B5EF4-FFF2-40B4-BE49-F238E27FC236}">
                  <a16:creationId xmlns:a16="http://schemas.microsoft.com/office/drawing/2014/main" id="{F81C0D60-08CF-4B7F-A6C3-4C964E21CC3B}"/>
                </a:ext>
              </a:extLst>
            </p:cNvPr>
            <p:cNvSpPr>
              <a:spLocks/>
            </p:cNvSpPr>
            <p:nvPr/>
          </p:nvSpPr>
          <p:spPr bwMode="auto">
            <a:xfrm flipH="1">
              <a:off x="2809833"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6" name="Freeform 32">
              <a:extLst>
                <a:ext uri="{FF2B5EF4-FFF2-40B4-BE49-F238E27FC236}">
                  <a16:creationId xmlns:a16="http://schemas.microsoft.com/office/drawing/2014/main" id="{C779632A-3F99-4EEE-8779-C94FFD483CB1}"/>
                </a:ext>
              </a:extLst>
            </p:cNvPr>
            <p:cNvSpPr>
              <a:spLocks/>
            </p:cNvSpPr>
            <p:nvPr/>
          </p:nvSpPr>
          <p:spPr bwMode="auto">
            <a:xfrm flipH="1">
              <a:off x="2483693"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7" name="Freeform 29">
              <a:extLst>
                <a:ext uri="{FF2B5EF4-FFF2-40B4-BE49-F238E27FC236}">
                  <a16:creationId xmlns:a16="http://schemas.microsoft.com/office/drawing/2014/main" id="{88635CBC-DAAE-463A-A7FA-BDF471C23417}"/>
                </a:ext>
              </a:extLst>
            </p:cNvPr>
            <p:cNvSpPr>
              <a:spLocks/>
            </p:cNvSpPr>
            <p:nvPr/>
          </p:nvSpPr>
          <p:spPr bwMode="auto">
            <a:xfrm flipH="1">
              <a:off x="2047970"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8" name="Freeform 30">
              <a:extLst>
                <a:ext uri="{FF2B5EF4-FFF2-40B4-BE49-F238E27FC236}">
                  <a16:creationId xmlns:a16="http://schemas.microsoft.com/office/drawing/2014/main" id="{98EF7E55-704F-4D85-A12C-D8E593AD2D89}"/>
                </a:ext>
              </a:extLst>
            </p:cNvPr>
            <p:cNvSpPr>
              <a:spLocks/>
            </p:cNvSpPr>
            <p:nvPr/>
          </p:nvSpPr>
          <p:spPr bwMode="auto">
            <a:xfrm flipH="1">
              <a:off x="1721830"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9" name="Freeform 31">
              <a:extLst>
                <a:ext uri="{FF2B5EF4-FFF2-40B4-BE49-F238E27FC236}">
                  <a16:creationId xmlns:a16="http://schemas.microsoft.com/office/drawing/2014/main" id="{CFBBF037-13CE-44D7-B7F7-2EA00F92D08E}"/>
                </a:ext>
              </a:extLst>
            </p:cNvPr>
            <p:cNvSpPr>
              <a:spLocks/>
            </p:cNvSpPr>
            <p:nvPr/>
          </p:nvSpPr>
          <p:spPr bwMode="auto">
            <a:xfrm flipH="1">
              <a:off x="2155065"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0" name="Freeform 32">
              <a:extLst>
                <a:ext uri="{FF2B5EF4-FFF2-40B4-BE49-F238E27FC236}">
                  <a16:creationId xmlns:a16="http://schemas.microsoft.com/office/drawing/2014/main" id="{36C3D6C6-8C25-48FB-99D7-CDD4DA0E2DF9}"/>
                </a:ext>
              </a:extLst>
            </p:cNvPr>
            <p:cNvSpPr>
              <a:spLocks/>
            </p:cNvSpPr>
            <p:nvPr/>
          </p:nvSpPr>
          <p:spPr bwMode="auto">
            <a:xfrm flipH="1">
              <a:off x="1828924"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1" name="Freeform 29">
              <a:extLst>
                <a:ext uri="{FF2B5EF4-FFF2-40B4-BE49-F238E27FC236}">
                  <a16:creationId xmlns:a16="http://schemas.microsoft.com/office/drawing/2014/main" id="{BE4E4866-79AD-496A-B825-4FCF74DC7397}"/>
                </a:ext>
              </a:extLst>
            </p:cNvPr>
            <p:cNvSpPr>
              <a:spLocks/>
            </p:cNvSpPr>
            <p:nvPr/>
          </p:nvSpPr>
          <p:spPr bwMode="auto">
            <a:xfrm flipH="1">
              <a:off x="1393201"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2" name="Freeform 30">
              <a:extLst>
                <a:ext uri="{FF2B5EF4-FFF2-40B4-BE49-F238E27FC236}">
                  <a16:creationId xmlns:a16="http://schemas.microsoft.com/office/drawing/2014/main" id="{37624B24-B1BF-4103-8468-856B7D2F105E}"/>
                </a:ext>
              </a:extLst>
            </p:cNvPr>
            <p:cNvSpPr>
              <a:spLocks/>
            </p:cNvSpPr>
            <p:nvPr/>
          </p:nvSpPr>
          <p:spPr bwMode="auto">
            <a:xfrm flipH="1">
              <a:off x="1067060"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3" name="Freeform 31">
              <a:extLst>
                <a:ext uri="{FF2B5EF4-FFF2-40B4-BE49-F238E27FC236}">
                  <a16:creationId xmlns:a16="http://schemas.microsoft.com/office/drawing/2014/main" id="{285A91E1-96BC-42C3-AF9D-B9F2EDC3F72B}"/>
                </a:ext>
              </a:extLst>
            </p:cNvPr>
            <p:cNvSpPr>
              <a:spLocks/>
            </p:cNvSpPr>
            <p:nvPr/>
          </p:nvSpPr>
          <p:spPr bwMode="auto">
            <a:xfrm flipH="1">
              <a:off x="1500296"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4" name="Freeform 32">
              <a:extLst>
                <a:ext uri="{FF2B5EF4-FFF2-40B4-BE49-F238E27FC236}">
                  <a16:creationId xmlns:a16="http://schemas.microsoft.com/office/drawing/2014/main" id="{5B40AAB1-E0F8-4AC8-B294-77D343A3C257}"/>
                </a:ext>
              </a:extLst>
            </p:cNvPr>
            <p:cNvSpPr>
              <a:spLocks/>
            </p:cNvSpPr>
            <p:nvPr/>
          </p:nvSpPr>
          <p:spPr bwMode="auto">
            <a:xfrm flipH="1">
              <a:off x="1174155"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5" name="Freeform 543">
              <a:extLst>
                <a:ext uri="{FF2B5EF4-FFF2-40B4-BE49-F238E27FC236}">
                  <a16:creationId xmlns:a16="http://schemas.microsoft.com/office/drawing/2014/main" id="{15B45575-B0A8-4E1A-A502-6FBA948C5B2E}"/>
                </a:ext>
              </a:extLst>
            </p:cNvPr>
            <p:cNvSpPr>
              <a:spLocks/>
            </p:cNvSpPr>
            <p:nvPr/>
          </p:nvSpPr>
          <p:spPr bwMode="auto">
            <a:xfrm flipH="1">
              <a:off x="738433"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6" name="Freeform 544">
              <a:extLst>
                <a:ext uri="{FF2B5EF4-FFF2-40B4-BE49-F238E27FC236}">
                  <a16:creationId xmlns:a16="http://schemas.microsoft.com/office/drawing/2014/main" id="{F00C7CD9-4664-4851-B7E8-F320B38B6C14}"/>
                </a:ext>
              </a:extLst>
            </p:cNvPr>
            <p:cNvSpPr>
              <a:spLocks/>
            </p:cNvSpPr>
            <p:nvPr/>
          </p:nvSpPr>
          <p:spPr bwMode="auto">
            <a:xfrm flipH="1">
              <a:off x="412291"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7" name="Freeform 545">
              <a:extLst>
                <a:ext uri="{FF2B5EF4-FFF2-40B4-BE49-F238E27FC236}">
                  <a16:creationId xmlns:a16="http://schemas.microsoft.com/office/drawing/2014/main" id="{79E7243C-3F48-4917-A35D-F6B4760E0C5A}"/>
                </a:ext>
              </a:extLst>
            </p:cNvPr>
            <p:cNvSpPr>
              <a:spLocks/>
            </p:cNvSpPr>
            <p:nvPr/>
          </p:nvSpPr>
          <p:spPr bwMode="auto">
            <a:xfrm flipH="1">
              <a:off x="845526"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8" name="Freeform 546">
              <a:extLst>
                <a:ext uri="{FF2B5EF4-FFF2-40B4-BE49-F238E27FC236}">
                  <a16:creationId xmlns:a16="http://schemas.microsoft.com/office/drawing/2014/main" id="{0E06BBDA-92F4-4670-8013-AA005C5D468A}"/>
                </a:ext>
              </a:extLst>
            </p:cNvPr>
            <p:cNvSpPr>
              <a:spLocks/>
            </p:cNvSpPr>
            <p:nvPr/>
          </p:nvSpPr>
          <p:spPr bwMode="auto">
            <a:xfrm flipH="1">
              <a:off x="519387"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9" name="Freeform 29">
              <a:extLst>
                <a:ext uri="{FF2B5EF4-FFF2-40B4-BE49-F238E27FC236}">
                  <a16:creationId xmlns:a16="http://schemas.microsoft.com/office/drawing/2014/main" id="{AC7FC873-6A15-4A31-B5E9-3D3D3ED770A2}"/>
                </a:ext>
              </a:extLst>
            </p:cNvPr>
            <p:cNvSpPr>
              <a:spLocks/>
            </p:cNvSpPr>
            <p:nvPr/>
          </p:nvSpPr>
          <p:spPr bwMode="auto">
            <a:xfrm flipH="1">
              <a:off x="83663"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0" name="Freeform 31">
              <a:extLst>
                <a:ext uri="{FF2B5EF4-FFF2-40B4-BE49-F238E27FC236}">
                  <a16:creationId xmlns:a16="http://schemas.microsoft.com/office/drawing/2014/main" id="{F0A21B7E-B68B-43D9-A348-6A37C83E136E}"/>
                </a:ext>
              </a:extLst>
            </p:cNvPr>
            <p:cNvSpPr>
              <a:spLocks/>
            </p:cNvSpPr>
            <p:nvPr/>
          </p:nvSpPr>
          <p:spPr bwMode="auto">
            <a:xfrm flipH="1">
              <a:off x="190757"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3" name="Freeform 30">
              <a:extLst>
                <a:ext uri="{FF2B5EF4-FFF2-40B4-BE49-F238E27FC236}">
                  <a16:creationId xmlns:a16="http://schemas.microsoft.com/office/drawing/2014/main" id="{0505EC1E-71A0-4757-AA67-CB066898004A}"/>
                </a:ext>
              </a:extLst>
            </p:cNvPr>
            <p:cNvSpPr>
              <a:spLocks/>
            </p:cNvSpPr>
            <p:nvPr/>
          </p:nvSpPr>
          <p:spPr bwMode="auto">
            <a:xfrm flipH="1">
              <a:off x="11874480"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4" name="Freeform 32">
              <a:extLst>
                <a:ext uri="{FF2B5EF4-FFF2-40B4-BE49-F238E27FC236}">
                  <a16:creationId xmlns:a16="http://schemas.microsoft.com/office/drawing/2014/main" id="{5552218F-8F2F-4BED-818B-B48D43F0B16E}"/>
                </a:ext>
              </a:extLst>
            </p:cNvPr>
            <p:cNvSpPr>
              <a:spLocks/>
            </p:cNvSpPr>
            <p:nvPr/>
          </p:nvSpPr>
          <p:spPr bwMode="auto">
            <a:xfrm flipH="1">
              <a:off x="11981575"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5" name="Freeform 403">
              <a:extLst>
                <a:ext uri="{FF2B5EF4-FFF2-40B4-BE49-F238E27FC236}">
                  <a16:creationId xmlns:a16="http://schemas.microsoft.com/office/drawing/2014/main" id="{D1FB006D-7447-48B6-BC17-46267D0B98F5}"/>
                </a:ext>
              </a:extLst>
            </p:cNvPr>
            <p:cNvSpPr>
              <a:spLocks/>
            </p:cNvSpPr>
            <p:nvPr/>
          </p:nvSpPr>
          <p:spPr bwMode="auto">
            <a:xfrm flipH="1">
              <a:off x="11545853"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6" name="Freeform 404">
              <a:extLst>
                <a:ext uri="{FF2B5EF4-FFF2-40B4-BE49-F238E27FC236}">
                  <a16:creationId xmlns:a16="http://schemas.microsoft.com/office/drawing/2014/main" id="{61FF96BF-D17A-4E41-8CF2-1C39CBCA3938}"/>
                </a:ext>
              </a:extLst>
            </p:cNvPr>
            <p:cNvSpPr>
              <a:spLocks/>
            </p:cNvSpPr>
            <p:nvPr/>
          </p:nvSpPr>
          <p:spPr bwMode="auto">
            <a:xfrm flipH="1">
              <a:off x="11219711"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7" name="Freeform 405">
              <a:extLst>
                <a:ext uri="{FF2B5EF4-FFF2-40B4-BE49-F238E27FC236}">
                  <a16:creationId xmlns:a16="http://schemas.microsoft.com/office/drawing/2014/main" id="{F69EA0B0-D8F2-484D-8C6B-3E65F5200399}"/>
                </a:ext>
              </a:extLst>
            </p:cNvPr>
            <p:cNvSpPr>
              <a:spLocks/>
            </p:cNvSpPr>
            <p:nvPr/>
          </p:nvSpPr>
          <p:spPr bwMode="auto">
            <a:xfrm flipH="1">
              <a:off x="11652945"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8" name="Freeform 406">
              <a:extLst>
                <a:ext uri="{FF2B5EF4-FFF2-40B4-BE49-F238E27FC236}">
                  <a16:creationId xmlns:a16="http://schemas.microsoft.com/office/drawing/2014/main" id="{077EC9E4-3943-4C91-BEB3-C0C847359988}"/>
                </a:ext>
              </a:extLst>
            </p:cNvPr>
            <p:cNvSpPr>
              <a:spLocks/>
            </p:cNvSpPr>
            <p:nvPr/>
          </p:nvSpPr>
          <p:spPr bwMode="auto">
            <a:xfrm flipH="1">
              <a:off x="11326806"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9" name="Freeform 29">
              <a:extLst>
                <a:ext uri="{FF2B5EF4-FFF2-40B4-BE49-F238E27FC236}">
                  <a16:creationId xmlns:a16="http://schemas.microsoft.com/office/drawing/2014/main" id="{C772453A-CA0A-4192-809C-1BBC4B26C8E6}"/>
                </a:ext>
              </a:extLst>
            </p:cNvPr>
            <p:cNvSpPr>
              <a:spLocks/>
            </p:cNvSpPr>
            <p:nvPr/>
          </p:nvSpPr>
          <p:spPr bwMode="auto">
            <a:xfrm flipH="1">
              <a:off x="10891083"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0" name="Freeform 31">
              <a:extLst>
                <a:ext uri="{FF2B5EF4-FFF2-40B4-BE49-F238E27FC236}">
                  <a16:creationId xmlns:a16="http://schemas.microsoft.com/office/drawing/2014/main" id="{A505ED5C-83DB-45E9-9B45-09451403E1C9}"/>
                </a:ext>
              </a:extLst>
            </p:cNvPr>
            <p:cNvSpPr>
              <a:spLocks/>
            </p:cNvSpPr>
            <p:nvPr/>
          </p:nvSpPr>
          <p:spPr bwMode="auto">
            <a:xfrm flipH="1">
              <a:off x="10998177"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1" name="Freeform 29">
              <a:extLst>
                <a:ext uri="{FF2B5EF4-FFF2-40B4-BE49-F238E27FC236}">
                  <a16:creationId xmlns:a16="http://schemas.microsoft.com/office/drawing/2014/main" id="{57C850A7-ACFC-4CDD-8757-A3229D5DB42E}"/>
                </a:ext>
              </a:extLst>
            </p:cNvPr>
            <p:cNvSpPr>
              <a:spLocks/>
            </p:cNvSpPr>
            <p:nvPr/>
          </p:nvSpPr>
          <p:spPr bwMode="auto">
            <a:xfrm flipH="1">
              <a:off x="10562455"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2" name="Freeform 30">
              <a:extLst>
                <a:ext uri="{FF2B5EF4-FFF2-40B4-BE49-F238E27FC236}">
                  <a16:creationId xmlns:a16="http://schemas.microsoft.com/office/drawing/2014/main" id="{A8588D13-D9C9-4760-A976-F6E680ADCAFD}"/>
                </a:ext>
              </a:extLst>
            </p:cNvPr>
            <p:cNvSpPr>
              <a:spLocks/>
            </p:cNvSpPr>
            <p:nvPr/>
          </p:nvSpPr>
          <p:spPr bwMode="auto">
            <a:xfrm flipH="1">
              <a:off x="10236313"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3" name="Freeform 31">
              <a:extLst>
                <a:ext uri="{FF2B5EF4-FFF2-40B4-BE49-F238E27FC236}">
                  <a16:creationId xmlns:a16="http://schemas.microsoft.com/office/drawing/2014/main" id="{180833DC-1CFB-41CA-90B2-2CCE86E83D92}"/>
                </a:ext>
              </a:extLst>
            </p:cNvPr>
            <p:cNvSpPr>
              <a:spLocks/>
            </p:cNvSpPr>
            <p:nvPr/>
          </p:nvSpPr>
          <p:spPr bwMode="auto">
            <a:xfrm flipH="1">
              <a:off x="10669548"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4" name="Freeform 32">
              <a:extLst>
                <a:ext uri="{FF2B5EF4-FFF2-40B4-BE49-F238E27FC236}">
                  <a16:creationId xmlns:a16="http://schemas.microsoft.com/office/drawing/2014/main" id="{7D64AF77-4D5D-4817-B827-B11D44AAD28A}"/>
                </a:ext>
              </a:extLst>
            </p:cNvPr>
            <p:cNvSpPr>
              <a:spLocks/>
            </p:cNvSpPr>
            <p:nvPr/>
          </p:nvSpPr>
          <p:spPr bwMode="auto">
            <a:xfrm flipH="1">
              <a:off x="10343408"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5" name="Freeform 29">
              <a:extLst>
                <a:ext uri="{FF2B5EF4-FFF2-40B4-BE49-F238E27FC236}">
                  <a16:creationId xmlns:a16="http://schemas.microsoft.com/office/drawing/2014/main" id="{1EBE0504-4F94-4B68-B004-7CE88CA86BAF}"/>
                </a:ext>
              </a:extLst>
            </p:cNvPr>
            <p:cNvSpPr>
              <a:spLocks/>
            </p:cNvSpPr>
            <p:nvPr/>
          </p:nvSpPr>
          <p:spPr bwMode="auto">
            <a:xfrm flipH="1">
              <a:off x="9907685"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6" name="Freeform 30">
              <a:extLst>
                <a:ext uri="{FF2B5EF4-FFF2-40B4-BE49-F238E27FC236}">
                  <a16:creationId xmlns:a16="http://schemas.microsoft.com/office/drawing/2014/main" id="{A3F3D72F-364F-4F43-BDC8-57961723519C}"/>
                </a:ext>
              </a:extLst>
            </p:cNvPr>
            <p:cNvSpPr>
              <a:spLocks/>
            </p:cNvSpPr>
            <p:nvPr/>
          </p:nvSpPr>
          <p:spPr bwMode="auto">
            <a:xfrm flipH="1">
              <a:off x="9581544"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7" name="Freeform 31">
              <a:extLst>
                <a:ext uri="{FF2B5EF4-FFF2-40B4-BE49-F238E27FC236}">
                  <a16:creationId xmlns:a16="http://schemas.microsoft.com/office/drawing/2014/main" id="{A5E0DE00-7E2C-43F3-A74D-D9BBABA1A65C}"/>
                </a:ext>
              </a:extLst>
            </p:cNvPr>
            <p:cNvSpPr>
              <a:spLocks/>
            </p:cNvSpPr>
            <p:nvPr/>
          </p:nvSpPr>
          <p:spPr bwMode="auto">
            <a:xfrm flipH="1">
              <a:off x="10014780"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8" name="Freeform 32">
              <a:extLst>
                <a:ext uri="{FF2B5EF4-FFF2-40B4-BE49-F238E27FC236}">
                  <a16:creationId xmlns:a16="http://schemas.microsoft.com/office/drawing/2014/main" id="{3CB09C05-AFE1-4043-9CEA-554A825CB4D9}"/>
                </a:ext>
              </a:extLst>
            </p:cNvPr>
            <p:cNvSpPr>
              <a:spLocks/>
            </p:cNvSpPr>
            <p:nvPr/>
          </p:nvSpPr>
          <p:spPr bwMode="auto">
            <a:xfrm flipH="1">
              <a:off x="9688639"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9" name="Freeform 29">
              <a:extLst>
                <a:ext uri="{FF2B5EF4-FFF2-40B4-BE49-F238E27FC236}">
                  <a16:creationId xmlns:a16="http://schemas.microsoft.com/office/drawing/2014/main" id="{32F82255-1C6C-4F2D-AFF6-0DEFB9BB382B}"/>
                </a:ext>
              </a:extLst>
            </p:cNvPr>
            <p:cNvSpPr>
              <a:spLocks/>
            </p:cNvSpPr>
            <p:nvPr/>
          </p:nvSpPr>
          <p:spPr bwMode="auto">
            <a:xfrm flipH="1">
              <a:off x="9252916"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0" name="Freeform 30">
              <a:extLst>
                <a:ext uri="{FF2B5EF4-FFF2-40B4-BE49-F238E27FC236}">
                  <a16:creationId xmlns:a16="http://schemas.microsoft.com/office/drawing/2014/main" id="{90ED368B-C56C-4638-BDED-57AAE97B4447}"/>
                </a:ext>
              </a:extLst>
            </p:cNvPr>
            <p:cNvSpPr>
              <a:spLocks/>
            </p:cNvSpPr>
            <p:nvPr/>
          </p:nvSpPr>
          <p:spPr bwMode="auto">
            <a:xfrm flipH="1">
              <a:off x="8926775"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1" name="Freeform 31">
              <a:extLst>
                <a:ext uri="{FF2B5EF4-FFF2-40B4-BE49-F238E27FC236}">
                  <a16:creationId xmlns:a16="http://schemas.microsoft.com/office/drawing/2014/main" id="{F78D68BB-3538-45D3-877E-773442DC114F}"/>
                </a:ext>
              </a:extLst>
            </p:cNvPr>
            <p:cNvSpPr>
              <a:spLocks/>
            </p:cNvSpPr>
            <p:nvPr/>
          </p:nvSpPr>
          <p:spPr bwMode="auto">
            <a:xfrm flipH="1">
              <a:off x="9360011"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2" name="Freeform 32">
              <a:extLst>
                <a:ext uri="{FF2B5EF4-FFF2-40B4-BE49-F238E27FC236}">
                  <a16:creationId xmlns:a16="http://schemas.microsoft.com/office/drawing/2014/main" id="{DE8D0B18-51B4-4B08-B7EC-C0CAEC9919D8}"/>
                </a:ext>
              </a:extLst>
            </p:cNvPr>
            <p:cNvSpPr>
              <a:spLocks/>
            </p:cNvSpPr>
            <p:nvPr/>
          </p:nvSpPr>
          <p:spPr bwMode="auto">
            <a:xfrm flipH="1">
              <a:off x="9033870"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3" name="Freeform 29">
              <a:extLst>
                <a:ext uri="{FF2B5EF4-FFF2-40B4-BE49-F238E27FC236}">
                  <a16:creationId xmlns:a16="http://schemas.microsoft.com/office/drawing/2014/main" id="{FE69D609-E608-42DA-848F-C13313CA2E86}"/>
                </a:ext>
              </a:extLst>
            </p:cNvPr>
            <p:cNvSpPr>
              <a:spLocks/>
            </p:cNvSpPr>
            <p:nvPr/>
          </p:nvSpPr>
          <p:spPr bwMode="auto">
            <a:xfrm flipH="1">
              <a:off x="8598148"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4" name="Freeform 30">
              <a:extLst>
                <a:ext uri="{FF2B5EF4-FFF2-40B4-BE49-F238E27FC236}">
                  <a16:creationId xmlns:a16="http://schemas.microsoft.com/office/drawing/2014/main" id="{AE2C51F5-C918-4FEB-9816-FB44F800658D}"/>
                </a:ext>
              </a:extLst>
            </p:cNvPr>
            <p:cNvSpPr>
              <a:spLocks/>
            </p:cNvSpPr>
            <p:nvPr/>
          </p:nvSpPr>
          <p:spPr bwMode="auto">
            <a:xfrm flipH="1">
              <a:off x="8272007"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5" name="Freeform 31">
              <a:extLst>
                <a:ext uri="{FF2B5EF4-FFF2-40B4-BE49-F238E27FC236}">
                  <a16:creationId xmlns:a16="http://schemas.microsoft.com/office/drawing/2014/main" id="{BDA39113-B17F-4E4F-A0A5-142A76BF7D33}"/>
                </a:ext>
              </a:extLst>
            </p:cNvPr>
            <p:cNvSpPr>
              <a:spLocks/>
            </p:cNvSpPr>
            <p:nvPr/>
          </p:nvSpPr>
          <p:spPr bwMode="auto">
            <a:xfrm flipH="1">
              <a:off x="8705242"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6" name="Freeform 32">
              <a:extLst>
                <a:ext uri="{FF2B5EF4-FFF2-40B4-BE49-F238E27FC236}">
                  <a16:creationId xmlns:a16="http://schemas.microsoft.com/office/drawing/2014/main" id="{0549CF8D-2955-4DCF-89C6-A4A5D9D945A4}"/>
                </a:ext>
              </a:extLst>
            </p:cNvPr>
            <p:cNvSpPr>
              <a:spLocks/>
            </p:cNvSpPr>
            <p:nvPr/>
          </p:nvSpPr>
          <p:spPr bwMode="auto">
            <a:xfrm flipH="1">
              <a:off x="8379101"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7" name="Freeform 425">
              <a:extLst>
                <a:ext uri="{FF2B5EF4-FFF2-40B4-BE49-F238E27FC236}">
                  <a16:creationId xmlns:a16="http://schemas.microsoft.com/office/drawing/2014/main" id="{C27AE4E9-D86B-4032-BEF1-8302F2A98428}"/>
                </a:ext>
              </a:extLst>
            </p:cNvPr>
            <p:cNvSpPr>
              <a:spLocks/>
            </p:cNvSpPr>
            <p:nvPr/>
          </p:nvSpPr>
          <p:spPr bwMode="auto">
            <a:xfrm flipH="1">
              <a:off x="7943379"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8" name="Freeform 426">
              <a:extLst>
                <a:ext uri="{FF2B5EF4-FFF2-40B4-BE49-F238E27FC236}">
                  <a16:creationId xmlns:a16="http://schemas.microsoft.com/office/drawing/2014/main" id="{9B59B0E4-B884-4807-B731-5DD8C8318FDD}"/>
                </a:ext>
              </a:extLst>
            </p:cNvPr>
            <p:cNvSpPr>
              <a:spLocks/>
            </p:cNvSpPr>
            <p:nvPr/>
          </p:nvSpPr>
          <p:spPr bwMode="auto">
            <a:xfrm flipH="1">
              <a:off x="7617237"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9" name="Freeform 427">
              <a:extLst>
                <a:ext uri="{FF2B5EF4-FFF2-40B4-BE49-F238E27FC236}">
                  <a16:creationId xmlns:a16="http://schemas.microsoft.com/office/drawing/2014/main" id="{421DA6DF-1688-4B28-8A93-CF30836F581E}"/>
                </a:ext>
              </a:extLst>
            </p:cNvPr>
            <p:cNvSpPr>
              <a:spLocks/>
            </p:cNvSpPr>
            <p:nvPr/>
          </p:nvSpPr>
          <p:spPr bwMode="auto">
            <a:xfrm flipH="1">
              <a:off x="8050472"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0" name="Freeform 428">
              <a:extLst>
                <a:ext uri="{FF2B5EF4-FFF2-40B4-BE49-F238E27FC236}">
                  <a16:creationId xmlns:a16="http://schemas.microsoft.com/office/drawing/2014/main" id="{7DBC9D7A-990D-4EB3-BB41-AF524D863D55}"/>
                </a:ext>
              </a:extLst>
            </p:cNvPr>
            <p:cNvSpPr>
              <a:spLocks/>
            </p:cNvSpPr>
            <p:nvPr/>
          </p:nvSpPr>
          <p:spPr bwMode="auto">
            <a:xfrm flipH="1">
              <a:off x="7724332"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1" name="Freeform 29">
              <a:extLst>
                <a:ext uri="{FF2B5EF4-FFF2-40B4-BE49-F238E27FC236}">
                  <a16:creationId xmlns:a16="http://schemas.microsoft.com/office/drawing/2014/main" id="{CD10BADB-C74B-4DDC-BC8A-370CF75C6E2F}"/>
                </a:ext>
              </a:extLst>
            </p:cNvPr>
            <p:cNvSpPr>
              <a:spLocks/>
            </p:cNvSpPr>
            <p:nvPr/>
          </p:nvSpPr>
          <p:spPr bwMode="auto">
            <a:xfrm flipH="1">
              <a:off x="7288609"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2" name="Freeform 31">
              <a:extLst>
                <a:ext uri="{FF2B5EF4-FFF2-40B4-BE49-F238E27FC236}">
                  <a16:creationId xmlns:a16="http://schemas.microsoft.com/office/drawing/2014/main" id="{36CD42B8-8600-48C7-88C2-93E307AF600F}"/>
                </a:ext>
              </a:extLst>
            </p:cNvPr>
            <p:cNvSpPr>
              <a:spLocks/>
            </p:cNvSpPr>
            <p:nvPr/>
          </p:nvSpPr>
          <p:spPr bwMode="auto">
            <a:xfrm flipH="1">
              <a:off x="7395703"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9" name="Group 1808">
            <a:extLst>
              <a:ext uri="{FF2B5EF4-FFF2-40B4-BE49-F238E27FC236}">
                <a16:creationId xmlns:a16="http://schemas.microsoft.com/office/drawing/2014/main" id="{800BFD97-21DF-408D-9CD6-4059272BD1AA}"/>
              </a:ext>
            </a:extLst>
          </p:cNvPr>
          <p:cNvGrpSpPr/>
          <p:nvPr userDrawn="1"/>
        </p:nvGrpSpPr>
        <p:grpSpPr>
          <a:xfrm>
            <a:off x="83663" y="1489008"/>
            <a:ext cx="12009863" cy="176637"/>
            <a:chOff x="83663" y="1383929"/>
            <a:chExt cx="12009863" cy="176637"/>
          </a:xfrm>
        </p:grpSpPr>
        <p:sp>
          <p:nvSpPr>
            <p:cNvPr id="631" name="Freeform 29">
              <a:extLst>
                <a:ext uri="{FF2B5EF4-FFF2-40B4-BE49-F238E27FC236}">
                  <a16:creationId xmlns:a16="http://schemas.microsoft.com/office/drawing/2014/main" id="{275AE894-5F57-4756-B8B0-F6732601DAD5}"/>
                </a:ext>
              </a:extLst>
            </p:cNvPr>
            <p:cNvSpPr>
              <a:spLocks/>
            </p:cNvSpPr>
            <p:nvPr/>
          </p:nvSpPr>
          <p:spPr bwMode="auto">
            <a:xfrm>
              <a:off x="305196"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2" name="Freeform 30">
              <a:extLst>
                <a:ext uri="{FF2B5EF4-FFF2-40B4-BE49-F238E27FC236}">
                  <a16:creationId xmlns:a16="http://schemas.microsoft.com/office/drawing/2014/main" id="{0166BA60-A5D3-4D55-9706-8973748CF404}"/>
                </a:ext>
              </a:extLst>
            </p:cNvPr>
            <p:cNvSpPr>
              <a:spLocks/>
            </p:cNvSpPr>
            <p:nvPr/>
          </p:nvSpPr>
          <p:spPr bwMode="auto">
            <a:xfrm>
              <a:off x="63133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3" name="Freeform 31">
              <a:extLst>
                <a:ext uri="{FF2B5EF4-FFF2-40B4-BE49-F238E27FC236}">
                  <a16:creationId xmlns:a16="http://schemas.microsoft.com/office/drawing/2014/main" id="{3BD0BB31-B483-4368-8B7D-0FEFA5ED3534}"/>
                </a:ext>
              </a:extLst>
            </p:cNvPr>
            <p:cNvSpPr>
              <a:spLocks/>
            </p:cNvSpPr>
            <p:nvPr/>
          </p:nvSpPr>
          <p:spPr bwMode="auto">
            <a:xfrm>
              <a:off x="83663"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4" name="Freeform 32">
              <a:extLst>
                <a:ext uri="{FF2B5EF4-FFF2-40B4-BE49-F238E27FC236}">
                  <a16:creationId xmlns:a16="http://schemas.microsoft.com/office/drawing/2014/main" id="{3856F6D3-7640-48C3-9083-930CF8B7F128}"/>
                </a:ext>
              </a:extLst>
            </p:cNvPr>
            <p:cNvSpPr>
              <a:spLocks/>
            </p:cNvSpPr>
            <p:nvPr/>
          </p:nvSpPr>
          <p:spPr bwMode="auto">
            <a:xfrm>
              <a:off x="412290"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5" name="Freeform 29">
              <a:extLst>
                <a:ext uri="{FF2B5EF4-FFF2-40B4-BE49-F238E27FC236}">
                  <a16:creationId xmlns:a16="http://schemas.microsoft.com/office/drawing/2014/main" id="{598B339C-C84C-4965-95AF-9B5CC64EF94B}"/>
                </a:ext>
              </a:extLst>
            </p:cNvPr>
            <p:cNvSpPr>
              <a:spLocks/>
            </p:cNvSpPr>
            <p:nvPr/>
          </p:nvSpPr>
          <p:spPr bwMode="auto">
            <a:xfrm>
              <a:off x="959966"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6" name="Freeform 30">
              <a:extLst>
                <a:ext uri="{FF2B5EF4-FFF2-40B4-BE49-F238E27FC236}">
                  <a16:creationId xmlns:a16="http://schemas.microsoft.com/office/drawing/2014/main" id="{5EED12BE-03A9-4E74-8A0C-FE0F8C417CC5}"/>
                </a:ext>
              </a:extLst>
            </p:cNvPr>
            <p:cNvSpPr>
              <a:spLocks/>
            </p:cNvSpPr>
            <p:nvPr/>
          </p:nvSpPr>
          <p:spPr bwMode="auto">
            <a:xfrm>
              <a:off x="1286106"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7" name="Freeform 31">
              <a:extLst>
                <a:ext uri="{FF2B5EF4-FFF2-40B4-BE49-F238E27FC236}">
                  <a16:creationId xmlns:a16="http://schemas.microsoft.com/office/drawing/2014/main" id="{6A6AFD3A-377D-4963-ADA2-D5ABA7D2F436}"/>
                </a:ext>
              </a:extLst>
            </p:cNvPr>
            <p:cNvSpPr>
              <a:spLocks/>
            </p:cNvSpPr>
            <p:nvPr/>
          </p:nvSpPr>
          <p:spPr bwMode="auto">
            <a:xfrm>
              <a:off x="738432"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8" name="Freeform 32">
              <a:extLst>
                <a:ext uri="{FF2B5EF4-FFF2-40B4-BE49-F238E27FC236}">
                  <a16:creationId xmlns:a16="http://schemas.microsoft.com/office/drawing/2014/main" id="{792AFD11-4544-4C5B-B631-6C472C82AB2F}"/>
                </a:ext>
              </a:extLst>
            </p:cNvPr>
            <p:cNvSpPr>
              <a:spLocks/>
            </p:cNvSpPr>
            <p:nvPr/>
          </p:nvSpPr>
          <p:spPr bwMode="auto">
            <a:xfrm>
              <a:off x="1067060"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9" name="Freeform 29">
              <a:extLst>
                <a:ext uri="{FF2B5EF4-FFF2-40B4-BE49-F238E27FC236}">
                  <a16:creationId xmlns:a16="http://schemas.microsoft.com/office/drawing/2014/main" id="{A3D52F42-FAFE-4C52-BFC5-14C28EB01F70}"/>
                </a:ext>
              </a:extLst>
            </p:cNvPr>
            <p:cNvSpPr>
              <a:spLocks/>
            </p:cNvSpPr>
            <p:nvPr/>
          </p:nvSpPr>
          <p:spPr bwMode="auto">
            <a:xfrm>
              <a:off x="1614734"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0" name="Freeform 30">
              <a:extLst>
                <a:ext uri="{FF2B5EF4-FFF2-40B4-BE49-F238E27FC236}">
                  <a16:creationId xmlns:a16="http://schemas.microsoft.com/office/drawing/2014/main" id="{A4E994EF-C8B5-4CD5-8E60-619E0312D946}"/>
                </a:ext>
              </a:extLst>
            </p:cNvPr>
            <p:cNvSpPr>
              <a:spLocks/>
            </p:cNvSpPr>
            <p:nvPr/>
          </p:nvSpPr>
          <p:spPr bwMode="auto">
            <a:xfrm>
              <a:off x="194087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1" name="Freeform 31">
              <a:extLst>
                <a:ext uri="{FF2B5EF4-FFF2-40B4-BE49-F238E27FC236}">
                  <a16:creationId xmlns:a16="http://schemas.microsoft.com/office/drawing/2014/main" id="{CB58488A-5B2A-468A-9126-1CA4120C8521}"/>
                </a:ext>
              </a:extLst>
            </p:cNvPr>
            <p:cNvSpPr>
              <a:spLocks/>
            </p:cNvSpPr>
            <p:nvPr/>
          </p:nvSpPr>
          <p:spPr bwMode="auto">
            <a:xfrm>
              <a:off x="1393201"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2" name="Freeform 32">
              <a:extLst>
                <a:ext uri="{FF2B5EF4-FFF2-40B4-BE49-F238E27FC236}">
                  <a16:creationId xmlns:a16="http://schemas.microsoft.com/office/drawing/2014/main" id="{EF59B971-147D-4A34-8D71-E2253172F1EE}"/>
                </a:ext>
              </a:extLst>
            </p:cNvPr>
            <p:cNvSpPr>
              <a:spLocks/>
            </p:cNvSpPr>
            <p:nvPr/>
          </p:nvSpPr>
          <p:spPr bwMode="auto">
            <a:xfrm>
              <a:off x="1721829"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3" name="Freeform 29">
              <a:extLst>
                <a:ext uri="{FF2B5EF4-FFF2-40B4-BE49-F238E27FC236}">
                  <a16:creationId xmlns:a16="http://schemas.microsoft.com/office/drawing/2014/main" id="{0BC106F8-8EAA-4A25-B8AA-1611996CD9F3}"/>
                </a:ext>
              </a:extLst>
            </p:cNvPr>
            <p:cNvSpPr>
              <a:spLocks/>
            </p:cNvSpPr>
            <p:nvPr/>
          </p:nvSpPr>
          <p:spPr bwMode="auto">
            <a:xfrm>
              <a:off x="2269503"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4" name="Freeform 30">
              <a:extLst>
                <a:ext uri="{FF2B5EF4-FFF2-40B4-BE49-F238E27FC236}">
                  <a16:creationId xmlns:a16="http://schemas.microsoft.com/office/drawing/2014/main" id="{4040D904-A251-4694-9A8C-ED1158A97BC6}"/>
                </a:ext>
              </a:extLst>
            </p:cNvPr>
            <p:cNvSpPr>
              <a:spLocks/>
            </p:cNvSpPr>
            <p:nvPr/>
          </p:nvSpPr>
          <p:spPr bwMode="auto">
            <a:xfrm>
              <a:off x="2595644"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5" name="Freeform 31">
              <a:extLst>
                <a:ext uri="{FF2B5EF4-FFF2-40B4-BE49-F238E27FC236}">
                  <a16:creationId xmlns:a16="http://schemas.microsoft.com/office/drawing/2014/main" id="{271711D7-B927-4900-81C5-CB35D576682D}"/>
                </a:ext>
              </a:extLst>
            </p:cNvPr>
            <p:cNvSpPr>
              <a:spLocks/>
            </p:cNvSpPr>
            <p:nvPr/>
          </p:nvSpPr>
          <p:spPr bwMode="auto">
            <a:xfrm>
              <a:off x="2047969"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6" name="Freeform 32">
              <a:extLst>
                <a:ext uri="{FF2B5EF4-FFF2-40B4-BE49-F238E27FC236}">
                  <a16:creationId xmlns:a16="http://schemas.microsoft.com/office/drawing/2014/main" id="{B15E34E8-1921-4DAD-97C1-95AF17EF929F}"/>
                </a:ext>
              </a:extLst>
            </p:cNvPr>
            <p:cNvSpPr>
              <a:spLocks/>
            </p:cNvSpPr>
            <p:nvPr/>
          </p:nvSpPr>
          <p:spPr bwMode="auto">
            <a:xfrm>
              <a:off x="2376598"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7" name="Freeform 565">
              <a:extLst>
                <a:ext uri="{FF2B5EF4-FFF2-40B4-BE49-F238E27FC236}">
                  <a16:creationId xmlns:a16="http://schemas.microsoft.com/office/drawing/2014/main" id="{F301E858-F59A-4C3B-8612-147F91249500}"/>
                </a:ext>
              </a:extLst>
            </p:cNvPr>
            <p:cNvSpPr>
              <a:spLocks/>
            </p:cNvSpPr>
            <p:nvPr/>
          </p:nvSpPr>
          <p:spPr bwMode="auto">
            <a:xfrm>
              <a:off x="292427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8" name="Freeform 566">
              <a:extLst>
                <a:ext uri="{FF2B5EF4-FFF2-40B4-BE49-F238E27FC236}">
                  <a16:creationId xmlns:a16="http://schemas.microsoft.com/office/drawing/2014/main" id="{4C61B98D-9D7B-455A-9B97-304E919E42BE}"/>
                </a:ext>
              </a:extLst>
            </p:cNvPr>
            <p:cNvSpPr>
              <a:spLocks/>
            </p:cNvSpPr>
            <p:nvPr/>
          </p:nvSpPr>
          <p:spPr bwMode="auto">
            <a:xfrm>
              <a:off x="3250413"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9" name="Freeform 567">
              <a:extLst>
                <a:ext uri="{FF2B5EF4-FFF2-40B4-BE49-F238E27FC236}">
                  <a16:creationId xmlns:a16="http://schemas.microsoft.com/office/drawing/2014/main" id="{A97BF01D-6B6E-405D-AF65-BEC15DE4BAE8}"/>
                </a:ext>
              </a:extLst>
            </p:cNvPr>
            <p:cNvSpPr>
              <a:spLocks/>
            </p:cNvSpPr>
            <p:nvPr/>
          </p:nvSpPr>
          <p:spPr bwMode="auto">
            <a:xfrm>
              <a:off x="2702739"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0" name="Freeform 568">
              <a:extLst>
                <a:ext uri="{FF2B5EF4-FFF2-40B4-BE49-F238E27FC236}">
                  <a16:creationId xmlns:a16="http://schemas.microsoft.com/office/drawing/2014/main" id="{83F6F5E5-0ADC-4FA7-8DA8-C9B1DE6600FD}"/>
                </a:ext>
              </a:extLst>
            </p:cNvPr>
            <p:cNvSpPr>
              <a:spLocks/>
            </p:cNvSpPr>
            <p:nvPr/>
          </p:nvSpPr>
          <p:spPr bwMode="auto">
            <a:xfrm>
              <a:off x="3031366"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1" name="Freeform 29">
              <a:extLst>
                <a:ext uri="{FF2B5EF4-FFF2-40B4-BE49-F238E27FC236}">
                  <a16:creationId xmlns:a16="http://schemas.microsoft.com/office/drawing/2014/main" id="{D42E65C0-CBD2-4A7A-B086-A9601D688595}"/>
                </a:ext>
              </a:extLst>
            </p:cNvPr>
            <p:cNvSpPr>
              <a:spLocks/>
            </p:cNvSpPr>
            <p:nvPr/>
          </p:nvSpPr>
          <p:spPr bwMode="auto">
            <a:xfrm>
              <a:off x="357904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2" name="Freeform 31">
              <a:extLst>
                <a:ext uri="{FF2B5EF4-FFF2-40B4-BE49-F238E27FC236}">
                  <a16:creationId xmlns:a16="http://schemas.microsoft.com/office/drawing/2014/main" id="{674BEB64-EBA4-44DC-BEB5-7D5AFBBDF96C}"/>
                </a:ext>
              </a:extLst>
            </p:cNvPr>
            <p:cNvSpPr>
              <a:spLocks/>
            </p:cNvSpPr>
            <p:nvPr/>
          </p:nvSpPr>
          <p:spPr bwMode="auto">
            <a:xfrm>
              <a:off x="3357508"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3" name="Freeform 29">
              <a:extLst>
                <a:ext uri="{FF2B5EF4-FFF2-40B4-BE49-F238E27FC236}">
                  <a16:creationId xmlns:a16="http://schemas.microsoft.com/office/drawing/2014/main" id="{18508602-3070-4BA7-A8E3-354F40616C20}"/>
                </a:ext>
              </a:extLst>
            </p:cNvPr>
            <p:cNvSpPr>
              <a:spLocks/>
            </p:cNvSpPr>
            <p:nvPr/>
          </p:nvSpPr>
          <p:spPr bwMode="auto">
            <a:xfrm>
              <a:off x="390767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4" name="Freeform 30">
              <a:extLst>
                <a:ext uri="{FF2B5EF4-FFF2-40B4-BE49-F238E27FC236}">
                  <a16:creationId xmlns:a16="http://schemas.microsoft.com/office/drawing/2014/main" id="{36BEB0EA-D419-4EA9-AAC3-8A60B2C85F1A}"/>
                </a:ext>
              </a:extLst>
            </p:cNvPr>
            <p:cNvSpPr>
              <a:spLocks/>
            </p:cNvSpPr>
            <p:nvPr/>
          </p:nvSpPr>
          <p:spPr bwMode="auto">
            <a:xfrm>
              <a:off x="4233811"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5" name="Freeform 31">
              <a:extLst>
                <a:ext uri="{FF2B5EF4-FFF2-40B4-BE49-F238E27FC236}">
                  <a16:creationId xmlns:a16="http://schemas.microsoft.com/office/drawing/2014/main" id="{6C3772DD-4E41-4AA9-BECA-9D2ECAB8EBA9}"/>
                </a:ext>
              </a:extLst>
            </p:cNvPr>
            <p:cNvSpPr>
              <a:spLocks/>
            </p:cNvSpPr>
            <p:nvPr/>
          </p:nvSpPr>
          <p:spPr bwMode="auto">
            <a:xfrm>
              <a:off x="3686136"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6" name="Freeform 32">
              <a:extLst>
                <a:ext uri="{FF2B5EF4-FFF2-40B4-BE49-F238E27FC236}">
                  <a16:creationId xmlns:a16="http://schemas.microsoft.com/office/drawing/2014/main" id="{A56661FC-8CD0-4B17-BE7B-D477877B9C97}"/>
                </a:ext>
              </a:extLst>
            </p:cNvPr>
            <p:cNvSpPr>
              <a:spLocks/>
            </p:cNvSpPr>
            <p:nvPr/>
          </p:nvSpPr>
          <p:spPr bwMode="auto">
            <a:xfrm>
              <a:off x="4014764"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7" name="Freeform 29">
              <a:extLst>
                <a:ext uri="{FF2B5EF4-FFF2-40B4-BE49-F238E27FC236}">
                  <a16:creationId xmlns:a16="http://schemas.microsoft.com/office/drawing/2014/main" id="{04837D6C-4FA1-4679-BA0C-28DC054899C4}"/>
                </a:ext>
              </a:extLst>
            </p:cNvPr>
            <p:cNvSpPr>
              <a:spLocks/>
            </p:cNvSpPr>
            <p:nvPr/>
          </p:nvSpPr>
          <p:spPr bwMode="auto">
            <a:xfrm>
              <a:off x="4562439"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8" name="Freeform 30">
              <a:extLst>
                <a:ext uri="{FF2B5EF4-FFF2-40B4-BE49-F238E27FC236}">
                  <a16:creationId xmlns:a16="http://schemas.microsoft.com/office/drawing/2014/main" id="{F6DA6ABB-1EE0-4A01-84FF-906EC17C1057}"/>
                </a:ext>
              </a:extLst>
            </p:cNvPr>
            <p:cNvSpPr>
              <a:spLocks/>
            </p:cNvSpPr>
            <p:nvPr/>
          </p:nvSpPr>
          <p:spPr bwMode="auto">
            <a:xfrm>
              <a:off x="488858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9" name="Freeform 31">
              <a:extLst>
                <a:ext uri="{FF2B5EF4-FFF2-40B4-BE49-F238E27FC236}">
                  <a16:creationId xmlns:a16="http://schemas.microsoft.com/office/drawing/2014/main" id="{0F4C7EEC-BAF6-472E-BA9C-AE939370C218}"/>
                </a:ext>
              </a:extLst>
            </p:cNvPr>
            <p:cNvSpPr>
              <a:spLocks/>
            </p:cNvSpPr>
            <p:nvPr/>
          </p:nvSpPr>
          <p:spPr bwMode="auto">
            <a:xfrm>
              <a:off x="4340905"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0" name="Freeform 32">
              <a:extLst>
                <a:ext uri="{FF2B5EF4-FFF2-40B4-BE49-F238E27FC236}">
                  <a16:creationId xmlns:a16="http://schemas.microsoft.com/office/drawing/2014/main" id="{6A8EE3B6-C085-40B2-84C1-40622D54B584}"/>
                </a:ext>
              </a:extLst>
            </p:cNvPr>
            <p:cNvSpPr>
              <a:spLocks/>
            </p:cNvSpPr>
            <p:nvPr/>
          </p:nvSpPr>
          <p:spPr bwMode="auto">
            <a:xfrm>
              <a:off x="4669534"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1" name="Freeform 29">
              <a:extLst>
                <a:ext uri="{FF2B5EF4-FFF2-40B4-BE49-F238E27FC236}">
                  <a16:creationId xmlns:a16="http://schemas.microsoft.com/office/drawing/2014/main" id="{1E9EF89E-A8CB-4779-A344-353933B3EE0C}"/>
                </a:ext>
              </a:extLst>
            </p:cNvPr>
            <p:cNvSpPr>
              <a:spLocks/>
            </p:cNvSpPr>
            <p:nvPr/>
          </p:nvSpPr>
          <p:spPr bwMode="auto">
            <a:xfrm>
              <a:off x="5217208"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2" name="Freeform 30">
              <a:extLst>
                <a:ext uri="{FF2B5EF4-FFF2-40B4-BE49-F238E27FC236}">
                  <a16:creationId xmlns:a16="http://schemas.microsoft.com/office/drawing/2014/main" id="{E17E0A6D-EFDC-49AA-A1C8-8124EFE0E23F}"/>
                </a:ext>
              </a:extLst>
            </p:cNvPr>
            <p:cNvSpPr>
              <a:spLocks/>
            </p:cNvSpPr>
            <p:nvPr/>
          </p:nvSpPr>
          <p:spPr bwMode="auto">
            <a:xfrm>
              <a:off x="5543348"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3" name="Freeform 31">
              <a:extLst>
                <a:ext uri="{FF2B5EF4-FFF2-40B4-BE49-F238E27FC236}">
                  <a16:creationId xmlns:a16="http://schemas.microsoft.com/office/drawing/2014/main" id="{BEE4A88D-C520-47BC-B7B1-C38A40185E02}"/>
                </a:ext>
              </a:extLst>
            </p:cNvPr>
            <p:cNvSpPr>
              <a:spLocks/>
            </p:cNvSpPr>
            <p:nvPr/>
          </p:nvSpPr>
          <p:spPr bwMode="auto">
            <a:xfrm>
              <a:off x="4995674"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4" name="Freeform 32">
              <a:extLst>
                <a:ext uri="{FF2B5EF4-FFF2-40B4-BE49-F238E27FC236}">
                  <a16:creationId xmlns:a16="http://schemas.microsoft.com/office/drawing/2014/main" id="{EDEE3BB3-EA25-4AA9-B082-1BDF0163C4DC}"/>
                </a:ext>
              </a:extLst>
            </p:cNvPr>
            <p:cNvSpPr>
              <a:spLocks/>
            </p:cNvSpPr>
            <p:nvPr/>
          </p:nvSpPr>
          <p:spPr bwMode="auto">
            <a:xfrm>
              <a:off x="5324302"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5" name="Freeform 29">
              <a:extLst>
                <a:ext uri="{FF2B5EF4-FFF2-40B4-BE49-F238E27FC236}">
                  <a16:creationId xmlns:a16="http://schemas.microsoft.com/office/drawing/2014/main" id="{8272046A-8640-41F6-90B6-2C3FD08880B9}"/>
                </a:ext>
              </a:extLst>
            </p:cNvPr>
            <p:cNvSpPr>
              <a:spLocks/>
            </p:cNvSpPr>
            <p:nvPr/>
          </p:nvSpPr>
          <p:spPr bwMode="auto">
            <a:xfrm>
              <a:off x="587197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6" name="Freeform 30">
              <a:extLst>
                <a:ext uri="{FF2B5EF4-FFF2-40B4-BE49-F238E27FC236}">
                  <a16:creationId xmlns:a16="http://schemas.microsoft.com/office/drawing/2014/main" id="{231F5A58-9373-4A61-98D0-FA2CD9BBBEA3}"/>
                </a:ext>
              </a:extLst>
            </p:cNvPr>
            <p:cNvSpPr>
              <a:spLocks/>
            </p:cNvSpPr>
            <p:nvPr/>
          </p:nvSpPr>
          <p:spPr bwMode="auto">
            <a:xfrm>
              <a:off x="6198118"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7" name="Freeform 31">
              <a:extLst>
                <a:ext uri="{FF2B5EF4-FFF2-40B4-BE49-F238E27FC236}">
                  <a16:creationId xmlns:a16="http://schemas.microsoft.com/office/drawing/2014/main" id="{D00ED0BD-24C6-463B-937A-3D9521399271}"/>
                </a:ext>
              </a:extLst>
            </p:cNvPr>
            <p:cNvSpPr>
              <a:spLocks/>
            </p:cNvSpPr>
            <p:nvPr/>
          </p:nvSpPr>
          <p:spPr bwMode="auto">
            <a:xfrm>
              <a:off x="5650443"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8" name="Freeform 32">
              <a:extLst>
                <a:ext uri="{FF2B5EF4-FFF2-40B4-BE49-F238E27FC236}">
                  <a16:creationId xmlns:a16="http://schemas.microsoft.com/office/drawing/2014/main" id="{B86E4124-58D3-49C8-A5A2-544A71209AC2}"/>
                </a:ext>
              </a:extLst>
            </p:cNvPr>
            <p:cNvSpPr>
              <a:spLocks/>
            </p:cNvSpPr>
            <p:nvPr/>
          </p:nvSpPr>
          <p:spPr bwMode="auto">
            <a:xfrm>
              <a:off x="5979071"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9" name="Freeform 587">
              <a:extLst>
                <a:ext uri="{FF2B5EF4-FFF2-40B4-BE49-F238E27FC236}">
                  <a16:creationId xmlns:a16="http://schemas.microsoft.com/office/drawing/2014/main" id="{BD4E5B58-499B-435F-B2E4-2828C95067C7}"/>
                </a:ext>
              </a:extLst>
            </p:cNvPr>
            <p:cNvSpPr>
              <a:spLocks/>
            </p:cNvSpPr>
            <p:nvPr/>
          </p:nvSpPr>
          <p:spPr bwMode="auto">
            <a:xfrm>
              <a:off x="652674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70" name="Freeform 588">
              <a:extLst>
                <a:ext uri="{FF2B5EF4-FFF2-40B4-BE49-F238E27FC236}">
                  <a16:creationId xmlns:a16="http://schemas.microsoft.com/office/drawing/2014/main" id="{21A4F09A-3514-4471-8643-A2BCD4F66B8C}"/>
                </a:ext>
              </a:extLst>
            </p:cNvPr>
            <p:cNvSpPr>
              <a:spLocks/>
            </p:cNvSpPr>
            <p:nvPr/>
          </p:nvSpPr>
          <p:spPr bwMode="auto">
            <a:xfrm>
              <a:off x="685288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71" name="Freeform 589">
              <a:extLst>
                <a:ext uri="{FF2B5EF4-FFF2-40B4-BE49-F238E27FC236}">
                  <a16:creationId xmlns:a16="http://schemas.microsoft.com/office/drawing/2014/main" id="{AA235E5D-0F1F-4625-8956-43980DDB5EC3}"/>
                </a:ext>
              </a:extLst>
            </p:cNvPr>
            <p:cNvSpPr>
              <a:spLocks/>
            </p:cNvSpPr>
            <p:nvPr/>
          </p:nvSpPr>
          <p:spPr bwMode="auto">
            <a:xfrm>
              <a:off x="6305212"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72" name="Freeform 590">
              <a:extLst>
                <a:ext uri="{FF2B5EF4-FFF2-40B4-BE49-F238E27FC236}">
                  <a16:creationId xmlns:a16="http://schemas.microsoft.com/office/drawing/2014/main" id="{D0249B94-586B-46CD-992F-5C7D046FD977}"/>
                </a:ext>
              </a:extLst>
            </p:cNvPr>
            <p:cNvSpPr>
              <a:spLocks/>
            </p:cNvSpPr>
            <p:nvPr/>
          </p:nvSpPr>
          <p:spPr bwMode="auto">
            <a:xfrm>
              <a:off x="6633840"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73" name="Freeform 29">
              <a:extLst>
                <a:ext uri="{FF2B5EF4-FFF2-40B4-BE49-F238E27FC236}">
                  <a16:creationId xmlns:a16="http://schemas.microsoft.com/office/drawing/2014/main" id="{26797216-55B8-46C9-8C85-F2D8FD388C51}"/>
                </a:ext>
              </a:extLst>
            </p:cNvPr>
            <p:cNvSpPr>
              <a:spLocks/>
            </p:cNvSpPr>
            <p:nvPr/>
          </p:nvSpPr>
          <p:spPr bwMode="auto">
            <a:xfrm>
              <a:off x="718151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74" name="Freeform 31">
              <a:extLst>
                <a:ext uri="{FF2B5EF4-FFF2-40B4-BE49-F238E27FC236}">
                  <a16:creationId xmlns:a16="http://schemas.microsoft.com/office/drawing/2014/main" id="{10364C7F-0261-40A6-B4C7-389373F96992}"/>
                </a:ext>
              </a:extLst>
            </p:cNvPr>
            <p:cNvSpPr>
              <a:spLocks/>
            </p:cNvSpPr>
            <p:nvPr/>
          </p:nvSpPr>
          <p:spPr bwMode="auto">
            <a:xfrm>
              <a:off x="6959981"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3" name="Freeform 29">
              <a:extLst>
                <a:ext uri="{FF2B5EF4-FFF2-40B4-BE49-F238E27FC236}">
                  <a16:creationId xmlns:a16="http://schemas.microsoft.com/office/drawing/2014/main" id="{1B23074C-B760-4AE3-BFC6-E6DC25B99C52}"/>
                </a:ext>
              </a:extLst>
            </p:cNvPr>
            <p:cNvSpPr>
              <a:spLocks/>
            </p:cNvSpPr>
            <p:nvPr/>
          </p:nvSpPr>
          <p:spPr bwMode="auto">
            <a:xfrm>
              <a:off x="751014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4" name="Freeform 30">
              <a:extLst>
                <a:ext uri="{FF2B5EF4-FFF2-40B4-BE49-F238E27FC236}">
                  <a16:creationId xmlns:a16="http://schemas.microsoft.com/office/drawing/2014/main" id="{B04C2E3D-CCDB-4711-B533-BDABAA3EECD4}"/>
                </a:ext>
              </a:extLst>
            </p:cNvPr>
            <p:cNvSpPr>
              <a:spLocks/>
            </p:cNvSpPr>
            <p:nvPr/>
          </p:nvSpPr>
          <p:spPr bwMode="auto">
            <a:xfrm>
              <a:off x="7836283"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5" name="Freeform 31">
              <a:extLst>
                <a:ext uri="{FF2B5EF4-FFF2-40B4-BE49-F238E27FC236}">
                  <a16:creationId xmlns:a16="http://schemas.microsoft.com/office/drawing/2014/main" id="{E6B2FF50-E60E-4045-92F4-4C5181D1984A}"/>
                </a:ext>
              </a:extLst>
            </p:cNvPr>
            <p:cNvSpPr>
              <a:spLocks/>
            </p:cNvSpPr>
            <p:nvPr/>
          </p:nvSpPr>
          <p:spPr bwMode="auto">
            <a:xfrm>
              <a:off x="7288609"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6" name="Freeform 32">
              <a:extLst>
                <a:ext uri="{FF2B5EF4-FFF2-40B4-BE49-F238E27FC236}">
                  <a16:creationId xmlns:a16="http://schemas.microsoft.com/office/drawing/2014/main" id="{03F6C6C0-B24C-4F0B-9496-B3AB7CFB6252}"/>
                </a:ext>
              </a:extLst>
            </p:cNvPr>
            <p:cNvSpPr>
              <a:spLocks/>
            </p:cNvSpPr>
            <p:nvPr/>
          </p:nvSpPr>
          <p:spPr bwMode="auto">
            <a:xfrm>
              <a:off x="7617237"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7" name="Freeform 29">
              <a:extLst>
                <a:ext uri="{FF2B5EF4-FFF2-40B4-BE49-F238E27FC236}">
                  <a16:creationId xmlns:a16="http://schemas.microsoft.com/office/drawing/2014/main" id="{2251D283-CFC8-4956-87A6-3934D8BD1EAA}"/>
                </a:ext>
              </a:extLst>
            </p:cNvPr>
            <p:cNvSpPr>
              <a:spLocks/>
            </p:cNvSpPr>
            <p:nvPr/>
          </p:nvSpPr>
          <p:spPr bwMode="auto">
            <a:xfrm>
              <a:off x="816491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8" name="Freeform 30">
              <a:extLst>
                <a:ext uri="{FF2B5EF4-FFF2-40B4-BE49-F238E27FC236}">
                  <a16:creationId xmlns:a16="http://schemas.microsoft.com/office/drawing/2014/main" id="{5FB9D921-2E24-4EC5-8A33-997C1E2DF9EE}"/>
                </a:ext>
              </a:extLst>
            </p:cNvPr>
            <p:cNvSpPr>
              <a:spLocks/>
            </p:cNvSpPr>
            <p:nvPr/>
          </p:nvSpPr>
          <p:spPr bwMode="auto">
            <a:xfrm>
              <a:off x="849105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9" name="Freeform 31">
              <a:extLst>
                <a:ext uri="{FF2B5EF4-FFF2-40B4-BE49-F238E27FC236}">
                  <a16:creationId xmlns:a16="http://schemas.microsoft.com/office/drawing/2014/main" id="{279D4165-A1DA-49C1-86F5-5C74978D202D}"/>
                </a:ext>
              </a:extLst>
            </p:cNvPr>
            <p:cNvSpPr>
              <a:spLocks/>
            </p:cNvSpPr>
            <p:nvPr/>
          </p:nvSpPr>
          <p:spPr bwMode="auto">
            <a:xfrm>
              <a:off x="7943378"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0" name="Freeform 32">
              <a:extLst>
                <a:ext uri="{FF2B5EF4-FFF2-40B4-BE49-F238E27FC236}">
                  <a16:creationId xmlns:a16="http://schemas.microsoft.com/office/drawing/2014/main" id="{6420202D-B845-4312-A9D9-9A3535432171}"/>
                </a:ext>
              </a:extLst>
            </p:cNvPr>
            <p:cNvSpPr>
              <a:spLocks/>
            </p:cNvSpPr>
            <p:nvPr/>
          </p:nvSpPr>
          <p:spPr bwMode="auto">
            <a:xfrm>
              <a:off x="8272007"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1" name="Freeform 29">
              <a:extLst>
                <a:ext uri="{FF2B5EF4-FFF2-40B4-BE49-F238E27FC236}">
                  <a16:creationId xmlns:a16="http://schemas.microsoft.com/office/drawing/2014/main" id="{8EFF6071-F289-4062-BBC4-AE33CFC717D0}"/>
                </a:ext>
              </a:extLst>
            </p:cNvPr>
            <p:cNvSpPr>
              <a:spLocks/>
            </p:cNvSpPr>
            <p:nvPr/>
          </p:nvSpPr>
          <p:spPr bwMode="auto">
            <a:xfrm>
              <a:off x="881968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2" name="Freeform 30">
              <a:extLst>
                <a:ext uri="{FF2B5EF4-FFF2-40B4-BE49-F238E27FC236}">
                  <a16:creationId xmlns:a16="http://schemas.microsoft.com/office/drawing/2014/main" id="{441787D0-96B2-4E08-AF69-D655C63CAADD}"/>
                </a:ext>
              </a:extLst>
            </p:cNvPr>
            <p:cNvSpPr>
              <a:spLocks/>
            </p:cNvSpPr>
            <p:nvPr/>
          </p:nvSpPr>
          <p:spPr bwMode="auto">
            <a:xfrm>
              <a:off x="9145821"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3" name="Freeform 31">
              <a:extLst>
                <a:ext uri="{FF2B5EF4-FFF2-40B4-BE49-F238E27FC236}">
                  <a16:creationId xmlns:a16="http://schemas.microsoft.com/office/drawing/2014/main" id="{A8787C4B-025A-490D-90AE-BD89AEF8E797}"/>
                </a:ext>
              </a:extLst>
            </p:cNvPr>
            <p:cNvSpPr>
              <a:spLocks/>
            </p:cNvSpPr>
            <p:nvPr/>
          </p:nvSpPr>
          <p:spPr bwMode="auto">
            <a:xfrm>
              <a:off x="8598147"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4" name="Freeform 32">
              <a:extLst>
                <a:ext uri="{FF2B5EF4-FFF2-40B4-BE49-F238E27FC236}">
                  <a16:creationId xmlns:a16="http://schemas.microsoft.com/office/drawing/2014/main" id="{7A7773F0-5F9E-411C-9112-3DF5BDB7CE0F}"/>
                </a:ext>
              </a:extLst>
            </p:cNvPr>
            <p:cNvSpPr>
              <a:spLocks/>
            </p:cNvSpPr>
            <p:nvPr/>
          </p:nvSpPr>
          <p:spPr bwMode="auto">
            <a:xfrm>
              <a:off x="8926774"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5" name="Freeform 29">
              <a:extLst>
                <a:ext uri="{FF2B5EF4-FFF2-40B4-BE49-F238E27FC236}">
                  <a16:creationId xmlns:a16="http://schemas.microsoft.com/office/drawing/2014/main" id="{70C38269-91B8-4258-8499-10988D6BF046}"/>
                </a:ext>
              </a:extLst>
            </p:cNvPr>
            <p:cNvSpPr>
              <a:spLocks/>
            </p:cNvSpPr>
            <p:nvPr/>
          </p:nvSpPr>
          <p:spPr bwMode="auto">
            <a:xfrm>
              <a:off x="947445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6" name="Freeform 30">
              <a:extLst>
                <a:ext uri="{FF2B5EF4-FFF2-40B4-BE49-F238E27FC236}">
                  <a16:creationId xmlns:a16="http://schemas.microsoft.com/office/drawing/2014/main" id="{22A0D130-5D75-4073-8E44-6274D6E9211A}"/>
                </a:ext>
              </a:extLst>
            </p:cNvPr>
            <p:cNvSpPr>
              <a:spLocks/>
            </p:cNvSpPr>
            <p:nvPr/>
          </p:nvSpPr>
          <p:spPr bwMode="auto">
            <a:xfrm>
              <a:off x="9800591"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7" name="Freeform 31">
              <a:extLst>
                <a:ext uri="{FF2B5EF4-FFF2-40B4-BE49-F238E27FC236}">
                  <a16:creationId xmlns:a16="http://schemas.microsoft.com/office/drawing/2014/main" id="{B0764C1F-7406-4704-A7D3-A9A7FEE4BD2E}"/>
                </a:ext>
              </a:extLst>
            </p:cNvPr>
            <p:cNvSpPr>
              <a:spLocks/>
            </p:cNvSpPr>
            <p:nvPr/>
          </p:nvSpPr>
          <p:spPr bwMode="auto">
            <a:xfrm>
              <a:off x="9252915"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8" name="Freeform 32">
              <a:extLst>
                <a:ext uri="{FF2B5EF4-FFF2-40B4-BE49-F238E27FC236}">
                  <a16:creationId xmlns:a16="http://schemas.microsoft.com/office/drawing/2014/main" id="{4087F621-368C-4FEB-A399-5B88E67660F3}"/>
                </a:ext>
              </a:extLst>
            </p:cNvPr>
            <p:cNvSpPr>
              <a:spLocks/>
            </p:cNvSpPr>
            <p:nvPr/>
          </p:nvSpPr>
          <p:spPr bwMode="auto">
            <a:xfrm>
              <a:off x="9581544"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9" name="Freeform 447">
              <a:extLst>
                <a:ext uri="{FF2B5EF4-FFF2-40B4-BE49-F238E27FC236}">
                  <a16:creationId xmlns:a16="http://schemas.microsoft.com/office/drawing/2014/main" id="{BC1CFDE7-9BCA-4A53-85B0-11FBC7DFE411}"/>
                </a:ext>
              </a:extLst>
            </p:cNvPr>
            <p:cNvSpPr>
              <a:spLocks/>
            </p:cNvSpPr>
            <p:nvPr/>
          </p:nvSpPr>
          <p:spPr bwMode="auto">
            <a:xfrm>
              <a:off x="10129218"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0" name="Freeform 448">
              <a:extLst>
                <a:ext uri="{FF2B5EF4-FFF2-40B4-BE49-F238E27FC236}">
                  <a16:creationId xmlns:a16="http://schemas.microsoft.com/office/drawing/2014/main" id="{8564789F-9744-4D85-932C-E1CE10961BBC}"/>
                </a:ext>
              </a:extLst>
            </p:cNvPr>
            <p:cNvSpPr>
              <a:spLocks/>
            </p:cNvSpPr>
            <p:nvPr/>
          </p:nvSpPr>
          <p:spPr bwMode="auto">
            <a:xfrm>
              <a:off x="1045536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1" name="Freeform 449">
              <a:extLst>
                <a:ext uri="{FF2B5EF4-FFF2-40B4-BE49-F238E27FC236}">
                  <a16:creationId xmlns:a16="http://schemas.microsoft.com/office/drawing/2014/main" id="{025C7E22-6146-4ADD-9B7D-DBFC3555D87C}"/>
                </a:ext>
              </a:extLst>
            </p:cNvPr>
            <p:cNvSpPr>
              <a:spLocks/>
            </p:cNvSpPr>
            <p:nvPr/>
          </p:nvSpPr>
          <p:spPr bwMode="auto">
            <a:xfrm>
              <a:off x="9907685"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2" name="Freeform 450">
              <a:extLst>
                <a:ext uri="{FF2B5EF4-FFF2-40B4-BE49-F238E27FC236}">
                  <a16:creationId xmlns:a16="http://schemas.microsoft.com/office/drawing/2014/main" id="{BF9FB715-794B-4D24-8F67-017555492EC1}"/>
                </a:ext>
              </a:extLst>
            </p:cNvPr>
            <p:cNvSpPr>
              <a:spLocks/>
            </p:cNvSpPr>
            <p:nvPr/>
          </p:nvSpPr>
          <p:spPr bwMode="auto">
            <a:xfrm>
              <a:off x="10236312"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3" name="Freeform 29">
              <a:extLst>
                <a:ext uri="{FF2B5EF4-FFF2-40B4-BE49-F238E27FC236}">
                  <a16:creationId xmlns:a16="http://schemas.microsoft.com/office/drawing/2014/main" id="{9A19AD2D-B7CF-46A6-9D3B-6C009FCB1D02}"/>
                </a:ext>
              </a:extLst>
            </p:cNvPr>
            <p:cNvSpPr>
              <a:spLocks/>
            </p:cNvSpPr>
            <p:nvPr/>
          </p:nvSpPr>
          <p:spPr bwMode="auto">
            <a:xfrm>
              <a:off x="1078398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4" name="Freeform 31">
              <a:extLst>
                <a:ext uri="{FF2B5EF4-FFF2-40B4-BE49-F238E27FC236}">
                  <a16:creationId xmlns:a16="http://schemas.microsoft.com/office/drawing/2014/main" id="{998CF140-4FC7-47C7-A1C2-45A21FFE667E}"/>
                </a:ext>
              </a:extLst>
            </p:cNvPr>
            <p:cNvSpPr>
              <a:spLocks/>
            </p:cNvSpPr>
            <p:nvPr/>
          </p:nvSpPr>
          <p:spPr bwMode="auto">
            <a:xfrm>
              <a:off x="10562454"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5" name="Freeform 29">
              <a:extLst>
                <a:ext uri="{FF2B5EF4-FFF2-40B4-BE49-F238E27FC236}">
                  <a16:creationId xmlns:a16="http://schemas.microsoft.com/office/drawing/2014/main" id="{E91376E1-7A93-4F7D-AD50-B333A4850976}"/>
                </a:ext>
              </a:extLst>
            </p:cNvPr>
            <p:cNvSpPr>
              <a:spLocks/>
            </p:cNvSpPr>
            <p:nvPr/>
          </p:nvSpPr>
          <p:spPr bwMode="auto">
            <a:xfrm>
              <a:off x="1111261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6" name="Freeform 30">
              <a:extLst>
                <a:ext uri="{FF2B5EF4-FFF2-40B4-BE49-F238E27FC236}">
                  <a16:creationId xmlns:a16="http://schemas.microsoft.com/office/drawing/2014/main" id="{511A0981-A534-4FD2-B887-AE1BEF109554}"/>
                </a:ext>
              </a:extLst>
            </p:cNvPr>
            <p:cNvSpPr>
              <a:spLocks/>
            </p:cNvSpPr>
            <p:nvPr/>
          </p:nvSpPr>
          <p:spPr bwMode="auto">
            <a:xfrm>
              <a:off x="1143875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7" name="Freeform 31">
              <a:extLst>
                <a:ext uri="{FF2B5EF4-FFF2-40B4-BE49-F238E27FC236}">
                  <a16:creationId xmlns:a16="http://schemas.microsoft.com/office/drawing/2014/main" id="{81D88B08-8F56-4E3F-BC75-228782C800CF}"/>
                </a:ext>
              </a:extLst>
            </p:cNvPr>
            <p:cNvSpPr>
              <a:spLocks/>
            </p:cNvSpPr>
            <p:nvPr/>
          </p:nvSpPr>
          <p:spPr bwMode="auto">
            <a:xfrm>
              <a:off x="10891083"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8" name="Freeform 32">
              <a:extLst>
                <a:ext uri="{FF2B5EF4-FFF2-40B4-BE49-F238E27FC236}">
                  <a16:creationId xmlns:a16="http://schemas.microsoft.com/office/drawing/2014/main" id="{08AAF1B2-FECE-4CA6-85BB-1445355998EF}"/>
                </a:ext>
              </a:extLst>
            </p:cNvPr>
            <p:cNvSpPr>
              <a:spLocks/>
            </p:cNvSpPr>
            <p:nvPr/>
          </p:nvSpPr>
          <p:spPr bwMode="auto">
            <a:xfrm>
              <a:off x="11219710"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9" name="Freeform 29">
              <a:extLst>
                <a:ext uri="{FF2B5EF4-FFF2-40B4-BE49-F238E27FC236}">
                  <a16:creationId xmlns:a16="http://schemas.microsoft.com/office/drawing/2014/main" id="{981619CE-8471-429C-B161-78393B3C6E31}"/>
                </a:ext>
              </a:extLst>
            </p:cNvPr>
            <p:cNvSpPr>
              <a:spLocks/>
            </p:cNvSpPr>
            <p:nvPr/>
          </p:nvSpPr>
          <p:spPr bwMode="auto">
            <a:xfrm>
              <a:off x="1176738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0" name="Freeform 30">
              <a:extLst>
                <a:ext uri="{FF2B5EF4-FFF2-40B4-BE49-F238E27FC236}">
                  <a16:creationId xmlns:a16="http://schemas.microsoft.com/office/drawing/2014/main" id="{DBCEADE3-C9EC-478A-83D6-7169E4ED9A63}"/>
                </a:ext>
              </a:extLst>
            </p:cNvPr>
            <p:cNvSpPr>
              <a:spLocks/>
            </p:cNvSpPr>
            <p:nvPr/>
          </p:nvSpPr>
          <p:spPr bwMode="auto">
            <a:xfrm>
              <a:off x="12093526"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1" name="Freeform 31">
              <a:extLst>
                <a:ext uri="{FF2B5EF4-FFF2-40B4-BE49-F238E27FC236}">
                  <a16:creationId xmlns:a16="http://schemas.microsoft.com/office/drawing/2014/main" id="{938D0299-C5CD-4324-B804-D5811220D2CD}"/>
                </a:ext>
              </a:extLst>
            </p:cNvPr>
            <p:cNvSpPr>
              <a:spLocks/>
            </p:cNvSpPr>
            <p:nvPr/>
          </p:nvSpPr>
          <p:spPr bwMode="auto">
            <a:xfrm>
              <a:off x="11545852"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2" name="Freeform 32">
              <a:extLst>
                <a:ext uri="{FF2B5EF4-FFF2-40B4-BE49-F238E27FC236}">
                  <a16:creationId xmlns:a16="http://schemas.microsoft.com/office/drawing/2014/main" id="{D8716C04-EB42-44E4-937C-B43EBEB0E09E}"/>
                </a:ext>
              </a:extLst>
            </p:cNvPr>
            <p:cNvSpPr>
              <a:spLocks/>
            </p:cNvSpPr>
            <p:nvPr/>
          </p:nvSpPr>
          <p:spPr bwMode="auto">
            <a:xfrm>
              <a:off x="11874480"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795" name="Group 1794">
            <a:extLst>
              <a:ext uri="{FF2B5EF4-FFF2-40B4-BE49-F238E27FC236}">
                <a16:creationId xmlns:a16="http://schemas.microsoft.com/office/drawing/2014/main" id="{FE4EC17A-6954-4BFF-B6A5-218A353571C6}"/>
              </a:ext>
            </a:extLst>
          </p:cNvPr>
          <p:cNvGrpSpPr/>
          <p:nvPr userDrawn="1"/>
        </p:nvGrpSpPr>
        <p:grpSpPr>
          <a:xfrm>
            <a:off x="83664" y="63838"/>
            <a:ext cx="12009863" cy="176637"/>
            <a:chOff x="83664" y="-72234"/>
            <a:chExt cx="12009863" cy="176637"/>
          </a:xfrm>
        </p:grpSpPr>
        <p:sp>
          <p:nvSpPr>
            <p:cNvPr id="767" name="Freeform 29">
              <a:extLst>
                <a:ext uri="{FF2B5EF4-FFF2-40B4-BE49-F238E27FC236}">
                  <a16:creationId xmlns:a16="http://schemas.microsoft.com/office/drawing/2014/main" id="{614772F6-5921-4727-BC67-275267D5C9A9}"/>
                </a:ext>
              </a:extLst>
            </p:cNvPr>
            <p:cNvSpPr>
              <a:spLocks/>
            </p:cNvSpPr>
            <p:nvPr/>
          </p:nvSpPr>
          <p:spPr bwMode="auto">
            <a:xfrm flipH="1">
              <a:off x="11871994"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8" name="Freeform 30">
              <a:extLst>
                <a:ext uri="{FF2B5EF4-FFF2-40B4-BE49-F238E27FC236}">
                  <a16:creationId xmlns:a16="http://schemas.microsoft.com/office/drawing/2014/main" id="{89336505-89EE-4649-8108-22C63E45C297}"/>
                </a:ext>
              </a:extLst>
            </p:cNvPr>
            <p:cNvSpPr>
              <a:spLocks/>
            </p:cNvSpPr>
            <p:nvPr/>
          </p:nvSpPr>
          <p:spPr bwMode="auto">
            <a:xfrm flipH="1">
              <a:off x="1154585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9" name="Freeform 31">
              <a:extLst>
                <a:ext uri="{FF2B5EF4-FFF2-40B4-BE49-F238E27FC236}">
                  <a16:creationId xmlns:a16="http://schemas.microsoft.com/office/drawing/2014/main" id="{42B468DB-FFEB-4035-9FFB-A121E08243A8}"/>
                </a:ext>
              </a:extLst>
            </p:cNvPr>
            <p:cNvSpPr>
              <a:spLocks/>
            </p:cNvSpPr>
            <p:nvPr/>
          </p:nvSpPr>
          <p:spPr bwMode="auto">
            <a:xfrm flipH="1">
              <a:off x="11979088"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0" name="Freeform 32">
              <a:extLst>
                <a:ext uri="{FF2B5EF4-FFF2-40B4-BE49-F238E27FC236}">
                  <a16:creationId xmlns:a16="http://schemas.microsoft.com/office/drawing/2014/main" id="{2EB30022-3839-458D-9E9F-98DDD691F959}"/>
                </a:ext>
              </a:extLst>
            </p:cNvPr>
            <p:cNvSpPr>
              <a:spLocks/>
            </p:cNvSpPr>
            <p:nvPr/>
          </p:nvSpPr>
          <p:spPr bwMode="auto">
            <a:xfrm flipH="1">
              <a:off x="11652948"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1" name="Freeform 29">
              <a:extLst>
                <a:ext uri="{FF2B5EF4-FFF2-40B4-BE49-F238E27FC236}">
                  <a16:creationId xmlns:a16="http://schemas.microsoft.com/office/drawing/2014/main" id="{6E24D4C4-66A5-4809-BC19-D3B2137474AA}"/>
                </a:ext>
              </a:extLst>
            </p:cNvPr>
            <p:cNvSpPr>
              <a:spLocks/>
            </p:cNvSpPr>
            <p:nvPr/>
          </p:nvSpPr>
          <p:spPr bwMode="auto">
            <a:xfrm flipH="1">
              <a:off x="11217224"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2" name="Freeform 30">
              <a:extLst>
                <a:ext uri="{FF2B5EF4-FFF2-40B4-BE49-F238E27FC236}">
                  <a16:creationId xmlns:a16="http://schemas.microsoft.com/office/drawing/2014/main" id="{C3854B07-3B9B-4D95-99D7-5DE0BDEB6401}"/>
                </a:ext>
              </a:extLst>
            </p:cNvPr>
            <p:cNvSpPr>
              <a:spLocks/>
            </p:cNvSpPr>
            <p:nvPr/>
          </p:nvSpPr>
          <p:spPr bwMode="auto">
            <a:xfrm flipH="1">
              <a:off x="10891084"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3" name="Freeform 31">
              <a:extLst>
                <a:ext uri="{FF2B5EF4-FFF2-40B4-BE49-F238E27FC236}">
                  <a16:creationId xmlns:a16="http://schemas.microsoft.com/office/drawing/2014/main" id="{96865299-EF88-4194-854E-9D71DA401555}"/>
                </a:ext>
              </a:extLst>
            </p:cNvPr>
            <p:cNvSpPr>
              <a:spLocks/>
            </p:cNvSpPr>
            <p:nvPr/>
          </p:nvSpPr>
          <p:spPr bwMode="auto">
            <a:xfrm flipH="1">
              <a:off x="11324319"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4" name="Freeform 32">
              <a:extLst>
                <a:ext uri="{FF2B5EF4-FFF2-40B4-BE49-F238E27FC236}">
                  <a16:creationId xmlns:a16="http://schemas.microsoft.com/office/drawing/2014/main" id="{16EE6F5C-132B-4A65-92A1-1EEF9B1E8713}"/>
                </a:ext>
              </a:extLst>
            </p:cNvPr>
            <p:cNvSpPr>
              <a:spLocks/>
            </p:cNvSpPr>
            <p:nvPr/>
          </p:nvSpPr>
          <p:spPr bwMode="auto">
            <a:xfrm flipH="1">
              <a:off x="10998178"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5" name="Freeform 29">
              <a:extLst>
                <a:ext uri="{FF2B5EF4-FFF2-40B4-BE49-F238E27FC236}">
                  <a16:creationId xmlns:a16="http://schemas.microsoft.com/office/drawing/2014/main" id="{22679479-F7CB-4AF0-B6D7-3EB0BCC38167}"/>
                </a:ext>
              </a:extLst>
            </p:cNvPr>
            <p:cNvSpPr>
              <a:spLocks/>
            </p:cNvSpPr>
            <p:nvPr/>
          </p:nvSpPr>
          <p:spPr bwMode="auto">
            <a:xfrm flipH="1">
              <a:off x="10562456"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6" name="Freeform 30">
              <a:extLst>
                <a:ext uri="{FF2B5EF4-FFF2-40B4-BE49-F238E27FC236}">
                  <a16:creationId xmlns:a16="http://schemas.microsoft.com/office/drawing/2014/main" id="{BB7129C3-93D6-46BA-87AF-0855E4264A85}"/>
                </a:ext>
              </a:extLst>
            </p:cNvPr>
            <p:cNvSpPr>
              <a:spLocks/>
            </p:cNvSpPr>
            <p:nvPr/>
          </p:nvSpPr>
          <p:spPr bwMode="auto">
            <a:xfrm flipH="1">
              <a:off x="1023631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7" name="Freeform 31">
              <a:extLst>
                <a:ext uri="{FF2B5EF4-FFF2-40B4-BE49-F238E27FC236}">
                  <a16:creationId xmlns:a16="http://schemas.microsoft.com/office/drawing/2014/main" id="{046F4406-0AB4-4B5A-A41A-950E5C9B2F20}"/>
                </a:ext>
              </a:extLst>
            </p:cNvPr>
            <p:cNvSpPr>
              <a:spLocks/>
            </p:cNvSpPr>
            <p:nvPr/>
          </p:nvSpPr>
          <p:spPr bwMode="auto">
            <a:xfrm flipH="1">
              <a:off x="10669550"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8" name="Freeform 32">
              <a:extLst>
                <a:ext uri="{FF2B5EF4-FFF2-40B4-BE49-F238E27FC236}">
                  <a16:creationId xmlns:a16="http://schemas.microsoft.com/office/drawing/2014/main" id="{3D8F9CFE-3DE0-44D1-82C2-BDC52115EBF9}"/>
                </a:ext>
              </a:extLst>
            </p:cNvPr>
            <p:cNvSpPr>
              <a:spLocks/>
            </p:cNvSpPr>
            <p:nvPr/>
          </p:nvSpPr>
          <p:spPr bwMode="auto">
            <a:xfrm flipH="1">
              <a:off x="10343410"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9" name="Freeform 29">
              <a:extLst>
                <a:ext uri="{FF2B5EF4-FFF2-40B4-BE49-F238E27FC236}">
                  <a16:creationId xmlns:a16="http://schemas.microsoft.com/office/drawing/2014/main" id="{8EDE7192-E2C3-43D5-8D61-93B0A15E4503}"/>
                </a:ext>
              </a:extLst>
            </p:cNvPr>
            <p:cNvSpPr>
              <a:spLocks/>
            </p:cNvSpPr>
            <p:nvPr/>
          </p:nvSpPr>
          <p:spPr bwMode="auto">
            <a:xfrm flipH="1">
              <a:off x="9907687"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0" name="Freeform 30">
              <a:extLst>
                <a:ext uri="{FF2B5EF4-FFF2-40B4-BE49-F238E27FC236}">
                  <a16:creationId xmlns:a16="http://schemas.microsoft.com/office/drawing/2014/main" id="{00F56E48-DAC8-46C0-AF33-72FC0E01E9EF}"/>
                </a:ext>
              </a:extLst>
            </p:cNvPr>
            <p:cNvSpPr>
              <a:spLocks/>
            </p:cNvSpPr>
            <p:nvPr/>
          </p:nvSpPr>
          <p:spPr bwMode="auto">
            <a:xfrm flipH="1">
              <a:off x="9581546"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1" name="Freeform 31">
              <a:extLst>
                <a:ext uri="{FF2B5EF4-FFF2-40B4-BE49-F238E27FC236}">
                  <a16:creationId xmlns:a16="http://schemas.microsoft.com/office/drawing/2014/main" id="{B8311F7E-0E6C-410C-9047-BA2DC201DF0E}"/>
                </a:ext>
              </a:extLst>
            </p:cNvPr>
            <p:cNvSpPr>
              <a:spLocks/>
            </p:cNvSpPr>
            <p:nvPr/>
          </p:nvSpPr>
          <p:spPr bwMode="auto">
            <a:xfrm flipH="1">
              <a:off x="10014782"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2" name="Freeform 32">
              <a:extLst>
                <a:ext uri="{FF2B5EF4-FFF2-40B4-BE49-F238E27FC236}">
                  <a16:creationId xmlns:a16="http://schemas.microsoft.com/office/drawing/2014/main" id="{3F934E6C-DB5C-4BC1-9B45-A9CAC498C62A}"/>
                </a:ext>
              </a:extLst>
            </p:cNvPr>
            <p:cNvSpPr>
              <a:spLocks/>
            </p:cNvSpPr>
            <p:nvPr/>
          </p:nvSpPr>
          <p:spPr bwMode="auto">
            <a:xfrm flipH="1">
              <a:off x="9688641"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3" name="Freeform 477">
              <a:extLst>
                <a:ext uri="{FF2B5EF4-FFF2-40B4-BE49-F238E27FC236}">
                  <a16:creationId xmlns:a16="http://schemas.microsoft.com/office/drawing/2014/main" id="{0512599F-6B28-489C-9C90-25A3A5D22969}"/>
                </a:ext>
              </a:extLst>
            </p:cNvPr>
            <p:cNvSpPr>
              <a:spLocks/>
            </p:cNvSpPr>
            <p:nvPr/>
          </p:nvSpPr>
          <p:spPr bwMode="auto">
            <a:xfrm flipH="1">
              <a:off x="925291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4" name="Freeform 478">
              <a:extLst>
                <a:ext uri="{FF2B5EF4-FFF2-40B4-BE49-F238E27FC236}">
                  <a16:creationId xmlns:a16="http://schemas.microsoft.com/office/drawing/2014/main" id="{FFC70E00-1360-4FF9-A11F-5545F2AEE50E}"/>
                </a:ext>
              </a:extLst>
            </p:cNvPr>
            <p:cNvSpPr>
              <a:spLocks/>
            </p:cNvSpPr>
            <p:nvPr/>
          </p:nvSpPr>
          <p:spPr bwMode="auto">
            <a:xfrm flipH="1">
              <a:off x="8926777"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5" name="Freeform 479">
              <a:extLst>
                <a:ext uri="{FF2B5EF4-FFF2-40B4-BE49-F238E27FC236}">
                  <a16:creationId xmlns:a16="http://schemas.microsoft.com/office/drawing/2014/main" id="{201AEC0A-EDD6-4F6D-BD6A-7C1E9B2F66AF}"/>
                </a:ext>
              </a:extLst>
            </p:cNvPr>
            <p:cNvSpPr>
              <a:spLocks/>
            </p:cNvSpPr>
            <p:nvPr/>
          </p:nvSpPr>
          <p:spPr bwMode="auto">
            <a:xfrm flipH="1">
              <a:off x="9360012"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6" name="Freeform 480">
              <a:extLst>
                <a:ext uri="{FF2B5EF4-FFF2-40B4-BE49-F238E27FC236}">
                  <a16:creationId xmlns:a16="http://schemas.microsoft.com/office/drawing/2014/main" id="{A4D00A7C-F2EE-43A3-847F-C3D4E057D6DC}"/>
                </a:ext>
              </a:extLst>
            </p:cNvPr>
            <p:cNvSpPr>
              <a:spLocks/>
            </p:cNvSpPr>
            <p:nvPr/>
          </p:nvSpPr>
          <p:spPr bwMode="auto">
            <a:xfrm flipH="1">
              <a:off x="9033872"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7" name="Freeform 29">
              <a:extLst>
                <a:ext uri="{FF2B5EF4-FFF2-40B4-BE49-F238E27FC236}">
                  <a16:creationId xmlns:a16="http://schemas.microsoft.com/office/drawing/2014/main" id="{AA625113-BA4F-4619-98A5-EB664EF5B917}"/>
                </a:ext>
              </a:extLst>
            </p:cNvPr>
            <p:cNvSpPr>
              <a:spLocks/>
            </p:cNvSpPr>
            <p:nvPr/>
          </p:nvSpPr>
          <p:spPr bwMode="auto">
            <a:xfrm flipH="1">
              <a:off x="859814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8" name="Freeform 31">
              <a:extLst>
                <a:ext uri="{FF2B5EF4-FFF2-40B4-BE49-F238E27FC236}">
                  <a16:creationId xmlns:a16="http://schemas.microsoft.com/office/drawing/2014/main" id="{BBB7A7C7-18DC-4A64-A1DD-C4BDBDACC85C}"/>
                </a:ext>
              </a:extLst>
            </p:cNvPr>
            <p:cNvSpPr>
              <a:spLocks/>
            </p:cNvSpPr>
            <p:nvPr/>
          </p:nvSpPr>
          <p:spPr bwMode="auto">
            <a:xfrm flipH="1">
              <a:off x="8705243"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9" name="Freeform 29">
              <a:extLst>
                <a:ext uri="{FF2B5EF4-FFF2-40B4-BE49-F238E27FC236}">
                  <a16:creationId xmlns:a16="http://schemas.microsoft.com/office/drawing/2014/main" id="{0C9D492A-30BA-4896-9F80-19FF0E1B920E}"/>
                </a:ext>
              </a:extLst>
            </p:cNvPr>
            <p:cNvSpPr>
              <a:spLocks/>
            </p:cNvSpPr>
            <p:nvPr/>
          </p:nvSpPr>
          <p:spPr bwMode="auto">
            <a:xfrm flipH="1">
              <a:off x="826952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0" name="Freeform 30">
              <a:extLst>
                <a:ext uri="{FF2B5EF4-FFF2-40B4-BE49-F238E27FC236}">
                  <a16:creationId xmlns:a16="http://schemas.microsoft.com/office/drawing/2014/main" id="{DE3CA819-A6A5-43A8-96E6-B441700272C1}"/>
                </a:ext>
              </a:extLst>
            </p:cNvPr>
            <p:cNvSpPr>
              <a:spLocks/>
            </p:cNvSpPr>
            <p:nvPr/>
          </p:nvSpPr>
          <p:spPr bwMode="auto">
            <a:xfrm flipH="1">
              <a:off x="7943379"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1" name="Freeform 31">
              <a:extLst>
                <a:ext uri="{FF2B5EF4-FFF2-40B4-BE49-F238E27FC236}">
                  <a16:creationId xmlns:a16="http://schemas.microsoft.com/office/drawing/2014/main" id="{B0613448-BBF5-480A-9F2A-9220C1B517AF}"/>
                </a:ext>
              </a:extLst>
            </p:cNvPr>
            <p:cNvSpPr>
              <a:spLocks/>
            </p:cNvSpPr>
            <p:nvPr/>
          </p:nvSpPr>
          <p:spPr bwMode="auto">
            <a:xfrm flipH="1">
              <a:off x="8376614"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2" name="Freeform 32">
              <a:extLst>
                <a:ext uri="{FF2B5EF4-FFF2-40B4-BE49-F238E27FC236}">
                  <a16:creationId xmlns:a16="http://schemas.microsoft.com/office/drawing/2014/main" id="{7E4D36C6-5D5F-44FF-B8A4-078ED1626317}"/>
                </a:ext>
              </a:extLst>
            </p:cNvPr>
            <p:cNvSpPr>
              <a:spLocks/>
            </p:cNvSpPr>
            <p:nvPr/>
          </p:nvSpPr>
          <p:spPr bwMode="auto">
            <a:xfrm flipH="1">
              <a:off x="8050474"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3" name="Freeform 29">
              <a:extLst>
                <a:ext uri="{FF2B5EF4-FFF2-40B4-BE49-F238E27FC236}">
                  <a16:creationId xmlns:a16="http://schemas.microsoft.com/office/drawing/2014/main" id="{453B15EA-C731-4360-B62B-D3B1F7FF44E4}"/>
                </a:ext>
              </a:extLst>
            </p:cNvPr>
            <p:cNvSpPr>
              <a:spLocks/>
            </p:cNvSpPr>
            <p:nvPr/>
          </p:nvSpPr>
          <p:spPr bwMode="auto">
            <a:xfrm flipH="1">
              <a:off x="7614751"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4" name="Freeform 30">
              <a:extLst>
                <a:ext uri="{FF2B5EF4-FFF2-40B4-BE49-F238E27FC236}">
                  <a16:creationId xmlns:a16="http://schemas.microsoft.com/office/drawing/2014/main" id="{E9E8D968-CD65-47D0-B193-62C4AA279100}"/>
                </a:ext>
              </a:extLst>
            </p:cNvPr>
            <p:cNvSpPr>
              <a:spLocks/>
            </p:cNvSpPr>
            <p:nvPr/>
          </p:nvSpPr>
          <p:spPr bwMode="auto">
            <a:xfrm flipH="1">
              <a:off x="728861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5" name="Freeform 31">
              <a:extLst>
                <a:ext uri="{FF2B5EF4-FFF2-40B4-BE49-F238E27FC236}">
                  <a16:creationId xmlns:a16="http://schemas.microsoft.com/office/drawing/2014/main" id="{DD1076A3-1711-4E77-AD9C-EBFEA664E44B}"/>
                </a:ext>
              </a:extLst>
            </p:cNvPr>
            <p:cNvSpPr>
              <a:spLocks/>
            </p:cNvSpPr>
            <p:nvPr/>
          </p:nvSpPr>
          <p:spPr bwMode="auto">
            <a:xfrm flipH="1">
              <a:off x="7721846"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6" name="Freeform 32">
              <a:extLst>
                <a:ext uri="{FF2B5EF4-FFF2-40B4-BE49-F238E27FC236}">
                  <a16:creationId xmlns:a16="http://schemas.microsoft.com/office/drawing/2014/main" id="{56C67064-9657-466C-9E02-818672363B35}"/>
                </a:ext>
              </a:extLst>
            </p:cNvPr>
            <p:cNvSpPr>
              <a:spLocks/>
            </p:cNvSpPr>
            <p:nvPr/>
          </p:nvSpPr>
          <p:spPr bwMode="auto">
            <a:xfrm flipH="1">
              <a:off x="7395705"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7" name="Freeform 29">
              <a:extLst>
                <a:ext uri="{FF2B5EF4-FFF2-40B4-BE49-F238E27FC236}">
                  <a16:creationId xmlns:a16="http://schemas.microsoft.com/office/drawing/2014/main" id="{A697151C-FF75-4A1D-98F8-5FC9F45A1BF0}"/>
                </a:ext>
              </a:extLst>
            </p:cNvPr>
            <p:cNvSpPr>
              <a:spLocks/>
            </p:cNvSpPr>
            <p:nvPr/>
          </p:nvSpPr>
          <p:spPr bwMode="auto">
            <a:xfrm flipH="1">
              <a:off x="6959982"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8" name="Freeform 30">
              <a:extLst>
                <a:ext uri="{FF2B5EF4-FFF2-40B4-BE49-F238E27FC236}">
                  <a16:creationId xmlns:a16="http://schemas.microsoft.com/office/drawing/2014/main" id="{FF8405CC-B602-467C-BD78-3111C2E5D7A0}"/>
                </a:ext>
              </a:extLst>
            </p:cNvPr>
            <p:cNvSpPr>
              <a:spLocks/>
            </p:cNvSpPr>
            <p:nvPr/>
          </p:nvSpPr>
          <p:spPr bwMode="auto">
            <a:xfrm flipH="1">
              <a:off x="6633842"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9" name="Freeform 31">
              <a:extLst>
                <a:ext uri="{FF2B5EF4-FFF2-40B4-BE49-F238E27FC236}">
                  <a16:creationId xmlns:a16="http://schemas.microsoft.com/office/drawing/2014/main" id="{0C707019-2AAF-4F24-8B38-88C5377E18A0}"/>
                </a:ext>
              </a:extLst>
            </p:cNvPr>
            <p:cNvSpPr>
              <a:spLocks/>
            </p:cNvSpPr>
            <p:nvPr/>
          </p:nvSpPr>
          <p:spPr bwMode="auto">
            <a:xfrm flipH="1">
              <a:off x="7067077"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0" name="Freeform 32">
              <a:extLst>
                <a:ext uri="{FF2B5EF4-FFF2-40B4-BE49-F238E27FC236}">
                  <a16:creationId xmlns:a16="http://schemas.microsoft.com/office/drawing/2014/main" id="{DDA94D69-3028-4CEC-8CDE-EEBAA857F016}"/>
                </a:ext>
              </a:extLst>
            </p:cNvPr>
            <p:cNvSpPr>
              <a:spLocks/>
            </p:cNvSpPr>
            <p:nvPr/>
          </p:nvSpPr>
          <p:spPr bwMode="auto">
            <a:xfrm flipH="1">
              <a:off x="6740936"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1" name="Freeform 29">
              <a:extLst>
                <a:ext uri="{FF2B5EF4-FFF2-40B4-BE49-F238E27FC236}">
                  <a16:creationId xmlns:a16="http://schemas.microsoft.com/office/drawing/2014/main" id="{BC0FDDE9-6F06-4A73-B7F9-16C9A24EE217}"/>
                </a:ext>
              </a:extLst>
            </p:cNvPr>
            <p:cNvSpPr>
              <a:spLocks/>
            </p:cNvSpPr>
            <p:nvPr/>
          </p:nvSpPr>
          <p:spPr bwMode="auto">
            <a:xfrm flipH="1">
              <a:off x="630521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2" name="Freeform 30">
              <a:extLst>
                <a:ext uri="{FF2B5EF4-FFF2-40B4-BE49-F238E27FC236}">
                  <a16:creationId xmlns:a16="http://schemas.microsoft.com/office/drawing/2014/main" id="{FF7D72B8-1FA9-4D3C-B026-D406C0B5852F}"/>
                </a:ext>
              </a:extLst>
            </p:cNvPr>
            <p:cNvSpPr>
              <a:spLocks/>
            </p:cNvSpPr>
            <p:nvPr/>
          </p:nvSpPr>
          <p:spPr bwMode="auto">
            <a:xfrm flipH="1">
              <a:off x="5979072"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3" name="Freeform 31">
              <a:extLst>
                <a:ext uri="{FF2B5EF4-FFF2-40B4-BE49-F238E27FC236}">
                  <a16:creationId xmlns:a16="http://schemas.microsoft.com/office/drawing/2014/main" id="{8BDD8B04-FE65-4187-B9B4-F0749D9A7027}"/>
                </a:ext>
              </a:extLst>
            </p:cNvPr>
            <p:cNvSpPr>
              <a:spLocks/>
            </p:cNvSpPr>
            <p:nvPr/>
          </p:nvSpPr>
          <p:spPr bwMode="auto">
            <a:xfrm flipH="1">
              <a:off x="6412308"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4" name="Freeform 32">
              <a:extLst>
                <a:ext uri="{FF2B5EF4-FFF2-40B4-BE49-F238E27FC236}">
                  <a16:creationId xmlns:a16="http://schemas.microsoft.com/office/drawing/2014/main" id="{E8C0C503-094F-4FAA-AED6-E7C6A156D481}"/>
                </a:ext>
              </a:extLst>
            </p:cNvPr>
            <p:cNvSpPr>
              <a:spLocks/>
            </p:cNvSpPr>
            <p:nvPr/>
          </p:nvSpPr>
          <p:spPr bwMode="auto">
            <a:xfrm flipH="1">
              <a:off x="6086167"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5" name="Freeform 499">
              <a:extLst>
                <a:ext uri="{FF2B5EF4-FFF2-40B4-BE49-F238E27FC236}">
                  <a16:creationId xmlns:a16="http://schemas.microsoft.com/office/drawing/2014/main" id="{76909794-918D-4D91-9C5C-1E181BC2CEE2}"/>
                </a:ext>
              </a:extLst>
            </p:cNvPr>
            <p:cNvSpPr>
              <a:spLocks/>
            </p:cNvSpPr>
            <p:nvPr/>
          </p:nvSpPr>
          <p:spPr bwMode="auto">
            <a:xfrm flipH="1">
              <a:off x="565044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6" name="Freeform 500">
              <a:extLst>
                <a:ext uri="{FF2B5EF4-FFF2-40B4-BE49-F238E27FC236}">
                  <a16:creationId xmlns:a16="http://schemas.microsoft.com/office/drawing/2014/main" id="{265D8DDB-4A31-486B-AE91-9FDD7F983A2B}"/>
                </a:ext>
              </a:extLst>
            </p:cNvPr>
            <p:cNvSpPr>
              <a:spLocks/>
            </p:cNvSpPr>
            <p:nvPr/>
          </p:nvSpPr>
          <p:spPr bwMode="auto">
            <a:xfrm flipH="1">
              <a:off x="532430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7" name="Freeform 501">
              <a:extLst>
                <a:ext uri="{FF2B5EF4-FFF2-40B4-BE49-F238E27FC236}">
                  <a16:creationId xmlns:a16="http://schemas.microsoft.com/office/drawing/2014/main" id="{362247C6-3F8C-41F3-B9AA-AC5AB045A8E9}"/>
                </a:ext>
              </a:extLst>
            </p:cNvPr>
            <p:cNvSpPr>
              <a:spLocks/>
            </p:cNvSpPr>
            <p:nvPr/>
          </p:nvSpPr>
          <p:spPr bwMode="auto">
            <a:xfrm flipH="1">
              <a:off x="5757539"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8" name="Freeform 502">
              <a:extLst>
                <a:ext uri="{FF2B5EF4-FFF2-40B4-BE49-F238E27FC236}">
                  <a16:creationId xmlns:a16="http://schemas.microsoft.com/office/drawing/2014/main" id="{B97B9337-888E-4283-A2A5-646D532E3B34}"/>
                </a:ext>
              </a:extLst>
            </p:cNvPr>
            <p:cNvSpPr>
              <a:spLocks/>
            </p:cNvSpPr>
            <p:nvPr/>
          </p:nvSpPr>
          <p:spPr bwMode="auto">
            <a:xfrm flipH="1">
              <a:off x="5431399"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9" name="Freeform 29">
              <a:extLst>
                <a:ext uri="{FF2B5EF4-FFF2-40B4-BE49-F238E27FC236}">
                  <a16:creationId xmlns:a16="http://schemas.microsoft.com/office/drawing/2014/main" id="{92536FBE-583E-4FB5-A1FA-F9C26DB266A5}"/>
                </a:ext>
              </a:extLst>
            </p:cNvPr>
            <p:cNvSpPr>
              <a:spLocks/>
            </p:cNvSpPr>
            <p:nvPr/>
          </p:nvSpPr>
          <p:spPr bwMode="auto">
            <a:xfrm flipH="1">
              <a:off x="499567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0" name="Freeform 31">
              <a:extLst>
                <a:ext uri="{FF2B5EF4-FFF2-40B4-BE49-F238E27FC236}">
                  <a16:creationId xmlns:a16="http://schemas.microsoft.com/office/drawing/2014/main" id="{EE005D88-210D-452D-8763-336F63B8C2B0}"/>
                </a:ext>
              </a:extLst>
            </p:cNvPr>
            <p:cNvSpPr>
              <a:spLocks/>
            </p:cNvSpPr>
            <p:nvPr/>
          </p:nvSpPr>
          <p:spPr bwMode="auto">
            <a:xfrm flipH="1">
              <a:off x="5102769"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77" name="Freeform 29">
              <a:extLst>
                <a:ext uri="{FF2B5EF4-FFF2-40B4-BE49-F238E27FC236}">
                  <a16:creationId xmlns:a16="http://schemas.microsoft.com/office/drawing/2014/main" id="{FE9D6EC3-A58A-4E31-AC55-2D57D6BCB5C2}"/>
                </a:ext>
              </a:extLst>
            </p:cNvPr>
            <p:cNvSpPr>
              <a:spLocks/>
            </p:cNvSpPr>
            <p:nvPr/>
          </p:nvSpPr>
          <p:spPr bwMode="auto">
            <a:xfrm flipH="1">
              <a:off x="466704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78" name="Freeform 30">
              <a:extLst>
                <a:ext uri="{FF2B5EF4-FFF2-40B4-BE49-F238E27FC236}">
                  <a16:creationId xmlns:a16="http://schemas.microsoft.com/office/drawing/2014/main" id="{A11155C5-42D1-4707-8AF7-D6078F97AFF3}"/>
                </a:ext>
              </a:extLst>
            </p:cNvPr>
            <p:cNvSpPr>
              <a:spLocks/>
            </p:cNvSpPr>
            <p:nvPr/>
          </p:nvSpPr>
          <p:spPr bwMode="auto">
            <a:xfrm flipH="1">
              <a:off x="4340907"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79" name="Freeform 31">
              <a:extLst>
                <a:ext uri="{FF2B5EF4-FFF2-40B4-BE49-F238E27FC236}">
                  <a16:creationId xmlns:a16="http://schemas.microsoft.com/office/drawing/2014/main" id="{5B097D59-75A3-47B7-8B6D-42537A5EEEE1}"/>
                </a:ext>
              </a:extLst>
            </p:cNvPr>
            <p:cNvSpPr>
              <a:spLocks/>
            </p:cNvSpPr>
            <p:nvPr/>
          </p:nvSpPr>
          <p:spPr bwMode="auto">
            <a:xfrm flipH="1">
              <a:off x="4774142"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0" name="Freeform 32">
              <a:extLst>
                <a:ext uri="{FF2B5EF4-FFF2-40B4-BE49-F238E27FC236}">
                  <a16:creationId xmlns:a16="http://schemas.microsoft.com/office/drawing/2014/main" id="{70E017AD-4B48-44E8-8B05-7F99D844B08A}"/>
                </a:ext>
              </a:extLst>
            </p:cNvPr>
            <p:cNvSpPr>
              <a:spLocks/>
            </p:cNvSpPr>
            <p:nvPr/>
          </p:nvSpPr>
          <p:spPr bwMode="auto">
            <a:xfrm flipH="1">
              <a:off x="4448001"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1" name="Freeform 29">
              <a:extLst>
                <a:ext uri="{FF2B5EF4-FFF2-40B4-BE49-F238E27FC236}">
                  <a16:creationId xmlns:a16="http://schemas.microsoft.com/office/drawing/2014/main" id="{7E8D14B5-1349-40CA-9808-CFFD1A703270}"/>
                </a:ext>
              </a:extLst>
            </p:cNvPr>
            <p:cNvSpPr>
              <a:spLocks/>
            </p:cNvSpPr>
            <p:nvPr/>
          </p:nvSpPr>
          <p:spPr bwMode="auto">
            <a:xfrm flipH="1">
              <a:off x="401227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2" name="Freeform 30">
              <a:extLst>
                <a:ext uri="{FF2B5EF4-FFF2-40B4-BE49-F238E27FC236}">
                  <a16:creationId xmlns:a16="http://schemas.microsoft.com/office/drawing/2014/main" id="{AF784CB8-E2F5-49DF-A819-E44A5D75F37D}"/>
                </a:ext>
              </a:extLst>
            </p:cNvPr>
            <p:cNvSpPr>
              <a:spLocks/>
            </p:cNvSpPr>
            <p:nvPr/>
          </p:nvSpPr>
          <p:spPr bwMode="auto">
            <a:xfrm flipH="1">
              <a:off x="368613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3" name="Freeform 31">
              <a:extLst>
                <a:ext uri="{FF2B5EF4-FFF2-40B4-BE49-F238E27FC236}">
                  <a16:creationId xmlns:a16="http://schemas.microsoft.com/office/drawing/2014/main" id="{BD762B4B-40CF-4ACB-BA51-9BBF5A273D78}"/>
                </a:ext>
              </a:extLst>
            </p:cNvPr>
            <p:cNvSpPr>
              <a:spLocks/>
            </p:cNvSpPr>
            <p:nvPr/>
          </p:nvSpPr>
          <p:spPr bwMode="auto">
            <a:xfrm flipH="1">
              <a:off x="4119373"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4" name="Freeform 32">
              <a:extLst>
                <a:ext uri="{FF2B5EF4-FFF2-40B4-BE49-F238E27FC236}">
                  <a16:creationId xmlns:a16="http://schemas.microsoft.com/office/drawing/2014/main" id="{BA1CD4E8-2177-4700-8DCD-61E8BE6FE656}"/>
                </a:ext>
              </a:extLst>
            </p:cNvPr>
            <p:cNvSpPr>
              <a:spLocks/>
            </p:cNvSpPr>
            <p:nvPr/>
          </p:nvSpPr>
          <p:spPr bwMode="auto">
            <a:xfrm flipH="1">
              <a:off x="3793231"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5" name="Freeform 29">
              <a:extLst>
                <a:ext uri="{FF2B5EF4-FFF2-40B4-BE49-F238E27FC236}">
                  <a16:creationId xmlns:a16="http://schemas.microsoft.com/office/drawing/2014/main" id="{E943FD70-EBDD-4249-8F10-C034813A5CD1}"/>
                </a:ext>
              </a:extLst>
            </p:cNvPr>
            <p:cNvSpPr>
              <a:spLocks/>
            </p:cNvSpPr>
            <p:nvPr/>
          </p:nvSpPr>
          <p:spPr bwMode="auto">
            <a:xfrm flipH="1">
              <a:off x="335751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6" name="Freeform 30">
              <a:extLst>
                <a:ext uri="{FF2B5EF4-FFF2-40B4-BE49-F238E27FC236}">
                  <a16:creationId xmlns:a16="http://schemas.microsoft.com/office/drawing/2014/main" id="{E67C34C1-A534-4441-8974-23B1F982D5E9}"/>
                </a:ext>
              </a:extLst>
            </p:cNvPr>
            <p:cNvSpPr>
              <a:spLocks/>
            </p:cNvSpPr>
            <p:nvPr/>
          </p:nvSpPr>
          <p:spPr bwMode="auto">
            <a:xfrm flipH="1">
              <a:off x="3031369"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7" name="Freeform 31">
              <a:extLst>
                <a:ext uri="{FF2B5EF4-FFF2-40B4-BE49-F238E27FC236}">
                  <a16:creationId xmlns:a16="http://schemas.microsoft.com/office/drawing/2014/main" id="{59385809-82B3-4617-B36C-9B3C471BDDB4}"/>
                </a:ext>
              </a:extLst>
            </p:cNvPr>
            <p:cNvSpPr>
              <a:spLocks/>
            </p:cNvSpPr>
            <p:nvPr/>
          </p:nvSpPr>
          <p:spPr bwMode="auto">
            <a:xfrm flipH="1">
              <a:off x="3464604"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8" name="Freeform 32">
              <a:extLst>
                <a:ext uri="{FF2B5EF4-FFF2-40B4-BE49-F238E27FC236}">
                  <a16:creationId xmlns:a16="http://schemas.microsoft.com/office/drawing/2014/main" id="{44FDD806-D312-46C1-B2C2-E4D1C444FF89}"/>
                </a:ext>
              </a:extLst>
            </p:cNvPr>
            <p:cNvSpPr>
              <a:spLocks/>
            </p:cNvSpPr>
            <p:nvPr/>
          </p:nvSpPr>
          <p:spPr bwMode="auto">
            <a:xfrm flipH="1">
              <a:off x="3138464"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9" name="Freeform 29">
              <a:extLst>
                <a:ext uri="{FF2B5EF4-FFF2-40B4-BE49-F238E27FC236}">
                  <a16:creationId xmlns:a16="http://schemas.microsoft.com/office/drawing/2014/main" id="{FA1B48A1-53A3-4400-893D-EBD0DA2B9577}"/>
                </a:ext>
              </a:extLst>
            </p:cNvPr>
            <p:cNvSpPr>
              <a:spLocks/>
            </p:cNvSpPr>
            <p:nvPr/>
          </p:nvSpPr>
          <p:spPr bwMode="auto">
            <a:xfrm flipH="1">
              <a:off x="270274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0" name="Freeform 30">
              <a:extLst>
                <a:ext uri="{FF2B5EF4-FFF2-40B4-BE49-F238E27FC236}">
                  <a16:creationId xmlns:a16="http://schemas.microsoft.com/office/drawing/2014/main" id="{B7C2537A-C55D-4B46-BDDB-1DC4311BCE4E}"/>
                </a:ext>
              </a:extLst>
            </p:cNvPr>
            <p:cNvSpPr>
              <a:spLocks/>
            </p:cNvSpPr>
            <p:nvPr/>
          </p:nvSpPr>
          <p:spPr bwMode="auto">
            <a:xfrm flipH="1">
              <a:off x="2376599"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1" name="Freeform 31">
              <a:extLst>
                <a:ext uri="{FF2B5EF4-FFF2-40B4-BE49-F238E27FC236}">
                  <a16:creationId xmlns:a16="http://schemas.microsoft.com/office/drawing/2014/main" id="{C88524B4-B1D5-4916-8271-6255E2375994}"/>
                </a:ext>
              </a:extLst>
            </p:cNvPr>
            <p:cNvSpPr>
              <a:spLocks/>
            </p:cNvSpPr>
            <p:nvPr/>
          </p:nvSpPr>
          <p:spPr bwMode="auto">
            <a:xfrm flipH="1">
              <a:off x="2809836"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2" name="Freeform 32">
              <a:extLst>
                <a:ext uri="{FF2B5EF4-FFF2-40B4-BE49-F238E27FC236}">
                  <a16:creationId xmlns:a16="http://schemas.microsoft.com/office/drawing/2014/main" id="{A236D27D-4D7D-42D2-94C3-190F61F309AA}"/>
                </a:ext>
              </a:extLst>
            </p:cNvPr>
            <p:cNvSpPr>
              <a:spLocks/>
            </p:cNvSpPr>
            <p:nvPr/>
          </p:nvSpPr>
          <p:spPr bwMode="auto">
            <a:xfrm flipH="1">
              <a:off x="2483694"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3" name="Freeform 387">
              <a:extLst>
                <a:ext uri="{FF2B5EF4-FFF2-40B4-BE49-F238E27FC236}">
                  <a16:creationId xmlns:a16="http://schemas.microsoft.com/office/drawing/2014/main" id="{0F1334F5-7AAE-4F9C-97DC-34E214920C78}"/>
                </a:ext>
              </a:extLst>
            </p:cNvPr>
            <p:cNvSpPr>
              <a:spLocks/>
            </p:cNvSpPr>
            <p:nvPr/>
          </p:nvSpPr>
          <p:spPr bwMode="auto">
            <a:xfrm flipH="1">
              <a:off x="2047972"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4" name="Freeform 388">
              <a:extLst>
                <a:ext uri="{FF2B5EF4-FFF2-40B4-BE49-F238E27FC236}">
                  <a16:creationId xmlns:a16="http://schemas.microsoft.com/office/drawing/2014/main" id="{76D88E1A-A29B-40C7-8A9C-66F13DDB0B3C}"/>
                </a:ext>
              </a:extLst>
            </p:cNvPr>
            <p:cNvSpPr>
              <a:spLocks/>
            </p:cNvSpPr>
            <p:nvPr/>
          </p:nvSpPr>
          <p:spPr bwMode="auto">
            <a:xfrm flipH="1">
              <a:off x="172183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5" name="Freeform 389">
              <a:extLst>
                <a:ext uri="{FF2B5EF4-FFF2-40B4-BE49-F238E27FC236}">
                  <a16:creationId xmlns:a16="http://schemas.microsoft.com/office/drawing/2014/main" id="{E426840C-7796-4C50-B813-1F0405DECC89}"/>
                </a:ext>
              </a:extLst>
            </p:cNvPr>
            <p:cNvSpPr>
              <a:spLocks/>
            </p:cNvSpPr>
            <p:nvPr/>
          </p:nvSpPr>
          <p:spPr bwMode="auto">
            <a:xfrm flipH="1">
              <a:off x="2155066"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6" name="Freeform 390">
              <a:extLst>
                <a:ext uri="{FF2B5EF4-FFF2-40B4-BE49-F238E27FC236}">
                  <a16:creationId xmlns:a16="http://schemas.microsoft.com/office/drawing/2014/main" id="{DBD0B1F1-6FFD-4BBF-B388-CDBD745D5AE5}"/>
                </a:ext>
              </a:extLst>
            </p:cNvPr>
            <p:cNvSpPr>
              <a:spLocks/>
            </p:cNvSpPr>
            <p:nvPr/>
          </p:nvSpPr>
          <p:spPr bwMode="auto">
            <a:xfrm flipH="1">
              <a:off x="1828926"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7" name="Freeform 29">
              <a:extLst>
                <a:ext uri="{FF2B5EF4-FFF2-40B4-BE49-F238E27FC236}">
                  <a16:creationId xmlns:a16="http://schemas.microsoft.com/office/drawing/2014/main" id="{1947A14D-9B37-4100-81B0-258E3BC44E42}"/>
                </a:ext>
              </a:extLst>
            </p:cNvPr>
            <p:cNvSpPr>
              <a:spLocks/>
            </p:cNvSpPr>
            <p:nvPr/>
          </p:nvSpPr>
          <p:spPr bwMode="auto">
            <a:xfrm flipH="1">
              <a:off x="139320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8" name="Freeform 31">
              <a:extLst>
                <a:ext uri="{FF2B5EF4-FFF2-40B4-BE49-F238E27FC236}">
                  <a16:creationId xmlns:a16="http://schemas.microsoft.com/office/drawing/2014/main" id="{5453913E-348D-40B7-9374-DFF29C4CE140}"/>
                </a:ext>
              </a:extLst>
            </p:cNvPr>
            <p:cNvSpPr>
              <a:spLocks/>
            </p:cNvSpPr>
            <p:nvPr/>
          </p:nvSpPr>
          <p:spPr bwMode="auto">
            <a:xfrm flipH="1">
              <a:off x="1500297"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9" name="Freeform 29">
              <a:extLst>
                <a:ext uri="{FF2B5EF4-FFF2-40B4-BE49-F238E27FC236}">
                  <a16:creationId xmlns:a16="http://schemas.microsoft.com/office/drawing/2014/main" id="{4ECD8DC6-4CBB-429E-A832-0B4201300A9F}"/>
                </a:ext>
              </a:extLst>
            </p:cNvPr>
            <p:cNvSpPr>
              <a:spLocks/>
            </p:cNvSpPr>
            <p:nvPr/>
          </p:nvSpPr>
          <p:spPr bwMode="auto">
            <a:xfrm flipH="1">
              <a:off x="106457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0" name="Freeform 30">
              <a:extLst>
                <a:ext uri="{FF2B5EF4-FFF2-40B4-BE49-F238E27FC236}">
                  <a16:creationId xmlns:a16="http://schemas.microsoft.com/office/drawing/2014/main" id="{EE264C89-1F9F-402D-AE8F-8965CBB43DAB}"/>
                </a:ext>
              </a:extLst>
            </p:cNvPr>
            <p:cNvSpPr>
              <a:spLocks/>
            </p:cNvSpPr>
            <p:nvPr/>
          </p:nvSpPr>
          <p:spPr bwMode="auto">
            <a:xfrm flipH="1">
              <a:off x="73843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1" name="Freeform 31">
              <a:extLst>
                <a:ext uri="{FF2B5EF4-FFF2-40B4-BE49-F238E27FC236}">
                  <a16:creationId xmlns:a16="http://schemas.microsoft.com/office/drawing/2014/main" id="{78BE4E85-42C5-4CCD-8B83-5C74AD875C1D}"/>
                </a:ext>
              </a:extLst>
            </p:cNvPr>
            <p:cNvSpPr>
              <a:spLocks/>
            </p:cNvSpPr>
            <p:nvPr/>
          </p:nvSpPr>
          <p:spPr bwMode="auto">
            <a:xfrm flipH="1">
              <a:off x="1171668"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2" name="Freeform 32">
              <a:extLst>
                <a:ext uri="{FF2B5EF4-FFF2-40B4-BE49-F238E27FC236}">
                  <a16:creationId xmlns:a16="http://schemas.microsoft.com/office/drawing/2014/main" id="{713ADC67-1B79-4531-8A08-6E56ED866146}"/>
                </a:ext>
              </a:extLst>
            </p:cNvPr>
            <p:cNvSpPr>
              <a:spLocks/>
            </p:cNvSpPr>
            <p:nvPr/>
          </p:nvSpPr>
          <p:spPr bwMode="auto">
            <a:xfrm flipH="1">
              <a:off x="845528"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3" name="Freeform 397">
              <a:extLst>
                <a:ext uri="{FF2B5EF4-FFF2-40B4-BE49-F238E27FC236}">
                  <a16:creationId xmlns:a16="http://schemas.microsoft.com/office/drawing/2014/main" id="{FF27E2F8-2B3C-48D5-99DB-2ED40A89BEF2}"/>
                </a:ext>
              </a:extLst>
            </p:cNvPr>
            <p:cNvSpPr>
              <a:spLocks/>
            </p:cNvSpPr>
            <p:nvPr/>
          </p:nvSpPr>
          <p:spPr bwMode="auto">
            <a:xfrm flipH="1">
              <a:off x="40980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4" name="Freeform 398">
              <a:extLst>
                <a:ext uri="{FF2B5EF4-FFF2-40B4-BE49-F238E27FC236}">
                  <a16:creationId xmlns:a16="http://schemas.microsoft.com/office/drawing/2014/main" id="{D644679D-AAFB-4890-8CCD-CD32049F3AF7}"/>
                </a:ext>
              </a:extLst>
            </p:cNvPr>
            <p:cNvSpPr>
              <a:spLocks/>
            </p:cNvSpPr>
            <p:nvPr/>
          </p:nvSpPr>
          <p:spPr bwMode="auto">
            <a:xfrm flipH="1">
              <a:off x="83664"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5" name="Freeform 399">
              <a:extLst>
                <a:ext uri="{FF2B5EF4-FFF2-40B4-BE49-F238E27FC236}">
                  <a16:creationId xmlns:a16="http://schemas.microsoft.com/office/drawing/2014/main" id="{00E76FF1-CF2E-4965-9B4D-FB55D7D2FC3A}"/>
                </a:ext>
              </a:extLst>
            </p:cNvPr>
            <p:cNvSpPr>
              <a:spLocks/>
            </p:cNvSpPr>
            <p:nvPr/>
          </p:nvSpPr>
          <p:spPr bwMode="auto">
            <a:xfrm flipH="1">
              <a:off x="516899"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6" name="Freeform 400">
              <a:extLst>
                <a:ext uri="{FF2B5EF4-FFF2-40B4-BE49-F238E27FC236}">
                  <a16:creationId xmlns:a16="http://schemas.microsoft.com/office/drawing/2014/main" id="{01D5C4B2-6A15-4430-A586-61A49A222994}"/>
                </a:ext>
              </a:extLst>
            </p:cNvPr>
            <p:cNvSpPr>
              <a:spLocks/>
            </p:cNvSpPr>
            <p:nvPr/>
          </p:nvSpPr>
          <p:spPr bwMode="auto">
            <a:xfrm flipH="1">
              <a:off x="190758"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796" name="Group 1795">
            <a:extLst>
              <a:ext uri="{FF2B5EF4-FFF2-40B4-BE49-F238E27FC236}">
                <a16:creationId xmlns:a16="http://schemas.microsoft.com/office/drawing/2014/main" id="{78F5DB95-0743-4194-AF8E-731BCEBC63A0}"/>
              </a:ext>
            </a:extLst>
          </p:cNvPr>
          <p:cNvGrpSpPr/>
          <p:nvPr userDrawn="1"/>
        </p:nvGrpSpPr>
        <p:grpSpPr>
          <a:xfrm>
            <a:off x="83664" y="348872"/>
            <a:ext cx="12009864" cy="176637"/>
            <a:chOff x="83663" y="225542"/>
            <a:chExt cx="12009864" cy="176637"/>
          </a:xfrm>
        </p:grpSpPr>
        <p:sp>
          <p:nvSpPr>
            <p:cNvPr id="811" name="Freeform 29">
              <a:extLst>
                <a:ext uri="{FF2B5EF4-FFF2-40B4-BE49-F238E27FC236}">
                  <a16:creationId xmlns:a16="http://schemas.microsoft.com/office/drawing/2014/main" id="{48C2BA7C-C171-4DE7-B360-0D6AD3E7EB1C}"/>
                </a:ext>
              </a:extLst>
            </p:cNvPr>
            <p:cNvSpPr>
              <a:spLocks/>
            </p:cNvSpPr>
            <p:nvPr/>
          </p:nvSpPr>
          <p:spPr bwMode="auto">
            <a:xfrm>
              <a:off x="5217208"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2" name="Freeform 30">
              <a:extLst>
                <a:ext uri="{FF2B5EF4-FFF2-40B4-BE49-F238E27FC236}">
                  <a16:creationId xmlns:a16="http://schemas.microsoft.com/office/drawing/2014/main" id="{760CE1DE-ACCB-4DB4-B5A3-8B6FD14A4E12}"/>
                </a:ext>
              </a:extLst>
            </p:cNvPr>
            <p:cNvSpPr>
              <a:spLocks/>
            </p:cNvSpPr>
            <p:nvPr/>
          </p:nvSpPr>
          <p:spPr bwMode="auto">
            <a:xfrm>
              <a:off x="5543349"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3" name="Freeform 31">
              <a:extLst>
                <a:ext uri="{FF2B5EF4-FFF2-40B4-BE49-F238E27FC236}">
                  <a16:creationId xmlns:a16="http://schemas.microsoft.com/office/drawing/2014/main" id="{F6E04536-CA56-4716-96F4-4A132F4D4069}"/>
                </a:ext>
              </a:extLst>
            </p:cNvPr>
            <p:cNvSpPr>
              <a:spLocks/>
            </p:cNvSpPr>
            <p:nvPr/>
          </p:nvSpPr>
          <p:spPr bwMode="auto">
            <a:xfrm>
              <a:off x="4995675"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4" name="Freeform 32">
              <a:extLst>
                <a:ext uri="{FF2B5EF4-FFF2-40B4-BE49-F238E27FC236}">
                  <a16:creationId xmlns:a16="http://schemas.microsoft.com/office/drawing/2014/main" id="{2AFA537E-385D-4008-856F-F34A92494ABD}"/>
                </a:ext>
              </a:extLst>
            </p:cNvPr>
            <p:cNvSpPr>
              <a:spLocks/>
            </p:cNvSpPr>
            <p:nvPr/>
          </p:nvSpPr>
          <p:spPr bwMode="auto">
            <a:xfrm>
              <a:off x="5324302"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5" name="Freeform 29">
              <a:extLst>
                <a:ext uri="{FF2B5EF4-FFF2-40B4-BE49-F238E27FC236}">
                  <a16:creationId xmlns:a16="http://schemas.microsoft.com/office/drawing/2014/main" id="{EFD04C3C-A4AB-4871-B02B-0E733E3BDEB5}"/>
                </a:ext>
              </a:extLst>
            </p:cNvPr>
            <p:cNvSpPr>
              <a:spLocks/>
            </p:cNvSpPr>
            <p:nvPr/>
          </p:nvSpPr>
          <p:spPr bwMode="auto">
            <a:xfrm>
              <a:off x="5871978"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6" name="Freeform 30">
              <a:extLst>
                <a:ext uri="{FF2B5EF4-FFF2-40B4-BE49-F238E27FC236}">
                  <a16:creationId xmlns:a16="http://schemas.microsoft.com/office/drawing/2014/main" id="{37FEA7BF-04A4-4A9C-8CB5-DCA193913217}"/>
                </a:ext>
              </a:extLst>
            </p:cNvPr>
            <p:cNvSpPr>
              <a:spLocks/>
            </p:cNvSpPr>
            <p:nvPr/>
          </p:nvSpPr>
          <p:spPr bwMode="auto">
            <a:xfrm>
              <a:off x="6198118"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7" name="Freeform 31">
              <a:extLst>
                <a:ext uri="{FF2B5EF4-FFF2-40B4-BE49-F238E27FC236}">
                  <a16:creationId xmlns:a16="http://schemas.microsoft.com/office/drawing/2014/main" id="{039BFC52-0F72-43C8-A3A3-38405DB261EB}"/>
                </a:ext>
              </a:extLst>
            </p:cNvPr>
            <p:cNvSpPr>
              <a:spLocks/>
            </p:cNvSpPr>
            <p:nvPr/>
          </p:nvSpPr>
          <p:spPr bwMode="auto">
            <a:xfrm>
              <a:off x="5650444"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8" name="Freeform 32">
              <a:extLst>
                <a:ext uri="{FF2B5EF4-FFF2-40B4-BE49-F238E27FC236}">
                  <a16:creationId xmlns:a16="http://schemas.microsoft.com/office/drawing/2014/main" id="{29FC1F44-1F6F-4038-B2B4-0944B1A8B2A2}"/>
                </a:ext>
              </a:extLst>
            </p:cNvPr>
            <p:cNvSpPr>
              <a:spLocks/>
            </p:cNvSpPr>
            <p:nvPr/>
          </p:nvSpPr>
          <p:spPr bwMode="auto">
            <a:xfrm>
              <a:off x="5979072"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9" name="Freeform 29">
              <a:extLst>
                <a:ext uri="{FF2B5EF4-FFF2-40B4-BE49-F238E27FC236}">
                  <a16:creationId xmlns:a16="http://schemas.microsoft.com/office/drawing/2014/main" id="{6CDA1E19-1982-4657-90F9-76384E561FF5}"/>
                </a:ext>
              </a:extLst>
            </p:cNvPr>
            <p:cNvSpPr>
              <a:spLocks/>
            </p:cNvSpPr>
            <p:nvPr/>
          </p:nvSpPr>
          <p:spPr bwMode="auto">
            <a:xfrm>
              <a:off x="6526746"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0" name="Freeform 30">
              <a:extLst>
                <a:ext uri="{FF2B5EF4-FFF2-40B4-BE49-F238E27FC236}">
                  <a16:creationId xmlns:a16="http://schemas.microsoft.com/office/drawing/2014/main" id="{C2163247-7818-43CB-B885-2804B135D97F}"/>
                </a:ext>
              </a:extLst>
            </p:cNvPr>
            <p:cNvSpPr>
              <a:spLocks/>
            </p:cNvSpPr>
            <p:nvPr/>
          </p:nvSpPr>
          <p:spPr bwMode="auto">
            <a:xfrm>
              <a:off x="6852887"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1" name="Freeform 31">
              <a:extLst>
                <a:ext uri="{FF2B5EF4-FFF2-40B4-BE49-F238E27FC236}">
                  <a16:creationId xmlns:a16="http://schemas.microsoft.com/office/drawing/2014/main" id="{FA256FAE-3764-4396-874F-31962D968926}"/>
                </a:ext>
              </a:extLst>
            </p:cNvPr>
            <p:cNvSpPr>
              <a:spLocks/>
            </p:cNvSpPr>
            <p:nvPr/>
          </p:nvSpPr>
          <p:spPr bwMode="auto">
            <a:xfrm>
              <a:off x="6305213"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2" name="Freeform 32">
              <a:extLst>
                <a:ext uri="{FF2B5EF4-FFF2-40B4-BE49-F238E27FC236}">
                  <a16:creationId xmlns:a16="http://schemas.microsoft.com/office/drawing/2014/main" id="{8720DB38-7D29-41B3-BFF2-9D549CB39D62}"/>
                </a:ext>
              </a:extLst>
            </p:cNvPr>
            <p:cNvSpPr>
              <a:spLocks/>
            </p:cNvSpPr>
            <p:nvPr/>
          </p:nvSpPr>
          <p:spPr bwMode="auto">
            <a:xfrm>
              <a:off x="6633841"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3" name="Freeform 29">
              <a:extLst>
                <a:ext uri="{FF2B5EF4-FFF2-40B4-BE49-F238E27FC236}">
                  <a16:creationId xmlns:a16="http://schemas.microsoft.com/office/drawing/2014/main" id="{1FB0C8F1-C645-4A0D-BC09-7086DBD13A55}"/>
                </a:ext>
              </a:extLst>
            </p:cNvPr>
            <p:cNvSpPr>
              <a:spLocks/>
            </p:cNvSpPr>
            <p:nvPr/>
          </p:nvSpPr>
          <p:spPr bwMode="auto">
            <a:xfrm>
              <a:off x="7181515"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4" name="Freeform 30">
              <a:extLst>
                <a:ext uri="{FF2B5EF4-FFF2-40B4-BE49-F238E27FC236}">
                  <a16:creationId xmlns:a16="http://schemas.microsoft.com/office/drawing/2014/main" id="{258079EE-33F0-4702-97A1-D1554A5AD28E}"/>
                </a:ext>
              </a:extLst>
            </p:cNvPr>
            <p:cNvSpPr>
              <a:spLocks/>
            </p:cNvSpPr>
            <p:nvPr/>
          </p:nvSpPr>
          <p:spPr bwMode="auto">
            <a:xfrm>
              <a:off x="7507656"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5" name="Freeform 31">
              <a:extLst>
                <a:ext uri="{FF2B5EF4-FFF2-40B4-BE49-F238E27FC236}">
                  <a16:creationId xmlns:a16="http://schemas.microsoft.com/office/drawing/2014/main" id="{09E1B1FC-279B-4B68-B35B-8CF92EEF8725}"/>
                </a:ext>
              </a:extLst>
            </p:cNvPr>
            <p:cNvSpPr>
              <a:spLocks/>
            </p:cNvSpPr>
            <p:nvPr/>
          </p:nvSpPr>
          <p:spPr bwMode="auto">
            <a:xfrm>
              <a:off x="6959982"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6" name="Freeform 32">
              <a:extLst>
                <a:ext uri="{FF2B5EF4-FFF2-40B4-BE49-F238E27FC236}">
                  <a16:creationId xmlns:a16="http://schemas.microsoft.com/office/drawing/2014/main" id="{BDD4D431-D290-4A4D-95E6-4E564CAD1EA6}"/>
                </a:ext>
              </a:extLst>
            </p:cNvPr>
            <p:cNvSpPr>
              <a:spLocks/>
            </p:cNvSpPr>
            <p:nvPr/>
          </p:nvSpPr>
          <p:spPr bwMode="auto">
            <a:xfrm>
              <a:off x="7288610"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7" name="Freeform 521">
              <a:extLst>
                <a:ext uri="{FF2B5EF4-FFF2-40B4-BE49-F238E27FC236}">
                  <a16:creationId xmlns:a16="http://schemas.microsoft.com/office/drawing/2014/main" id="{EBB834A8-4D91-49DE-937E-A5BDCE086468}"/>
                </a:ext>
              </a:extLst>
            </p:cNvPr>
            <p:cNvSpPr>
              <a:spLocks/>
            </p:cNvSpPr>
            <p:nvPr/>
          </p:nvSpPr>
          <p:spPr bwMode="auto">
            <a:xfrm>
              <a:off x="7836284"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8" name="Freeform 522">
              <a:extLst>
                <a:ext uri="{FF2B5EF4-FFF2-40B4-BE49-F238E27FC236}">
                  <a16:creationId xmlns:a16="http://schemas.microsoft.com/office/drawing/2014/main" id="{704A953A-7E84-4A09-840D-6453C51F005A}"/>
                </a:ext>
              </a:extLst>
            </p:cNvPr>
            <p:cNvSpPr>
              <a:spLocks/>
            </p:cNvSpPr>
            <p:nvPr/>
          </p:nvSpPr>
          <p:spPr bwMode="auto">
            <a:xfrm>
              <a:off x="8162425"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9" name="Freeform 523">
              <a:extLst>
                <a:ext uri="{FF2B5EF4-FFF2-40B4-BE49-F238E27FC236}">
                  <a16:creationId xmlns:a16="http://schemas.microsoft.com/office/drawing/2014/main" id="{3CADE2DC-1BE1-43CE-9028-A17EB4858FD1}"/>
                </a:ext>
              </a:extLst>
            </p:cNvPr>
            <p:cNvSpPr>
              <a:spLocks/>
            </p:cNvSpPr>
            <p:nvPr/>
          </p:nvSpPr>
          <p:spPr bwMode="auto">
            <a:xfrm>
              <a:off x="7614751"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0" name="Freeform 524">
              <a:extLst>
                <a:ext uri="{FF2B5EF4-FFF2-40B4-BE49-F238E27FC236}">
                  <a16:creationId xmlns:a16="http://schemas.microsoft.com/office/drawing/2014/main" id="{2F825BFF-9883-416D-B601-B2550760A44C}"/>
                </a:ext>
              </a:extLst>
            </p:cNvPr>
            <p:cNvSpPr>
              <a:spLocks/>
            </p:cNvSpPr>
            <p:nvPr/>
          </p:nvSpPr>
          <p:spPr bwMode="auto">
            <a:xfrm>
              <a:off x="7943378"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1" name="Freeform 29">
              <a:extLst>
                <a:ext uri="{FF2B5EF4-FFF2-40B4-BE49-F238E27FC236}">
                  <a16:creationId xmlns:a16="http://schemas.microsoft.com/office/drawing/2014/main" id="{A421E879-F37C-40C4-988A-05AB002F01FB}"/>
                </a:ext>
              </a:extLst>
            </p:cNvPr>
            <p:cNvSpPr>
              <a:spLocks/>
            </p:cNvSpPr>
            <p:nvPr/>
          </p:nvSpPr>
          <p:spPr bwMode="auto">
            <a:xfrm>
              <a:off x="8491054"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2" name="Freeform 31">
              <a:extLst>
                <a:ext uri="{FF2B5EF4-FFF2-40B4-BE49-F238E27FC236}">
                  <a16:creationId xmlns:a16="http://schemas.microsoft.com/office/drawing/2014/main" id="{24199D43-9FDB-41FC-8DAA-E10684625933}"/>
                </a:ext>
              </a:extLst>
            </p:cNvPr>
            <p:cNvSpPr>
              <a:spLocks/>
            </p:cNvSpPr>
            <p:nvPr/>
          </p:nvSpPr>
          <p:spPr bwMode="auto">
            <a:xfrm>
              <a:off x="8269520"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3" name="Freeform 29">
              <a:extLst>
                <a:ext uri="{FF2B5EF4-FFF2-40B4-BE49-F238E27FC236}">
                  <a16:creationId xmlns:a16="http://schemas.microsoft.com/office/drawing/2014/main" id="{9FBBF5D5-45D8-405B-A0A1-EC9E696AAB3D}"/>
                </a:ext>
              </a:extLst>
            </p:cNvPr>
            <p:cNvSpPr>
              <a:spLocks/>
            </p:cNvSpPr>
            <p:nvPr/>
          </p:nvSpPr>
          <p:spPr bwMode="auto">
            <a:xfrm>
              <a:off x="8819682"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4" name="Freeform 30">
              <a:extLst>
                <a:ext uri="{FF2B5EF4-FFF2-40B4-BE49-F238E27FC236}">
                  <a16:creationId xmlns:a16="http://schemas.microsoft.com/office/drawing/2014/main" id="{EAF3A785-EDBE-40E3-A43F-B311232B9CB1}"/>
                </a:ext>
              </a:extLst>
            </p:cNvPr>
            <p:cNvSpPr>
              <a:spLocks/>
            </p:cNvSpPr>
            <p:nvPr/>
          </p:nvSpPr>
          <p:spPr bwMode="auto">
            <a:xfrm>
              <a:off x="9145823"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5" name="Freeform 31">
              <a:extLst>
                <a:ext uri="{FF2B5EF4-FFF2-40B4-BE49-F238E27FC236}">
                  <a16:creationId xmlns:a16="http://schemas.microsoft.com/office/drawing/2014/main" id="{C3E82A85-BBBE-4443-89D9-BB06433AB863}"/>
                </a:ext>
              </a:extLst>
            </p:cNvPr>
            <p:cNvSpPr>
              <a:spLocks/>
            </p:cNvSpPr>
            <p:nvPr/>
          </p:nvSpPr>
          <p:spPr bwMode="auto">
            <a:xfrm>
              <a:off x="8598148"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6" name="Freeform 32">
              <a:extLst>
                <a:ext uri="{FF2B5EF4-FFF2-40B4-BE49-F238E27FC236}">
                  <a16:creationId xmlns:a16="http://schemas.microsoft.com/office/drawing/2014/main" id="{CEBE9F7B-6655-45A6-93B4-E5B2F9FFF765}"/>
                </a:ext>
              </a:extLst>
            </p:cNvPr>
            <p:cNvSpPr>
              <a:spLocks/>
            </p:cNvSpPr>
            <p:nvPr/>
          </p:nvSpPr>
          <p:spPr bwMode="auto">
            <a:xfrm>
              <a:off x="8926776"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7" name="Freeform 29">
              <a:extLst>
                <a:ext uri="{FF2B5EF4-FFF2-40B4-BE49-F238E27FC236}">
                  <a16:creationId xmlns:a16="http://schemas.microsoft.com/office/drawing/2014/main" id="{7EAF867D-F458-4BED-B217-26623704AE39}"/>
                </a:ext>
              </a:extLst>
            </p:cNvPr>
            <p:cNvSpPr>
              <a:spLocks/>
            </p:cNvSpPr>
            <p:nvPr/>
          </p:nvSpPr>
          <p:spPr bwMode="auto">
            <a:xfrm>
              <a:off x="9474451"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8" name="Freeform 30">
              <a:extLst>
                <a:ext uri="{FF2B5EF4-FFF2-40B4-BE49-F238E27FC236}">
                  <a16:creationId xmlns:a16="http://schemas.microsoft.com/office/drawing/2014/main" id="{F525BE7B-2E2A-453D-8D92-EEF0DD1A3ADE}"/>
                </a:ext>
              </a:extLst>
            </p:cNvPr>
            <p:cNvSpPr>
              <a:spLocks/>
            </p:cNvSpPr>
            <p:nvPr/>
          </p:nvSpPr>
          <p:spPr bwMode="auto">
            <a:xfrm>
              <a:off x="9800592"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9" name="Freeform 31">
              <a:extLst>
                <a:ext uri="{FF2B5EF4-FFF2-40B4-BE49-F238E27FC236}">
                  <a16:creationId xmlns:a16="http://schemas.microsoft.com/office/drawing/2014/main" id="{940AF245-23E8-4049-A71B-82B0FBFE59B9}"/>
                </a:ext>
              </a:extLst>
            </p:cNvPr>
            <p:cNvSpPr>
              <a:spLocks/>
            </p:cNvSpPr>
            <p:nvPr/>
          </p:nvSpPr>
          <p:spPr bwMode="auto">
            <a:xfrm>
              <a:off x="9252918"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0" name="Freeform 32">
              <a:extLst>
                <a:ext uri="{FF2B5EF4-FFF2-40B4-BE49-F238E27FC236}">
                  <a16:creationId xmlns:a16="http://schemas.microsoft.com/office/drawing/2014/main" id="{B9782BEE-4F82-448C-9F67-9F3C31383225}"/>
                </a:ext>
              </a:extLst>
            </p:cNvPr>
            <p:cNvSpPr>
              <a:spLocks/>
            </p:cNvSpPr>
            <p:nvPr/>
          </p:nvSpPr>
          <p:spPr bwMode="auto">
            <a:xfrm>
              <a:off x="9581546"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1" name="Freeform 29">
              <a:extLst>
                <a:ext uri="{FF2B5EF4-FFF2-40B4-BE49-F238E27FC236}">
                  <a16:creationId xmlns:a16="http://schemas.microsoft.com/office/drawing/2014/main" id="{FC50875A-C2B1-49F7-85DC-314A5EEAC0A4}"/>
                </a:ext>
              </a:extLst>
            </p:cNvPr>
            <p:cNvSpPr>
              <a:spLocks/>
            </p:cNvSpPr>
            <p:nvPr/>
          </p:nvSpPr>
          <p:spPr bwMode="auto">
            <a:xfrm>
              <a:off x="10129220"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2" name="Freeform 30">
              <a:extLst>
                <a:ext uri="{FF2B5EF4-FFF2-40B4-BE49-F238E27FC236}">
                  <a16:creationId xmlns:a16="http://schemas.microsoft.com/office/drawing/2014/main" id="{99B4AE58-D34F-4FB7-B49A-F6880B0D1F95}"/>
                </a:ext>
              </a:extLst>
            </p:cNvPr>
            <p:cNvSpPr>
              <a:spLocks/>
            </p:cNvSpPr>
            <p:nvPr/>
          </p:nvSpPr>
          <p:spPr bwMode="auto">
            <a:xfrm>
              <a:off x="10455360"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3" name="Freeform 31">
              <a:extLst>
                <a:ext uri="{FF2B5EF4-FFF2-40B4-BE49-F238E27FC236}">
                  <a16:creationId xmlns:a16="http://schemas.microsoft.com/office/drawing/2014/main" id="{B782F265-72D7-4730-8609-B70179C3D070}"/>
                </a:ext>
              </a:extLst>
            </p:cNvPr>
            <p:cNvSpPr>
              <a:spLocks/>
            </p:cNvSpPr>
            <p:nvPr/>
          </p:nvSpPr>
          <p:spPr bwMode="auto">
            <a:xfrm>
              <a:off x="9907686"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4" name="Freeform 32">
              <a:extLst>
                <a:ext uri="{FF2B5EF4-FFF2-40B4-BE49-F238E27FC236}">
                  <a16:creationId xmlns:a16="http://schemas.microsoft.com/office/drawing/2014/main" id="{5D873FB8-D4FE-49B8-9258-348E8376D58C}"/>
                </a:ext>
              </a:extLst>
            </p:cNvPr>
            <p:cNvSpPr>
              <a:spLocks/>
            </p:cNvSpPr>
            <p:nvPr/>
          </p:nvSpPr>
          <p:spPr bwMode="auto">
            <a:xfrm>
              <a:off x="10236314"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5" name="Freeform 29">
              <a:extLst>
                <a:ext uri="{FF2B5EF4-FFF2-40B4-BE49-F238E27FC236}">
                  <a16:creationId xmlns:a16="http://schemas.microsoft.com/office/drawing/2014/main" id="{DCDD0143-596F-452E-9CC5-6DB71914B37B}"/>
                </a:ext>
              </a:extLst>
            </p:cNvPr>
            <p:cNvSpPr>
              <a:spLocks/>
            </p:cNvSpPr>
            <p:nvPr/>
          </p:nvSpPr>
          <p:spPr bwMode="auto">
            <a:xfrm>
              <a:off x="10783989"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6" name="Freeform 30">
              <a:extLst>
                <a:ext uri="{FF2B5EF4-FFF2-40B4-BE49-F238E27FC236}">
                  <a16:creationId xmlns:a16="http://schemas.microsoft.com/office/drawing/2014/main" id="{02FB15A4-8775-431D-A2DB-72C419E47ACF}"/>
                </a:ext>
              </a:extLst>
            </p:cNvPr>
            <p:cNvSpPr>
              <a:spLocks/>
            </p:cNvSpPr>
            <p:nvPr/>
          </p:nvSpPr>
          <p:spPr bwMode="auto">
            <a:xfrm>
              <a:off x="11110130"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7" name="Freeform 31">
              <a:extLst>
                <a:ext uri="{FF2B5EF4-FFF2-40B4-BE49-F238E27FC236}">
                  <a16:creationId xmlns:a16="http://schemas.microsoft.com/office/drawing/2014/main" id="{F960D10A-F346-483E-AB2D-2097A0D04B81}"/>
                </a:ext>
              </a:extLst>
            </p:cNvPr>
            <p:cNvSpPr>
              <a:spLocks/>
            </p:cNvSpPr>
            <p:nvPr/>
          </p:nvSpPr>
          <p:spPr bwMode="auto">
            <a:xfrm>
              <a:off x="10562455"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8" name="Freeform 32">
              <a:extLst>
                <a:ext uri="{FF2B5EF4-FFF2-40B4-BE49-F238E27FC236}">
                  <a16:creationId xmlns:a16="http://schemas.microsoft.com/office/drawing/2014/main" id="{0FA958CF-B505-4CC7-AC6E-A36B124A8ADE}"/>
                </a:ext>
              </a:extLst>
            </p:cNvPr>
            <p:cNvSpPr>
              <a:spLocks/>
            </p:cNvSpPr>
            <p:nvPr/>
          </p:nvSpPr>
          <p:spPr bwMode="auto">
            <a:xfrm>
              <a:off x="10891083"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9" name="Freeform 543">
              <a:extLst>
                <a:ext uri="{FF2B5EF4-FFF2-40B4-BE49-F238E27FC236}">
                  <a16:creationId xmlns:a16="http://schemas.microsoft.com/office/drawing/2014/main" id="{A5B76D52-0DBD-4003-BAE3-635980856E63}"/>
                </a:ext>
              </a:extLst>
            </p:cNvPr>
            <p:cNvSpPr>
              <a:spLocks/>
            </p:cNvSpPr>
            <p:nvPr/>
          </p:nvSpPr>
          <p:spPr bwMode="auto">
            <a:xfrm>
              <a:off x="11438757"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0" name="Freeform 544">
              <a:extLst>
                <a:ext uri="{FF2B5EF4-FFF2-40B4-BE49-F238E27FC236}">
                  <a16:creationId xmlns:a16="http://schemas.microsoft.com/office/drawing/2014/main" id="{7B3AF653-F21B-4B83-9E37-2EF2A42796E0}"/>
                </a:ext>
              </a:extLst>
            </p:cNvPr>
            <p:cNvSpPr>
              <a:spLocks/>
            </p:cNvSpPr>
            <p:nvPr/>
          </p:nvSpPr>
          <p:spPr bwMode="auto">
            <a:xfrm>
              <a:off x="11764899"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1" name="Freeform 545">
              <a:extLst>
                <a:ext uri="{FF2B5EF4-FFF2-40B4-BE49-F238E27FC236}">
                  <a16:creationId xmlns:a16="http://schemas.microsoft.com/office/drawing/2014/main" id="{F90FA9E6-C19E-482C-8BB7-59DCF5A5AC72}"/>
                </a:ext>
              </a:extLst>
            </p:cNvPr>
            <p:cNvSpPr>
              <a:spLocks/>
            </p:cNvSpPr>
            <p:nvPr/>
          </p:nvSpPr>
          <p:spPr bwMode="auto">
            <a:xfrm>
              <a:off x="11217225"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2" name="Freeform 546">
              <a:extLst>
                <a:ext uri="{FF2B5EF4-FFF2-40B4-BE49-F238E27FC236}">
                  <a16:creationId xmlns:a16="http://schemas.microsoft.com/office/drawing/2014/main" id="{86352EEF-4465-467D-B743-8FE94FCE0EF4}"/>
                </a:ext>
              </a:extLst>
            </p:cNvPr>
            <p:cNvSpPr>
              <a:spLocks/>
            </p:cNvSpPr>
            <p:nvPr/>
          </p:nvSpPr>
          <p:spPr bwMode="auto">
            <a:xfrm>
              <a:off x="11545852"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3" name="Freeform 29">
              <a:extLst>
                <a:ext uri="{FF2B5EF4-FFF2-40B4-BE49-F238E27FC236}">
                  <a16:creationId xmlns:a16="http://schemas.microsoft.com/office/drawing/2014/main" id="{B5D670BF-6A8D-4A95-86D1-81EDA2622851}"/>
                </a:ext>
              </a:extLst>
            </p:cNvPr>
            <p:cNvSpPr>
              <a:spLocks/>
            </p:cNvSpPr>
            <p:nvPr/>
          </p:nvSpPr>
          <p:spPr bwMode="auto">
            <a:xfrm>
              <a:off x="12093527"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4" name="Freeform 31">
              <a:extLst>
                <a:ext uri="{FF2B5EF4-FFF2-40B4-BE49-F238E27FC236}">
                  <a16:creationId xmlns:a16="http://schemas.microsoft.com/office/drawing/2014/main" id="{A1EACFB4-E3CC-44C0-9479-EB0FDC1C581A}"/>
                </a:ext>
              </a:extLst>
            </p:cNvPr>
            <p:cNvSpPr>
              <a:spLocks/>
            </p:cNvSpPr>
            <p:nvPr/>
          </p:nvSpPr>
          <p:spPr bwMode="auto">
            <a:xfrm>
              <a:off x="11871993"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7" name="Freeform 30">
              <a:extLst>
                <a:ext uri="{FF2B5EF4-FFF2-40B4-BE49-F238E27FC236}">
                  <a16:creationId xmlns:a16="http://schemas.microsoft.com/office/drawing/2014/main" id="{E20F7C2C-7993-4B39-9176-3D0F086C0C95}"/>
                </a:ext>
              </a:extLst>
            </p:cNvPr>
            <p:cNvSpPr>
              <a:spLocks/>
            </p:cNvSpPr>
            <p:nvPr/>
          </p:nvSpPr>
          <p:spPr bwMode="auto">
            <a:xfrm>
              <a:off x="302710"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8" name="Freeform 32">
              <a:extLst>
                <a:ext uri="{FF2B5EF4-FFF2-40B4-BE49-F238E27FC236}">
                  <a16:creationId xmlns:a16="http://schemas.microsoft.com/office/drawing/2014/main" id="{1AD6621C-3BA8-4D45-8131-EB6A25194D6D}"/>
                </a:ext>
              </a:extLst>
            </p:cNvPr>
            <p:cNvSpPr>
              <a:spLocks/>
            </p:cNvSpPr>
            <p:nvPr/>
          </p:nvSpPr>
          <p:spPr bwMode="auto">
            <a:xfrm>
              <a:off x="83663"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9" name="Freeform 403">
              <a:extLst>
                <a:ext uri="{FF2B5EF4-FFF2-40B4-BE49-F238E27FC236}">
                  <a16:creationId xmlns:a16="http://schemas.microsoft.com/office/drawing/2014/main" id="{810F15F8-DA4A-44B4-B592-5A28AC6EEDA4}"/>
                </a:ext>
              </a:extLst>
            </p:cNvPr>
            <p:cNvSpPr>
              <a:spLocks/>
            </p:cNvSpPr>
            <p:nvPr/>
          </p:nvSpPr>
          <p:spPr bwMode="auto">
            <a:xfrm>
              <a:off x="631337"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0" name="Freeform 404">
              <a:extLst>
                <a:ext uri="{FF2B5EF4-FFF2-40B4-BE49-F238E27FC236}">
                  <a16:creationId xmlns:a16="http://schemas.microsoft.com/office/drawing/2014/main" id="{ABEB85FD-5B71-4977-B6F1-19D3732C8604}"/>
                </a:ext>
              </a:extLst>
            </p:cNvPr>
            <p:cNvSpPr>
              <a:spLocks/>
            </p:cNvSpPr>
            <p:nvPr/>
          </p:nvSpPr>
          <p:spPr bwMode="auto">
            <a:xfrm>
              <a:off x="957479"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1" name="Freeform 405">
              <a:extLst>
                <a:ext uri="{FF2B5EF4-FFF2-40B4-BE49-F238E27FC236}">
                  <a16:creationId xmlns:a16="http://schemas.microsoft.com/office/drawing/2014/main" id="{718A2A5E-DC1F-4D86-A899-5BBFFBEC5E6E}"/>
                </a:ext>
              </a:extLst>
            </p:cNvPr>
            <p:cNvSpPr>
              <a:spLocks/>
            </p:cNvSpPr>
            <p:nvPr/>
          </p:nvSpPr>
          <p:spPr bwMode="auto">
            <a:xfrm>
              <a:off x="409806"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2" name="Freeform 406">
              <a:extLst>
                <a:ext uri="{FF2B5EF4-FFF2-40B4-BE49-F238E27FC236}">
                  <a16:creationId xmlns:a16="http://schemas.microsoft.com/office/drawing/2014/main" id="{A03C9514-065D-4E3D-AD1E-7309B6A12B65}"/>
                </a:ext>
              </a:extLst>
            </p:cNvPr>
            <p:cNvSpPr>
              <a:spLocks/>
            </p:cNvSpPr>
            <p:nvPr/>
          </p:nvSpPr>
          <p:spPr bwMode="auto">
            <a:xfrm>
              <a:off x="738432"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3" name="Freeform 29">
              <a:extLst>
                <a:ext uri="{FF2B5EF4-FFF2-40B4-BE49-F238E27FC236}">
                  <a16:creationId xmlns:a16="http://schemas.microsoft.com/office/drawing/2014/main" id="{E43FAB20-0023-4CDD-85AD-E9776A7CC7DD}"/>
                </a:ext>
              </a:extLst>
            </p:cNvPr>
            <p:cNvSpPr>
              <a:spLocks/>
            </p:cNvSpPr>
            <p:nvPr/>
          </p:nvSpPr>
          <p:spPr bwMode="auto">
            <a:xfrm>
              <a:off x="1286107"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4" name="Freeform 31">
              <a:extLst>
                <a:ext uri="{FF2B5EF4-FFF2-40B4-BE49-F238E27FC236}">
                  <a16:creationId xmlns:a16="http://schemas.microsoft.com/office/drawing/2014/main" id="{517A3143-60B6-4277-AE64-C0C00A00F340}"/>
                </a:ext>
              </a:extLst>
            </p:cNvPr>
            <p:cNvSpPr>
              <a:spLocks/>
            </p:cNvSpPr>
            <p:nvPr/>
          </p:nvSpPr>
          <p:spPr bwMode="auto">
            <a:xfrm>
              <a:off x="1064574"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5" name="Freeform 29">
              <a:extLst>
                <a:ext uri="{FF2B5EF4-FFF2-40B4-BE49-F238E27FC236}">
                  <a16:creationId xmlns:a16="http://schemas.microsoft.com/office/drawing/2014/main" id="{8C460EDD-A409-43C5-A818-D48459FD1CFE}"/>
                </a:ext>
              </a:extLst>
            </p:cNvPr>
            <p:cNvSpPr>
              <a:spLocks/>
            </p:cNvSpPr>
            <p:nvPr/>
          </p:nvSpPr>
          <p:spPr bwMode="auto">
            <a:xfrm>
              <a:off x="1614735"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6" name="Freeform 30">
              <a:extLst>
                <a:ext uri="{FF2B5EF4-FFF2-40B4-BE49-F238E27FC236}">
                  <a16:creationId xmlns:a16="http://schemas.microsoft.com/office/drawing/2014/main" id="{F7225F37-E476-47F4-8C2D-54BC93493FF9}"/>
                </a:ext>
              </a:extLst>
            </p:cNvPr>
            <p:cNvSpPr>
              <a:spLocks/>
            </p:cNvSpPr>
            <p:nvPr/>
          </p:nvSpPr>
          <p:spPr bwMode="auto">
            <a:xfrm>
              <a:off x="1940877"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7" name="Freeform 31">
              <a:extLst>
                <a:ext uri="{FF2B5EF4-FFF2-40B4-BE49-F238E27FC236}">
                  <a16:creationId xmlns:a16="http://schemas.microsoft.com/office/drawing/2014/main" id="{8AD84EF1-F659-462A-84EF-71D9DE5DCA61}"/>
                </a:ext>
              </a:extLst>
            </p:cNvPr>
            <p:cNvSpPr>
              <a:spLocks/>
            </p:cNvSpPr>
            <p:nvPr/>
          </p:nvSpPr>
          <p:spPr bwMode="auto">
            <a:xfrm>
              <a:off x="1393203"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8" name="Freeform 32">
              <a:extLst>
                <a:ext uri="{FF2B5EF4-FFF2-40B4-BE49-F238E27FC236}">
                  <a16:creationId xmlns:a16="http://schemas.microsoft.com/office/drawing/2014/main" id="{B57D17D5-9FF0-4B29-836A-D4BFE77BFB2B}"/>
                </a:ext>
              </a:extLst>
            </p:cNvPr>
            <p:cNvSpPr>
              <a:spLocks/>
            </p:cNvSpPr>
            <p:nvPr/>
          </p:nvSpPr>
          <p:spPr bwMode="auto">
            <a:xfrm>
              <a:off x="1721829"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9" name="Freeform 29">
              <a:extLst>
                <a:ext uri="{FF2B5EF4-FFF2-40B4-BE49-F238E27FC236}">
                  <a16:creationId xmlns:a16="http://schemas.microsoft.com/office/drawing/2014/main" id="{8335515F-C5ED-4F43-A162-D808FC39B3DD}"/>
                </a:ext>
              </a:extLst>
            </p:cNvPr>
            <p:cNvSpPr>
              <a:spLocks/>
            </p:cNvSpPr>
            <p:nvPr/>
          </p:nvSpPr>
          <p:spPr bwMode="auto">
            <a:xfrm>
              <a:off x="2269505"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0" name="Freeform 30">
              <a:extLst>
                <a:ext uri="{FF2B5EF4-FFF2-40B4-BE49-F238E27FC236}">
                  <a16:creationId xmlns:a16="http://schemas.microsoft.com/office/drawing/2014/main" id="{6B5E1C9D-A33E-4854-B9D5-5B2DD3B140C0}"/>
                </a:ext>
              </a:extLst>
            </p:cNvPr>
            <p:cNvSpPr>
              <a:spLocks/>
            </p:cNvSpPr>
            <p:nvPr/>
          </p:nvSpPr>
          <p:spPr bwMode="auto">
            <a:xfrm>
              <a:off x="2595646"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1" name="Freeform 31">
              <a:extLst>
                <a:ext uri="{FF2B5EF4-FFF2-40B4-BE49-F238E27FC236}">
                  <a16:creationId xmlns:a16="http://schemas.microsoft.com/office/drawing/2014/main" id="{BE6D315F-9CA3-4489-A83D-373A1027A017}"/>
                </a:ext>
              </a:extLst>
            </p:cNvPr>
            <p:cNvSpPr>
              <a:spLocks/>
            </p:cNvSpPr>
            <p:nvPr/>
          </p:nvSpPr>
          <p:spPr bwMode="auto">
            <a:xfrm>
              <a:off x="2047971"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2" name="Freeform 32">
              <a:extLst>
                <a:ext uri="{FF2B5EF4-FFF2-40B4-BE49-F238E27FC236}">
                  <a16:creationId xmlns:a16="http://schemas.microsoft.com/office/drawing/2014/main" id="{0A57BC63-DC74-455C-8CBF-F53CD9BFDB68}"/>
                </a:ext>
              </a:extLst>
            </p:cNvPr>
            <p:cNvSpPr>
              <a:spLocks/>
            </p:cNvSpPr>
            <p:nvPr/>
          </p:nvSpPr>
          <p:spPr bwMode="auto">
            <a:xfrm>
              <a:off x="2376599"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3" name="Freeform 29">
              <a:extLst>
                <a:ext uri="{FF2B5EF4-FFF2-40B4-BE49-F238E27FC236}">
                  <a16:creationId xmlns:a16="http://schemas.microsoft.com/office/drawing/2014/main" id="{971FF6DE-5F63-4C91-8DCA-5ADD7F1CDF97}"/>
                </a:ext>
              </a:extLst>
            </p:cNvPr>
            <p:cNvSpPr>
              <a:spLocks/>
            </p:cNvSpPr>
            <p:nvPr/>
          </p:nvSpPr>
          <p:spPr bwMode="auto">
            <a:xfrm>
              <a:off x="2924274"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4" name="Freeform 30">
              <a:extLst>
                <a:ext uri="{FF2B5EF4-FFF2-40B4-BE49-F238E27FC236}">
                  <a16:creationId xmlns:a16="http://schemas.microsoft.com/office/drawing/2014/main" id="{1CF1C91C-F9A1-406F-AABB-85AE0E78DE8C}"/>
                </a:ext>
              </a:extLst>
            </p:cNvPr>
            <p:cNvSpPr>
              <a:spLocks/>
            </p:cNvSpPr>
            <p:nvPr/>
          </p:nvSpPr>
          <p:spPr bwMode="auto">
            <a:xfrm>
              <a:off x="3250415"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5" name="Freeform 31">
              <a:extLst>
                <a:ext uri="{FF2B5EF4-FFF2-40B4-BE49-F238E27FC236}">
                  <a16:creationId xmlns:a16="http://schemas.microsoft.com/office/drawing/2014/main" id="{F8FA1523-EDBA-47D4-ABEB-4036DB9CAC2C}"/>
                </a:ext>
              </a:extLst>
            </p:cNvPr>
            <p:cNvSpPr>
              <a:spLocks/>
            </p:cNvSpPr>
            <p:nvPr/>
          </p:nvSpPr>
          <p:spPr bwMode="auto">
            <a:xfrm>
              <a:off x="2702740"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6" name="Freeform 32">
              <a:extLst>
                <a:ext uri="{FF2B5EF4-FFF2-40B4-BE49-F238E27FC236}">
                  <a16:creationId xmlns:a16="http://schemas.microsoft.com/office/drawing/2014/main" id="{BE57E2E6-D73B-449B-A633-D58E0E15F2E5}"/>
                </a:ext>
              </a:extLst>
            </p:cNvPr>
            <p:cNvSpPr>
              <a:spLocks/>
            </p:cNvSpPr>
            <p:nvPr/>
          </p:nvSpPr>
          <p:spPr bwMode="auto">
            <a:xfrm>
              <a:off x="3031368"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7" name="Freeform 29">
              <a:extLst>
                <a:ext uri="{FF2B5EF4-FFF2-40B4-BE49-F238E27FC236}">
                  <a16:creationId xmlns:a16="http://schemas.microsoft.com/office/drawing/2014/main" id="{22A2C003-86F1-4BC2-89B6-5FBCE7E8F322}"/>
                </a:ext>
              </a:extLst>
            </p:cNvPr>
            <p:cNvSpPr>
              <a:spLocks/>
            </p:cNvSpPr>
            <p:nvPr/>
          </p:nvSpPr>
          <p:spPr bwMode="auto">
            <a:xfrm>
              <a:off x="3579042"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8" name="Freeform 30">
              <a:extLst>
                <a:ext uri="{FF2B5EF4-FFF2-40B4-BE49-F238E27FC236}">
                  <a16:creationId xmlns:a16="http://schemas.microsoft.com/office/drawing/2014/main" id="{02793DFA-3885-402E-AE28-0049A4C19225}"/>
                </a:ext>
              </a:extLst>
            </p:cNvPr>
            <p:cNvSpPr>
              <a:spLocks/>
            </p:cNvSpPr>
            <p:nvPr/>
          </p:nvSpPr>
          <p:spPr bwMode="auto">
            <a:xfrm>
              <a:off x="3905183"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9" name="Freeform 31">
              <a:extLst>
                <a:ext uri="{FF2B5EF4-FFF2-40B4-BE49-F238E27FC236}">
                  <a16:creationId xmlns:a16="http://schemas.microsoft.com/office/drawing/2014/main" id="{C062DBAD-868A-4CC5-B5A1-0292C94F74BB}"/>
                </a:ext>
              </a:extLst>
            </p:cNvPr>
            <p:cNvSpPr>
              <a:spLocks/>
            </p:cNvSpPr>
            <p:nvPr/>
          </p:nvSpPr>
          <p:spPr bwMode="auto">
            <a:xfrm>
              <a:off x="3357509"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0" name="Freeform 32">
              <a:extLst>
                <a:ext uri="{FF2B5EF4-FFF2-40B4-BE49-F238E27FC236}">
                  <a16:creationId xmlns:a16="http://schemas.microsoft.com/office/drawing/2014/main" id="{590C4795-00C6-4312-876F-27FE1F5D5746}"/>
                </a:ext>
              </a:extLst>
            </p:cNvPr>
            <p:cNvSpPr>
              <a:spLocks/>
            </p:cNvSpPr>
            <p:nvPr/>
          </p:nvSpPr>
          <p:spPr bwMode="auto">
            <a:xfrm>
              <a:off x="3686137"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1" name="Freeform 425">
              <a:extLst>
                <a:ext uri="{FF2B5EF4-FFF2-40B4-BE49-F238E27FC236}">
                  <a16:creationId xmlns:a16="http://schemas.microsoft.com/office/drawing/2014/main" id="{EACA9DD9-457E-4668-947B-2EF6B263DB91}"/>
                </a:ext>
              </a:extLst>
            </p:cNvPr>
            <p:cNvSpPr>
              <a:spLocks/>
            </p:cNvSpPr>
            <p:nvPr/>
          </p:nvSpPr>
          <p:spPr bwMode="auto">
            <a:xfrm>
              <a:off x="4233811"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2" name="Freeform 426">
              <a:extLst>
                <a:ext uri="{FF2B5EF4-FFF2-40B4-BE49-F238E27FC236}">
                  <a16:creationId xmlns:a16="http://schemas.microsoft.com/office/drawing/2014/main" id="{02AB393D-C55B-4550-9097-B68D42F31634}"/>
                </a:ext>
              </a:extLst>
            </p:cNvPr>
            <p:cNvSpPr>
              <a:spLocks/>
            </p:cNvSpPr>
            <p:nvPr/>
          </p:nvSpPr>
          <p:spPr bwMode="auto">
            <a:xfrm>
              <a:off x="4559953"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3" name="Freeform 427">
              <a:extLst>
                <a:ext uri="{FF2B5EF4-FFF2-40B4-BE49-F238E27FC236}">
                  <a16:creationId xmlns:a16="http://schemas.microsoft.com/office/drawing/2014/main" id="{7383A351-D0B5-4A75-B53E-C8458538DC1C}"/>
                </a:ext>
              </a:extLst>
            </p:cNvPr>
            <p:cNvSpPr>
              <a:spLocks/>
            </p:cNvSpPr>
            <p:nvPr/>
          </p:nvSpPr>
          <p:spPr bwMode="auto">
            <a:xfrm>
              <a:off x="4012279"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4" name="Freeform 428">
              <a:extLst>
                <a:ext uri="{FF2B5EF4-FFF2-40B4-BE49-F238E27FC236}">
                  <a16:creationId xmlns:a16="http://schemas.microsoft.com/office/drawing/2014/main" id="{3A9B07B3-DA9B-47A3-9550-E28DE1918B95}"/>
                </a:ext>
              </a:extLst>
            </p:cNvPr>
            <p:cNvSpPr>
              <a:spLocks/>
            </p:cNvSpPr>
            <p:nvPr/>
          </p:nvSpPr>
          <p:spPr bwMode="auto">
            <a:xfrm>
              <a:off x="4340906"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5" name="Freeform 29">
              <a:extLst>
                <a:ext uri="{FF2B5EF4-FFF2-40B4-BE49-F238E27FC236}">
                  <a16:creationId xmlns:a16="http://schemas.microsoft.com/office/drawing/2014/main" id="{BEC038E3-3E95-4433-B4B1-4485B46D3D7D}"/>
                </a:ext>
              </a:extLst>
            </p:cNvPr>
            <p:cNvSpPr>
              <a:spLocks/>
            </p:cNvSpPr>
            <p:nvPr/>
          </p:nvSpPr>
          <p:spPr bwMode="auto">
            <a:xfrm>
              <a:off x="4888581"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6" name="Freeform 31">
              <a:extLst>
                <a:ext uri="{FF2B5EF4-FFF2-40B4-BE49-F238E27FC236}">
                  <a16:creationId xmlns:a16="http://schemas.microsoft.com/office/drawing/2014/main" id="{CC19AD42-AF04-4026-A66D-0229D381EA3B}"/>
                </a:ext>
              </a:extLst>
            </p:cNvPr>
            <p:cNvSpPr>
              <a:spLocks/>
            </p:cNvSpPr>
            <p:nvPr/>
          </p:nvSpPr>
          <p:spPr bwMode="auto">
            <a:xfrm>
              <a:off x="4667048"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797" name="Group 1796">
            <a:extLst>
              <a:ext uri="{FF2B5EF4-FFF2-40B4-BE49-F238E27FC236}">
                <a16:creationId xmlns:a16="http://schemas.microsoft.com/office/drawing/2014/main" id="{ADCA3183-3389-4486-8913-D1AEFF5E6A10}"/>
              </a:ext>
            </a:extLst>
          </p:cNvPr>
          <p:cNvGrpSpPr/>
          <p:nvPr userDrawn="1"/>
        </p:nvGrpSpPr>
        <p:grpSpPr>
          <a:xfrm>
            <a:off x="83664" y="633906"/>
            <a:ext cx="12009863" cy="176637"/>
            <a:chOff x="83664" y="515851"/>
            <a:chExt cx="12009863" cy="176637"/>
          </a:xfrm>
        </p:grpSpPr>
        <p:sp>
          <p:nvSpPr>
            <p:cNvPr id="855" name="Freeform 29">
              <a:extLst>
                <a:ext uri="{FF2B5EF4-FFF2-40B4-BE49-F238E27FC236}">
                  <a16:creationId xmlns:a16="http://schemas.microsoft.com/office/drawing/2014/main" id="{6F086788-0344-4F9A-AF82-274CD2E8D455}"/>
                </a:ext>
              </a:extLst>
            </p:cNvPr>
            <p:cNvSpPr>
              <a:spLocks/>
            </p:cNvSpPr>
            <p:nvPr/>
          </p:nvSpPr>
          <p:spPr bwMode="auto">
            <a:xfrm flipH="1">
              <a:off x="11871994"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6" name="Freeform 30">
              <a:extLst>
                <a:ext uri="{FF2B5EF4-FFF2-40B4-BE49-F238E27FC236}">
                  <a16:creationId xmlns:a16="http://schemas.microsoft.com/office/drawing/2014/main" id="{30F87FD2-AAE9-48DD-8109-3CFD7F34AC8B}"/>
                </a:ext>
              </a:extLst>
            </p:cNvPr>
            <p:cNvSpPr>
              <a:spLocks/>
            </p:cNvSpPr>
            <p:nvPr/>
          </p:nvSpPr>
          <p:spPr bwMode="auto">
            <a:xfrm flipH="1">
              <a:off x="1154585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7" name="Freeform 31">
              <a:extLst>
                <a:ext uri="{FF2B5EF4-FFF2-40B4-BE49-F238E27FC236}">
                  <a16:creationId xmlns:a16="http://schemas.microsoft.com/office/drawing/2014/main" id="{D320E54A-79E5-412A-8147-D110485ABB13}"/>
                </a:ext>
              </a:extLst>
            </p:cNvPr>
            <p:cNvSpPr>
              <a:spLocks/>
            </p:cNvSpPr>
            <p:nvPr/>
          </p:nvSpPr>
          <p:spPr bwMode="auto">
            <a:xfrm flipH="1">
              <a:off x="11979088"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8" name="Freeform 32">
              <a:extLst>
                <a:ext uri="{FF2B5EF4-FFF2-40B4-BE49-F238E27FC236}">
                  <a16:creationId xmlns:a16="http://schemas.microsoft.com/office/drawing/2014/main" id="{26552B62-A56A-484E-BBC5-0BEA953D7AD2}"/>
                </a:ext>
              </a:extLst>
            </p:cNvPr>
            <p:cNvSpPr>
              <a:spLocks/>
            </p:cNvSpPr>
            <p:nvPr/>
          </p:nvSpPr>
          <p:spPr bwMode="auto">
            <a:xfrm flipH="1">
              <a:off x="11652948"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9" name="Freeform 29">
              <a:extLst>
                <a:ext uri="{FF2B5EF4-FFF2-40B4-BE49-F238E27FC236}">
                  <a16:creationId xmlns:a16="http://schemas.microsoft.com/office/drawing/2014/main" id="{11A85A65-D9AE-4B3E-991D-CEF44C60DD95}"/>
                </a:ext>
              </a:extLst>
            </p:cNvPr>
            <p:cNvSpPr>
              <a:spLocks/>
            </p:cNvSpPr>
            <p:nvPr/>
          </p:nvSpPr>
          <p:spPr bwMode="auto">
            <a:xfrm flipH="1">
              <a:off x="11217224"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0" name="Freeform 30">
              <a:extLst>
                <a:ext uri="{FF2B5EF4-FFF2-40B4-BE49-F238E27FC236}">
                  <a16:creationId xmlns:a16="http://schemas.microsoft.com/office/drawing/2014/main" id="{30542A38-A051-439C-B0E9-A658C8A17B39}"/>
                </a:ext>
              </a:extLst>
            </p:cNvPr>
            <p:cNvSpPr>
              <a:spLocks/>
            </p:cNvSpPr>
            <p:nvPr/>
          </p:nvSpPr>
          <p:spPr bwMode="auto">
            <a:xfrm flipH="1">
              <a:off x="10891084"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1" name="Freeform 31">
              <a:extLst>
                <a:ext uri="{FF2B5EF4-FFF2-40B4-BE49-F238E27FC236}">
                  <a16:creationId xmlns:a16="http://schemas.microsoft.com/office/drawing/2014/main" id="{19CDDAB7-5384-40F2-AA25-D13A7401CCAF}"/>
                </a:ext>
              </a:extLst>
            </p:cNvPr>
            <p:cNvSpPr>
              <a:spLocks/>
            </p:cNvSpPr>
            <p:nvPr/>
          </p:nvSpPr>
          <p:spPr bwMode="auto">
            <a:xfrm flipH="1">
              <a:off x="11324319"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2" name="Freeform 32">
              <a:extLst>
                <a:ext uri="{FF2B5EF4-FFF2-40B4-BE49-F238E27FC236}">
                  <a16:creationId xmlns:a16="http://schemas.microsoft.com/office/drawing/2014/main" id="{FB7354C1-E715-4D0E-AA7D-95CE100AC17A}"/>
                </a:ext>
              </a:extLst>
            </p:cNvPr>
            <p:cNvSpPr>
              <a:spLocks/>
            </p:cNvSpPr>
            <p:nvPr/>
          </p:nvSpPr>
          <p:spPr bwMode="auto">
            <a:xfrm flipH="1">
              <a:off x="10998178"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3" name="Freeform 29">
              <a:extLst>
                <a:ext uri="{FF2B5EF4-FFF2-40B4-BE49-F238E27FC236}">
                  <a16:creationId xmlns:a16="http://schemas.microsoft.com/office/drawing/2014/main" id="{B91BC49D-BE73-47A9-8E61-D700C272084F}"/>
                </a:ext>
              </a:extLst>
            </p:cNvPr>
            <p:cNvSpPr>
              <a:spLocks/>
            </p:cNvSpPr>
            <p:nvPr/>
          </p:nvSpPr>
          <p:spPr bwMode="auto">
            <a:xfrm flipH="1">
              <a:off x="10562456"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4" name="Freeform 30">
              <a:extLst>
                <a:ext uri="{FF2B5EF4-FFF2-40B4-BE49-F238E27FC236}">
                  <a16:creationId xmlns:a16="http://schemas.microsoft.com/office/drawing/2014/main" id="{BCA17DFF-B361-4DBE-99DD-339461E37C76}"/>
                </a:ext>
              </a:extLst>
            </p:cNvPr>
            <p:cNvSpPr>
              <a:spLocks/>
            </p:cNvSpPr>
            <p:nvPr/>
          </p:nvSpPr>
          <p:spPr bwMode="auto">
            <a:xfrm flipH="1">
              <a:off x="1023631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5" name="Freeform 31">
              <a:extLst>
                <a:ext uri="{FF2B5EF4-FFF2-40B4-BE49-F238E27FC236}">
                  <a16:creationId xmlns:a16="http://schemas.microsoft.com/office/drawing/2014/main" id="{A61862B0-58BE-4AF1-9458-F76D44AB596B}"/>
                </a:ext>
              </a:extLst>
            </p:cNvPr>
            <p:cNvSpPr>
              <a:spLocks/>
            </p:cNvSpPr>
            <p:nvPr/>
          </p:nvSpPr>
          <p:spPr bwMode="auto">
            <a:xfrm flipH="1">
              <a:off x="10669550"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6" name="Freeform 32">
              <a:extLst>
                <a:ext uri="{FF2B5EF4-FFF2-40B4-BE49-F238E27FC236}">
                  <a16:creationId xmlns:a16="http://schemas.microsoft.com/office/drawing/2014/main" id="{F5090DFF-8E4D-43D2-92D3-ADA80CBE0D4A}"/>
                </a:ext>
              </a:extLst>
            </p:cNvPr>
            <p:cNvSpPr>
              <a:spLocks/>
            </p:cNvSpPr>
            <p:nvPr/>
          </p:nvSpPr>
          <p:spPr bwMode="auto">
            <a:xfrm flipH="1">
              <a:off x="10343410"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7" name="Freeform 29">
              <a:extLst>
                <a:ext uri="{FF2B5EF4-FFF2-40B4-BE49-F238E27FC236}">
                  <a16:creationId xmlns:a16="http://schemas.microsoft.com/office/drawing/2014/main" id="{2B977FE1-DD0F-45B7-868C-0FD285B0CD0F}"/>
                </a:ext>
              </a:extLst>
            </p:cNvPr>
            <p:cNvSpPr>
              <a:spLocks/>
            </p:cNvSpPr>
            <p:nvPr/>
          </p:nvSpPr>
          <p:spPr bwMode="auto">
            <a:xfrm flipH="1">
              <a:off x="9907687"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8" name="Freeform 30">
              <a:extLst>
                <a:ext uri="{FF2B5EF4-FFF2-40B4-BE49-F238E27FC236}">
                  <a16:creationId xmlns:a16="http://schemas.microsoft.com/office/drawing/2014/main" id="{CA941E1C-6C82-4228-92A3-96039A6D519E}"/>
                </a:ext>
              </a:extLst>
            </p:cNvPr>
            <p:cNvSpPr>
              <a:spLocks/>
            </p:cNvSpPr>
            <p:nvPr/>
          </p:nvSpPr>
          <p:spPr bwMode="auto">
            <a:xfrm flipH="1">
              <a:off x="9581546"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9" name="Freeform 31">
              <a:extLst>
                <a:ext uri="{FF2B5EF4-FFF2-40B4-BE49-F238E27FC236}">
                  <a16:creationId xmlns:a16="http://schemas.microsoft.com/office/drawing/2014/main" id="{1519D63C-253C-43D9-A3C0-8D7C8684F311}"/>
                </a:ext>
              </a:extLst>
            </p:cNvPr>
            <p:cNvSpPr>
              <a:spLocks/>
            </p:cNvSpPr>
            <p:nvPr/>
          </p:nvSpPr>
          <p:spPr bwMode="auto">
            <a:xfrm flipH="1">
              <a:off x="10014782"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0" name="Freeform 32">
              <a:extLst>
                <a:ext uri="{FF2B5EF4-FFF2-40B4-BE49-F238E27FC236}">
                  <a16:creationId xmlns:a16="http://schemas.microsoft.com/office/drawing/2014/main" id="{54FEF199-2D31-478E-8B88-9510760E6895}"/>
                </a:ext>
              </a:extLst>
            </p:cNvPr>
            <p:cNvSpPr>
              <a:spLocks/>
            </p:cNvSpPr>
            <p:nvPr/>
          </p:nvSpPr>
          <p:spPr bwMode="auto">
            <a:xfrm flipH="1">
              <a:off x="9688641"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1" name="Freeform 565">
              <a:extLst>
                <a:ext uri="{FF2B5EF4-FFF2-40B4-BE49-F238E27FC236}">
                  <a16:creationId xmlns:a16="http://schemas.microsoft.com/office/drawing/2014/main" id="{263ABB50-686D-4B37-99EC-EAF4D691580E}"/>
                </a:ext>
              </a:extLst>
            </p:cNvPr>
            <p:cNvSpPr>
              <a:spLocks/>
            </p:cNvSpPr>
            <p:nvPr/>
          </p:nvSpPr>
          <p:spPr bwMode="auto">
            <a:xfrm flipH="1">
              <a:off x="925291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2" name="Freeform 566">
              <a:extLst>
                <a:ext uri="{FF2B5EF4-FFF2-40B4-BE49-F238E27FC236}">
                  <a16:creationId xmlns:a16="http://schemas.microsoft.com/office/drawing/2014/main" id="{1BD229F8-5511-43EF-9612-3001510781F4}"/>
                </a:ext>
              </a:extLst>
            </p:cNvPr>
            <p:cNvSpPr>
              <a:spLocks/>
            </p:cNvSpPr>
            <p:nvPr/>
          </p:nvSpPr>
          <p:spPr bwMode="auto">
            <a:xfrm flipH="1">
              <a:off x="8926777"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3" name="Freeform 567">
              <a:extLst>
                <a:ext uri="{FF2B5EF4-FFF2-40B4-BE49-F238E27FC236}">
                  <a16:creationId xmlns:a16="http://schemas.microsoft.com/office/drawing/2014/main" id="{06F5A3AF-DE9A-48B1-8E69-DFD180E2317A}"/>
                </a:ext>
              </a:extLst>
            </p:cNvPr>
            <p:cNvSpPr>
              <a:spLocks/>
            </p:cNvSpPr>
            <p:nvPr/>
          </p:nvSpPr>
          <p:spPr bwMode="auto">
            <a:xfrm flipH="1">
              <a:off x="9360012"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4" name="Freeform 568">
              <a:extLst>
                <a:ext uri="{FF2B5EF4-FFF2-40B4-BE49-F238E27FC236}">
                  <a16:creationId xmlns:a16="http://schemas.microsoft.com/office/drawing/2014/main" id="{EE0F8874-1230-43B8-9E19-6939E240D4E5}"/>
                </a:ext>
              </a:extLst>
            </p:cNvPr>
            <p:cNvSpPr>
              <a:spLocks/>
            </p:cNvSpPr>
            <p:nvPr/>
          </p:nvSpPr>
          <p:spPr bwMode="auto">
            <a:xfrm flipH="1">
              <a:off x="9033872"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5" name="Freeform 29">
              <a:extLst>
                <a:ext uri="{FF2B5EF4-FFF2-40B4-BE49-F238E27FC236}">
                  <a16:creationId xmlns:a16="http://schemas.microsoft.com/office/drawing/2014/main" id="{350709BA-B049-48FC-9299-1C2D219E614B}"/>
                </a:ext>
              </a:extLst>
            </p:cNvPr>
            <p:cNvSpPr>
              <a:spLocks/>
            </p:cNvSpPr>
            <p:nvPr/>
          </p:nvSpPr>
          <p:spPr bwMode="auto">
            <a:xfrm flipH="1">
              <a:off x="859814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6" name="Freeform 31">
              <a:extLst>
                <a:ext uri="{FF2B5EF4-FFF2-40B4-BE49-F238E27FC236}">
                  <a16:creationId xmlns:a16="http://schemas.microsoft.com/office/drawing/2014/main" id="{07BEFD49-4BD2-4528-8EF5-C7671A12CA28}"/>
                </a:ext>
              </a:extLst>
            </p:cNvPr>
            <p:cNvSpPr>
              <a:spLocks/>
            </p:cNvSpPr>
            <p:nvPr/>
          </p:nvSpPr>
          <p:spPr bwMode="auto">
            <a:xfrm flipH="1">
              <a:off x="8705243"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7" name="Freeform 29">
              <a:extLst>
                <a:ext uri="{FF2B5EF4-FFF2-40B4-BE49-F238E27FC236}">
                  <a16:creationId xmlns:a16="http://schemas.microsoft.com/office/drawing/2014/main" id="{1E25FB51-65BE-439F-AF5C-071CB5A662BF}"/>
                </a:ext>
              </a:extLst>
            </p:cNvPr>
            <p:cNvSpPr>
              <a:spLocks/>
            </p:cNvSpPr>
            <p:nvPr/>
          </p:nvSpPr>
          <p:spPr bwMode="auto">
            <a:xfrm flipH="1">
              <a:off x="826952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8" name="Freeform 30">
              <a:extLst>
                <a:ext uri="{FF2B5EF4-FFF2-40B4-BE49-F238E27FC236}">
                  <a16:creationId xmlns:a16="http://schemas.microsoft.com/office/drawing/2014/main" id="{7C77C092-0B57-4731-A117-6B5879E8E502}"/>
                </a:ext>
              </a:extLst>
            </p:cNvPr>
            <p:cNvSpPr>
              <a:spLocks/>
            </p:cNvSpPr>
            <p:nvPr/>
          </p:nvSpPr>
          <p:spPr bwMode="auto">
            <a:xfrm flipH="1">
              <a:off x="7943379"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9" name="Freeform 31">
              <a:extLst>
                <a:ext uri="{FF2B5EF4-FFF2-40B4-BE49-F238E27FC236}">
                  <a16:creationId xmlns:a16="http://schemas.microsoft.com/office/drawing/2014/main" id="{4FAF69FD-8478-440F-A0D9-29D124D91AA5}"/>
                </a:ext>
              </a:extLst>
            </p:cNvPr>
            <p:cNvSpPr>
              <a:spLocks/>
            </p:cNvSpPr>
            <p:nvPr/>
          </p:nvSpPr>
          <p:spPr bwMode="auto">
            <a:xfrm flipH="1">
              <a:off x="8376614"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0" name="Freeform 32">
              <a:extLst>
                <a:ext uri="{FF2B5EF4-FFF2-40B4-BE49-F238E27FC236}">
                  <a16:creationId xmlns:a16="http://schemas.microsoft.com/office/drawing/2014/main" id="{73D6C1E6-A15C-4775-A5EA-5675FDD2A616}"/>
                </a:ext>
              </a:extLst>
            </p:cNvPr>
            <p:cNvSpPr>
              <a:spLocks/>
            </p:cNvSpPr>
            <p:nvPr/>
          </p:nvSpPr>
          <p:spPr bwMode="auto">
            <a:xfrm flipH="1">
              <a:off x="8050474"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1" name="Freeform 29">
              <a:extLst>
                <a:ext uri="{FF2B5EF4-FFF2-40B4-BE49-F238E27FC236}">
                  <a16:creationId xmlns:a16="http://schemas.microsoft.com/office/drawing/2014/main" id="{26EE3B4D-AFF2-482B-AD50-D4AAE7380D4D}"/>
                </a:ext>
              </a:extLst>
            </p:cNvPr>
            <p:cNvSpPr>
              <a:spLocks/>
            </p:cNvSpPr>
            <p:nvPr/>
          </p:nvSpPr>
          <p:spPr bwMode="auto">
            <a:xfrm flipH="1">
              <a:off x="7614751"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2" name="Freeform 30">
              <a:extLst>
                <a:ext uri="{FF2B5EF4-FFF2-40B4-BE49-F238E27FC236}">
                  <a16:creationId xmlns:a16="http://schemas.microsoft.com/office/drawing/2014/main" id="{855276D7-FBA8-492C-B482-97AF086BDBEC}"/>
                </a:ext>
              </a:extLst>
            </p:cNvPr>
            <p:cNvSpPr>
              <a:spLocks/>
            </p:cNvSpPr>
            <p:nvPr/>
          </p:nvSpPr>
          <p:spPr bwMode="auto">
            <a:xfrm flipH="1">
              <a:off x="728861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3" name="Freeform 31">
              <a:extLst>
                <a:ext uri="{FF2B5EF4-FFF2-40B4-BE49-F238E27FC236}">
                  <a16:creationId xmlns:a16="http://schemas.microsoft.com/office/drawing/2014/main" id="{1DF03553-DA4C-4239-ABD7-831EC6B0FD42}"/>
                </a:ext>
              </a:extLst>
            </p:cNvPr>
            <p:cNvSpPr>
              <a:spLocks/>
            </p:cNvSpPr>
            <p:nvPr/>
          </p:nvSpPr>
          <p:spPr bwMode="auto">
            <a:xfrm flipH="1">
              <a:off x="7721846"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4" name="Freeform 32">
              <a:extLst>
                <a:ext uri="{FF2B5EF4-FFF2-40B4-BE49-F238E27FC236}">
                  <a16:creationId xmlns:a16="http://schemas.microsoft.com/office/drawing/2014/main" id="{C4FAF3F5-0011-4FDB-B29C-E9EF1A1AE3B3}"/>
                </a:ext>
              </a:extLst>
            </p:cNvPr>
            <p:cNvSpPr>
              <a:spLocks/>
            </p:cNvSpPr>
            <p:nvPr/>
          </p:nvSpPr>
          <p:spPr bwMode="auto">
            <a:xfrm flipH="1">
              <a:off x="7395705"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5" name="Freeform 29">
              <a:extLst>
                <a:ext uri="{FF2B5EF4-FFF2-40B4-BE49-F238E27FC236}">
                  <a16:creationId xmlns:a16="http://schemas.microsoft.com/office/drawing/2014/main" id="{8E094353-028F-43EE-82A7-5AE0657EA65F}"/>
                </a:ext>
              </a:extLst>
            </p:cNvPr>
            <p:cNvSpPr>
              <a:spLocks/>
            </p:cNvSpPr>
            <p:nvPr/>
          </p:nvSpPr>
          <p:spPr bwMode="auto">
            <a:xfrm flipH="1">
              <a:off x="6959982"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6" name="Freeform 30">
              <a:extLst>
                <a:ext uri="{FF2B5EF4-FFF2-40B4-BE49-F238E27FC236}">
                  <a16:creationId xmlns:a16="http://schemas.microsoft.com/office/drawing/2014/main" id="{C938F722-A87F-4E40-915D-6C8A9F88F320}"/>
                </a:ext>
              </a:extLst>
            </p:cNvPr>
            <p:cNvSpPr>
              <a:spLocks/>
            </p:cNvSpPr>
            <p:nvPr/>
          </p:nvSpPr>
          <p:spPr bwMode="auto">
            <a:xfrm flipH="1">
              <a:off x="6633842"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7" name="Freeform 31">
              <a:extLst>
                <a:ext uri="{FF2B5EF4-FFF2-40B4-BE49-F238E27FC236}">
                  <a16:creationId xmlns:a16="http://schemas.microsoft.com/office/drawing/2014/main" id="{A2F6F4D8-2132-4852-945D-CE6DD3BEC5FE}"/>
                </a:ext>
              </a:extLst>
            </p:cNvPr>
            <p:cNvSpPr>
              <a:spLocks/>
            </p:cNvSpPr>
            <p:nvPr/>
          </p:nvSpPr>
          <p:spPr bwMode="auto">
            <a:xfrm flipH="1">
              <a:off x="7067077"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8" name="Freeform 32">
              <a:extLst>
                <a:ext uri="{FF2B5EF4-FFF2-40B4-BE49-F238E27FC236}">
                  <a16:creationId xmlns:a16="http://schemas.microsoft.com/office/drawing/2014/main" id="{4E08E18A-FFEC-42E7-8DFB-50F2554E4DDB}"/>
                </a:ext>
              </a:extLst>
            </p:cNvPr>
            <p:cNvSpPr>
              <a:spLocks/>
            </p:cNvSpPr>
            <p:nvPr/>
          </p:nvSpPr>
          <p:spPr bwMode="auto">
            <a:xfrm flipH="1">
              <a:off x="6740936"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9" name="Freeform 29">
              <a:extLst>
                <a:ext uri="{FF2B5EF4-FFF2-40B4-BE49-F238E27FC236}">
                  <a16:creationId xmlns:a16="http://schemas.microsoft.com/office/drawing/2014/main" id="{D14B33B8-EE4D-4807-BCE5-F8D36A413573}"/>
                </a:ext>
              </a:extLst>
            </p:cNvPr>
            <p:cNvSpPr>
              <a:spLocks/>
            </p:cNvSpPr>
            <p:nvPr/>
          </p:nvSpPr>
          <p:spPr bwMode="auto">
            <a:xfrm flipH="1">
              <a:off x="630521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0" name="Freeform 30">
              <a:extLst>
                <a:ext uri="{FF2B5EF4-FFF2-40B4-BE49-F238E27FC236}">
                  <a16:creationId xmlns:a16="http://schemas.microsoft.com/office/drawing/2014/main" id="{6942BEAF-4DB5-41F6-92CA-6A3D981D34D3}"/>
                </a:ext>
              </a:extLst>
            </p:cNvPr>
            <p:cNvSpPr>
              <a:spLocks/>
            </p:cNvSpPr>
            <p:nvPr/>
          </p:nvSpPr>
          <p:spPr bwMode="auto">
            <a:xfrm flipH="1">
              <a:off x="5979072"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1" name="Freeform 31">
              <a:extLst>
                <a:ext uri="{FF2B5EF4-FFF2-40B4-BE49-F238E27FC236}">
                  <a16:creationId xmlns:a16="http://schemas.microsoft.com/office/drawing/2014/main" id="{BEF5A9C5-020B-445F-A80C-9878EB0B88EF}"/>
                </a:ext>
              </a:extLst>
            </p:cNvPr>
            <p:cNvSpPr>
              <a:spLocks/>
            </p:cNvSpPr>
            <p:nvPr/>
          </p:nvSpPr>
          <p:spPr bwMode="auto">
            <a:xfrm flipH="1">
              <a:off x="6412308"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2" name="Freeform 32">
              <a:extLst>
                <a:ext uri="{FF2B5EF4-FFF2-40B4-BE49-F238E27FC236}">
                  <a16:creationId xmlns:a16="http://schemas.microsoft.com/office/drawing/2014/main" id="{D51869B7-E5CB-44DA-82E3-A7D5C1E026C9}"/>
                </a:ext>
              </a:extLst>
            </p:cNvPr>
            <p:cNvSpPr>
              <a:spLocks/>
            </p:cNvSpPr>
            <p:nvPr/>
          </p:nvSpPr>
          <p:spPr bwMode="auto">
            <a:xfrm flipH="1">
              <a:off x="6086167"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3" name="Freeform 587">
              <a:extLst>
                <a:ext uri="{FF2B5EF4-FFF2-40B4-BE49-F238E27FC236}">
                  <a16:creationId xmlns:a16="http://schemas.microsoft.com/office/drawing/2014/main" id="{4C544C49-8F33-4DA1-845B-73B99BEA6CDA}"/>
                </a:ext>
              </a:extLst>
            </p:cNvPr>
            <p:cNvSpPr>
              <a:spLocks/>
            </p:cNvSpPr>
            <p:nvPr/>
          </p:nvSpPr>
          <p:spPr bwMode="auto">
            <a:xfrm flipH="1">
              <a:off x="565044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4" name="Freeform 588">
              <a:extLst>
                <a:ext uri="{FF2B5EF4-FFF2-40B4-BE49-F238E27FC236}">
                  <a16:creationId xmlns:a16="http://schemas.microsoft.com/office/drawing/2014/main" id="{229528D8-2664-4E1B-AFC2-30E17ED36CC7}"/>
                </a:ext>
              </a:extLst>
            </p:cNvPr>
            <p:cNvSpPr>
              <a:spLocks/>
            </p:cNvSpPr>
            <p:nvPr/>
          </p:nvSpPr>
          <p:spPr bwMode="auto">
            <a:xfrm flipH="1">
              <a:off x="532430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5" name="Freeform 589">
              <a:extLst>
                <a:ext uri="{FF2B5EF4-FFF2-40B4-BE49-F238E27FC236}">
                  <a16:creationId xmlns:a16="http://schemas.microsoft.com/office/drawing/2014/main" id="{043941A6-00C8-4E9A-B608-D05B2245239F}"/>
                </a:ext>
              </a:extLst>
            </p:cNvPr>
            <p:cNvSpPr>
              <a:spLocks/>
            </p:cNvSpPr>
            <p:nvPr/>
          </p:nvSpPr>
          <p:spPr bwMode="auto">
            <a:xfrm flipH="1">
              <a:off x="5757539"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6" name="Freeform 590">
              <a:extLst>
                <a:ext uri="{FF2B5EF4-FFF2-40B4-BE49-F238E27FC236}">
                  <a16:creationId xmlns:a16="http://schemas.microsoft.com/office/drawing/2014/main" id="{623ADF48-9198-4E4C-BCE3-F177F7505268}"/>
                </a:ext>
              </a:extLst>
            </p:cNvPr>
            <p:cNvSpPr>
              <a:spLocks/>
            </p:cNvSpPr>
            <p:nvPr/>
          </p:nvSpPr>
          <p:spPr bwMode="auto">
            <a:xfrm flipH="1">
              <a:off x="5431399"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7" name="Freeform 29">
              <a:extLst>
                <a:ext uri="{FF2B5EF4-FFF2-40B4-BE49-F238E27FC236}">
                  <a16:creationId xmlns:a16="http://schemas.microsoft.com/office/drawing/2014/main" id="{4ED236BF-BB1E-4439-A35D-415222C53D63}"/>
                </a:ext>
              </a:extLst>
            </p:cNvPr>
            <p:cNvSpPr>
              <a:spLocks/>
            </p:cNvSpPr>
            <p:nvPr/>
          </p:nvSpPr>
          <p:spPr bwMode="auto">
            <a:xfrm flipH="1">
              <a:off x="499567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8" name="Freeform 31">
              <a:extLst>
                <a:ext uri="{FF2B5EF4-FFF2-40B4-BE49-F238E27FC236}">
                  <a16:creationId xmlns:a16="http://schemas.microsoft.com/office/drawing/2014/main" id="{8A23FAAE-620A-4294-9841-921C47E9C11B}"/>
                </a:ext>
              </a:extLst>
            </p:cNvPr>
            <p:cNvSpPr>
              <a:spLocks/>
            </p:cNvSpPr>
            <p:nvPr/>
          </p:nvSpPr>
          <p:spPr bwMode="auto">
            <a:xfrm flipH="1">
              <a:off x="5102769"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7" name="Freeform 29">
              <a:extLst>
                <a:ext uri="{FF2B5EF4-FFF2-40B4-BE49-F238E27FC236}">
                  <a16:creationId xmlns:a16="http://schemas.microsoft.com/office/drawing/2014/main" id="{1EE53E81-72A9-43B0-9FDF-16877FB32BC8}"/>
                </a:ext>
              </a:extLst>
            </p:cNvPr>
            <p:cNvSpPr>
              <a:spLocks/>
            </p:cNvSpPr>
            <p:nvPr/>
          </p:nvSpPr>
          <p:spPr bwMode="auto">
            <a:xfrm flipH="1">
              <a:off x="466704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8" name="Freeform 30">
              <a:extLst>
                <a:ext uri="{FF2B5EF4-FFF2-40B4-BE49-F238E27FC236}">
                  <a16:creationId xmlns:a16="http://schemas.microsoft.com/office/drawing/2014/main" id="{BA569DC6-A36F-4A6A-8DEB-F064794C845D}"/>
                </a:ext>
              </a:extLst>
            </p:cNvPr>
            <p:cNvSpPr>
              <a:spLocks/>
            </p:cNvSpPr>
            <p:nvPr/>
          </p:nvSpPr>
          <p:spPr bwMode="auto">
            <a:xfrm flipH="1">
              <a:off x="4340907"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9" name="Freeform 31">
              <a:extLst>
                <a:ext uri="{FF2B5EF4-FFF2-40B4-BE49-F238E27FC236}">
                  <a16:creationId xmlns:a16="http://schemas.microsoft.com/office/drawing/2014/main" id="{E2E08C06-A087-453E-BF75-1A7AC653D043}"/>
                </a:ext>
              </a:extLst>
            </p:cNvPr>
            <p:cNvSpPr>
              <a:spLocks/>
            </p:cNvSpPr>
            <p:nvPr/>
          </p:nvSpPr>
          <p:spPr bwMode="auto">
            <a:xfrm flipH="1">
              <a:off x="4774142"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0" name="Freeform 32">
              <a:extLst>
                <a:ext uri="{FF2B5EF4-FFF2-40B4-BE49-F238E27FC236}">
                  <a16:creationId xmlns:a16="http://schemas.microsoft.com/office/drawing/2014/main" id="{53D6C9C2-A744-4C1C-8672-ADC54A0FFEEE}"/>
                </a:ext>
              </a:extLst>
            </p:cNvPr>
            <p:cNvSpPr>
              <a:spLocks/>
            </p:cNvSpPr>
            <p:nvPr/>
          </p:nvSpPr>
          <p:spPr bwMode="auto">
            <a:xfrm flipH="1">
              <a:off x="4448001"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1" name="Freeform 29">
              <a:extLst>
                <a:ext uri="{FF2B5EF4-FFF2-40B4-BE49-F238E27FC236}">
                  <a16:creationId xmlns:a16="http://schemas.microsoft.com/office/drawing/2014/main" id="{AE0AE3F1-BF26-469D-943E-78DA8EE0E0B4}"/>
                </a:ext>
              </a:extLst>
            </p:cNvPr>
            <p:cNvSpPr>
              <a:spLocks/>
            </p:cNvSpPr>
            <p:nvPr/>
          </p:nvSpPr>
          <p:spPr bwMode="auto">
            <a:xfrm flipH="1">
              <a:off x="401227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2" name="Freeform 30">
              <a:extLst>
                <a:ext uri="{FF2B5EF4-FFF2-40B4-BE49-F238E27FC236}">
                  <a16:creationId xmlns:a16="http://schemas.microsoft.com/office/drawing/2014/main" id="{2BCAC8A7-BFF4-4B50-BB34-3D71B321E14E}"/>
                </a:ext>
              </a:extLst>
            </p:cNvPr>
            <p:cNvSpPr>
              <a:spLocks/>
            </p:cNvSpPr>
            <p:nvPr/>
          </p:nvSpPr>
          <p:spPr bwMode="auto">
            <a:xfrm flipH="1">
              <a:off x="368613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3" name="Freeform 31">
              <a:extLst>
                <a:ext uri="{FF2B5EF4-FFF2-40B4-BE49-F238E27FC236}">
                  <a16:creationId xmlns:a16="http://schemas.microsoft.com/office/drawing/2014/main" id="{A32B46C9-EEFD-4401-B741-ECBB84ADE869}"/>
                </a:ext>
              </a:extLst>
            </p:cNvPr>
            <p:cNvSpPr>
              <a:spLocks/>
            </p:cNvSpPr>
            <p:nvPr/>
          </p:nvSpPr>
          <p:spPr bwMode="auto">
            <a:xfrm flipH="1">
              <a:off x="4119373"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4" name="Freeform 32">
              <a:extLst>
                <a:ext uri="{FF2B5EF4-FFF2-40B4-BE49-F238E27FC236}">
                  <a16:creationId xmlns:a16="http://schemas.microsoft.com/office/drawing/2014/main" id="{62525033-77CC-4C20-8F12-DF93CDA9A723}"/>
                </a:ext>
              </a:extLst>
            </p:cNvPr>
            <p:cNvSpPr>
              <a:spLocks/>
            </p:cNvSpPr>
            <p:nvPr/>
          </p:nvSpPr>
          <p:spPr bwMode="auto">
            <a:xfrm flipH="1">
              <a:off x="3793231"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5" name="Freeform 29">
              <a:extLst>
                <a:ext uri="{FF2B5EF4-FFF2-40B4-BE49-F238E27FC236}">
                  <a16:creationId xmlns:a16="http://schemas.microsoft.com/office/drawing/2014/main" id="{0C20C67A-CE13-43AA-98F8-080F12FD9ACE}"/>
                </a:ext>
              </a:extLst>
            </p:cNvPr>
            <p:cNvSpPr>
              <a:spLocks/>
            </p:cNvSpPr>
            <p:nvPr/>
          </p:nvSpPr>
          <p:spPr bwMode="auto">
            <a:xfrm flipH="1">
              <a:off x="335751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6" name="Freeform 30">
              <a:extLst>
                <a:ext uri="{FF2B5EF4-FFF2-40B4-BE49-F238E27FC236}">
                  <a16:creationId xmlns:a16="http://schemas.microsoft.com/office/drawing/2014/main" id="{576C7748-9555-4564-AB81-8782CF91A59E}"/>
                </a:ext>
              </a:extLst>
            </p:cNvPr>
            <p:cNvSpPr>
              <a:spLocks/>
            </p:cNvSpPr>
            <p:nvPr/>
          </p:nvSpPr>
          <p:spPr bwMode="auto">
            <a:xfrm flipH="1">
              <a:off x="3031369"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7" name="Freeform 31">
              <a:extLst>
                <a:ext uri="{FF2B5EF4-FFF2-40B4-BE49-F238E27FC236}">
                  <a16:creationId xmlns:a16="http://schemas.microsoft.com/office/drawing/2014/main" id="{64DF0C7B-5C3C-4663-8365-3275BE1C7C60}"/>
                </a:ext>
              </a:extLst>
            </p:cNvPr>
            <p:cNvSpPr>
              <a:spLocks/>
            </p:cNvSpPr>
            <p:nvPr/>
          </p:nvSpPr>
          <p:spPr bwMode="auto">
            <a:xfrm flipH="1">
              <a:off x="3464604"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8" name="Freeform 32">
              <a:extLst>
                <a:ext uri="{FF2B5EF4-FFF2-40B4-BE49-F238E27FC236}">
                  <a16:creationId xmlns:a16="http://schemas.microsoft.com/office/drawing/2014/main" id="{1FAAF47B-C2A0-43BB-9381-2C75D88567A2}"/>
                </a:ext>
              </a:extLst>
            </p:cNvPr>
            <p:cNvSpPr>
              <a:spLocks/>
            </p:cNvSpPr>
            <p:nvPr/>
          </p:nvSpPr>
          <p:spPr bwMode="auto">
            <a:xfrm flipH="1">
              <a:off x="3138464"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9" name="Freeform 29">
              <a:extLst>
                <a:ext uri="{FF2B5EF4-FFF2-40B4-BE49-F238E27FC236}">
                  <a16:creationId xmlns:a16="http://schemas.microsoft.com/office/drawing/2014/main" id="{78B52D43-1204-42F6-8F08-FBD181C82C54}"/>
                </a:ext>
              </a:extLst>
            </p:cNvPr>
            <p:cNvSpPr>
              <a:spLocks/>
            </p:cNvSpPr>
            <p:nvPr/>
          </p:nvSpPr>
          <p:spPr bwMode="auto">
            <a:xfrm flipH="1">
              <a:off x="270274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0" name="Freeform 30">
              <a:extLst>
                <a:ext uri="{FF2B5EF4-FFF2-40B4-BE49-F238E27FC236}">
                  <a16:creationId xmlns:a16="http://schemas.microsoft.com/office/drawing/2014/main" id="{9FF64BAB-253C-4564-A88E-EE1CA77EFFE4}"/>
                </a:ext>
              </a:extLst>
            </p:cNvPr>
            <p:cNvSpPr>
              <a:spLocks/>
            </p:cNvSpPr>
            <p:nvPr/>
          </p:nvSpPr>
          <p:spPr bwMode="auto">
            <a:xfrm flipH="1">
              <a:off x="2376599"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1" name="Freeform 31">
              <a:extLst>
                <a:ext uri="{FF2B5EF4-FFF2-40B4-BE49-F238E27FC236}">
                  <a16:creationId xmlns:a16="http://schemas.microsoft.com/office/drawing/2014/main" id="{99DD6950-6DFF-4043-907D-206BD875B918}"/>
                </a:ext>
              </a:extLst>
            </p:cNvPr>
            <p:cNvSpPr>
              <a:spLocks/>
            </p:cNvSpPr>
            <p:nvPr/>
          </p:nvSpPr>
          <p:spPr bwMode="auto">
            <a:xfrm flipH="1">
              <a:off x="2809836"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2" name="Freeform 32">
              <a:extLst>
                <a:ext uri="{FF2B5EF4-FFF2-40B4-BE49-F238E27FC236}">
                  <a16:creationId xmlns:a16="http://schemas.microsoft.com/office/drawing/2014/main" id="{01F65CF4-C605-49AA-B1FD-136B95E55667}"/>
                </a:ext>
              </a:extLst>
            </p:cNvPr>
            <p:cNvSpPr>
              <a:spLocks/>
            </p:cNvSpPr>
            <p:nvPr/>
          </p:nvSpPr>
          <p:spPr bwMode="auto">
            <a:xfrm flipH="1">
              <a:off x="2483694"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3" name="Freeform 447">
              <a:extLst>
                <a:ext uri="{FF2B5EF4-FFF2-40B4-BE49-F238E27FC236}">
                  <a16:creationId xmlns:a16="http://schemas.microsoft.com/office/drawing/2014/main" id="{423EFB1F-DAAF-4114-BCBE-2EC6406CA3EF}"/>
                </a:ext>
              </a:extLst>
            </p:cNvPr>
            <p:cNvSpPr>
              <a:spLocks/>
            </p:cNvSpPr>
            <p:nvPr/>
          </p:nvSpPr>
          <p:spPr bwMode="auto">
            <a:xfrm flipH="1">
              <a:off x="2047972"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4" name="Freeform 448">
              <a:extLst>
                <a:ext uri="{FF2B5EF4-FFF2-40B4-BE49-F238E27FC236}">
                  <a16:creationId xmlns:a16="http://schemas.microsoft.com/office/drawing/2014/main" id="{E708C960-A737-45D5-8A6B-231383543063}"/>
                </a:ext>
              </a:extLst>
            </p:cNvPr>
            <p:cNvSpPr>
              <a:spLocks/>
            </p:cNvSpPr>
            <p:nvPr/>
          </p:nvSpPr>
          <p:spPr bwMode="auto">
            <a:xfrm flipH="1">
              <a:off x="172183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5" name="Freeform 449">
              <a:extLst>
                <a:ext uri="{FF2B5EF4-FFF2-40B4-BE49-F238E27FC236}">
                  <a16:creationId xmlns:a16="http://schemas.microsoft.com/office/drawing/2014/main" id="{76E7BD20-3B7F-4079-94E8-3964CB17C3E4}"/>
                </a:ext>
              </a:extLst>
            </p:cNvPr>
            <p:cNvSpPr>
              <a:spLocks/>
            </p:cNvSpPr>
            <p:nvPr/>
          </p:nvSpPr>
          <p:spPr bwMode="auto">
            <a:xfrm flipH="1">
              <a:off x="2155066"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6" name="Freeform 450">
              <a:extLst>
                <a:ext uri="{FF2B5EF4-FFF2-40B4-BE49-F238E27FC236}">
                  <a16:creationId xmlns:a16="http://schemas.microsoft.com/office/drawing/2014/main" id="{0A805376-57E8-4BFD-929E-690BDDAE7087}"/>
                </a:ext>
              </a:extLst>
            </p:cNvPr>
            <p:cNvSpPr>
              <a:spLocks/>
            </p:cNvSpPr>
            <p:nvPr/>
          </p:nvSpPr>
          <p:spPr bwMode="auto">
            <a:xfrm flipH="1">
              <a:off x="1828926"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7" name="Freeform 29">
              <a:extLst>
                <a:ext uri="{FF2B5EF4-FFF2-40B4-BE49-F238E27FC236}">
                  <a16:creationId xmlns:a16="http://schemas.microsoft.com/office/drawing/2014/main" id="{1BBCC45F-89DF-420C-9912-BFE8CE3C5214}"/>
                </a:ext>
              </a:extLst>
            </p:cNvPr>
            <p:cNvSpPr>
              <a:spLocks/>
            </p:cNvSpPr>
            <p:nvPr/>
          </p:nvSpPr>
          <p:spPr bwMode="auto">
            <a:xfrm flipH="1">
              <a:off x="139320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8" name="Freeform 31">
              <a:extLst>
                <a:ext uri="{FF2B5EF4-FFF2-40B4-BE49-F238E27FC236}">
                  <a16:creationId xmlns:a16="http://schemas.microsoft.com/office/drawing/2014/main" id="{F6466281-ECC9-4FCD-8F88-87A21A17F47F}"/>
                </a:ext>
              </a:extLst>
            </p:cNvPr>
            <p:cNvSpPr>
              <a:spLocks/>
            </p:cNvSpPr>
            <p:nvPr/>
          </p:nvSpPr>
          <p:spPr bwMode="auto">
            <a:xfrm flipH="1">
              <a:off x="1500297"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9" name="Freeform 29">
              <a:extLst>
                <a:ext uri="{FF2B5EF4-FFF2-40B4-BE49-F238E27FC236}">
                  <a16:creationId xmlns:a16="http://schemas.microsoft.com/office/drawing/2014/main" id="{D4172A17-C18F-4225-AD4D-AF2A01CC6CF9}"/>
                </a:ext>
              </a:extLst>
            </p:cNvPr>
            <p:cNvSpPr>
              <a:spLocks/>
            </p:cNvSpPr>
            <p:nvPr/>
          </p:nvSpPr>
          <p:spPr bwMode="auto">
            <a:xfrm flipH="1">
              <a:off x="106457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0" name="Freeform 30">
              <a:extLst>
                <a:ext uri="{FF2B5EF4-FFF2-40B4-BE49-F238E27FC236}">
                  <a16:creationId xmlns:a16="http://schemas.microsoft.com/office/drawing/2014/main" id="{0F592BA4-15C6-4D6B-AD14-97FD54809D9C}"/>
                </a:ext>
              </a:extLst>
            </p:cNvPr>
            <p:cNvSpPr>
              <a:spLocks/>
            </p:cNvSpPr>
            <p:nvPr/>
          </p:nvSpPr>
          <p:spPr bwMode="auto">
            <a:xfrm flipH="1">
              <a:off x="73843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1" name="Freeform 31">
              <a:extLst>
                <a:ext uri="{FF2B5EF4-FFF2-40B4-BE49-F238E27FC236}">
                  <a16:creationId xmlns:a16="http://schemas.microsoft.com/office/drawing/2014/main" id="{E55177BE-5823-4E9C-86E6-6EFC789C0162}"/>
                </a:ext>
              </a:extLst>
            </p:cNvPr>
            <p:cNvSpPr>
              <a:spLocks/>
            </p:cNvSpPr>
            <p:nvPr/>
          </p:nvSpPr>
          <p:spPr bwMode="auto">
            <a:xfrm flipH="1">
              <a:off x="1171668"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2" name="Freeform 32">
              <a:extLst>
                <a:ext uri="{FF2B5EF4-FFF2-40B4-BE49-F238E27FC236}">
                  <a16:creationId xmlns:a16="http://schemas.microsoft.com/office/drawing/2014/main" id="{E85E4376-F754-460F-9A84-05A6FBD02939}"/>
                </a:ext>
              </a:extLst>
            </p:cNvPr>
            <p:cNvSpPr>
              <a:spLocks/>
            </p:cNvSpPr>
            <p:nvPr/>
          </p:nvSpPr>
          <p:spPr bwMode="auto">
            <a:xfrm flipH="1">
              <a:off x="845528"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3" name="Freeform 29">
              <a:extLst>
                <a:ext uri="{FF2B5EF4-FFF2-40B4-BE49-F238E27FC236}">
                  <a16:creationId xmlns:a16="http://schemas.microsoft.com/office/drawing/2014/main" id="{E6945E86-7683-4CFD-8B22-087766B8B83B}"/>
                </a:ext>
              </a:extLst>
            </p:cNvPr>
            <p:cNvSpPr>
              <a:spLocks/>
            </p:cNvSpPr>
            <p:nvPr/>
          </p:nvSpPr>
          <p:spPr bwMode="auto">
            <a:xfrm flipH="1">
              <a:off x="40980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4" name="Freeform 30">
              <a:extLst>
                <a:ext uri="{FF2B5EF4-FFF2-40B4-BE49-F238E27FC236}">
                  <a16:creationId xmlns:a16="http://schemas.microsoft.com/office/drawing/2014/main" id="{D562F685-1E41-420B-8D41-76103A8FC8CC}"/>
                </a:ext>
              </a:extLst>
            </p:cNvPr>
            <p:cNvSpPr>
              <a:spLocks/>
            </p:cNvSpPr>
            <p:nvPr/>
          </p:nvSpPr>
          <p:spPr bwMode="auto">
            <a:xfrm flipH="1">
              <a:off x="83664"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5" name="Freeform 31">
              <a:extLst>
                <a:ext uri="{FF2B5EF4-FFF2-40B4-BE49-F238E27FC236}">
                  <a16:creationId xmlns:a16="http://schemas.microsoft.com/office/drawing/2014/main" id="{31A9F6E1-20EC-47E9-A554-AD8D8BC58A49}"/>
                </a:ext>
              </a:extLst>
            </p:cNvPr>
            <p:cNvSpPr>
              <a:spLocks/>
            </p:cNvSpPr>
            <p:nvPr/>
          </p:nvSpPr>
          <p:spPr bwMode="auto">
            <a:xfrm flipH="1">
              <a:off x="516899"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6" name="Freeform 32">
              <a:extLst>
                <a:ext uri="{FF2B5EF4-FFF2-40B4-BE49-F238E27FC236}">
                  <a16:creationId xmlns:a16="http://schemas.microsoft.com/office/drawing/2014/main" id="{C611903C-5E0F-464F-8B7C-4EB886C1E81B}"/>
                </a:ext>
              </a:extLst>
            </p:cNvPr>
            <p:cNvSpPr>
              <a:spLocks/>
            </p:cNvSpPr>
            <p:nvPr/>
          </p:nvSpPr>
          <p:spPr bwMode="auto">
            <a:xfrm flipH="1">
              <a:off x="190758"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2" name="Group 1801">
            <a:extLst>
              <a:ext uri="{FF2B5EF4-FFF2-40B4-BE49-F238E27FC236}">
                <a16:creationId xmlns:a16="http://schemas.microsoft.com/office/drawing/2014/main" id="{6AE2B9B6-C947-40E8-9C29-194017E32D74}"/>
              </a:ext>
            </a:extLst>
          </p:cNvPr>
          <p:cNvGrpSpPr/>
          <p:nvPr userDrawn="1"/>
        </p:nvGrpSpPr>
        <p:grpSpPr>
          <a:xfrm>
            <a:off x="83663" y="6049552"/>
            <a:ext cx="12009863" cy="176637"/>
            <a:chOff x="83663" y="6004311"/>
            <a:chExt cx="12009863" cy="176637"/>
          </a:xfrm>
        </p:grpSpPr>
        <p:sp>
          <p:nvSpPr>
            <p:cNvPr id="991" name="Freeform 29">
              <a:extLst>
                <a:ext uri="{FF2B5EF4-FFF2-40B4-BE49-F238E27FC236}">
                  <a16:creationId xmlns:a16="http://schemas.microsoft.com/office/drawing/2014/main" id="{EB84D63A-0D4B-4075-A871-81FF6D72315E}"/>
                </a:ext>
              </a:extLst>
            </p:cNvPr>
            <p:cNvSpPr>
              <a:spLocks/>
            </p:cNvSpPr>
            <p:nvPr/>
          </p:nvSpPr>
          <p:spPr bwMode="auto">
            <a:xfrm>
              <a:off x="305196"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2" name="Freeform 30">
              <a:extLst>
                <a:ext uri="{FF2B5EF4-FFF2-40B4-BE49-F238E27FC236}">
                  <a16:creationId xmlns:a16="http://schemas.microsoft.com/office/drawing/2014/main" id="{F1D8AF92-93AF-40D7-83F8-49E1B7F0320E}"/>
                </a:ext>
              </a:extLst>
            </p:cNvPr>
            <p:cNvSpPr>
              <a:spLocks/>
            </p:cNvSpPr>
            <p:nvPr/>
          </p:nvSpPr>
          <p:spPr bwMode="auto">
            <a:xfrm>
              <a:off x="63133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3" name="Freeform 31">
              <a:extLst>
                <a:ext uri="{FF2B5EF4-FFF2-40B4-BE49-F238E27FC236}">
                  <a16:creationId xmlns:a16="http://schemas.microsoft.com/office/drawing/2014/main" id="{7A35C52B-F028-45FF-8A9A-3622B405140E}"/>
                </a:ext>
              </a:extLst>
            </p:cNvPr>
            <p:cNvSpPr>
              <a:spLocks/>
            </p:cNvSpPr>
            <p:nvPr/>
          </p:nvSpPr>
          <p:spPr bwMode="auto">
            <a:xfrm>
              <a:off x="83663"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4" name="Freeform 32">
              <a:extLst>
                <a:ext uri="{FF2B5EF4-FFF2-40B4-BE49-F238E27FC236}">
                  <a16:creationId xmlns:a16="http://schemas.microsoft.com/office/drawing/2014/main" id="{F53796FF-41D3-410C-BA07-01AF758A968B}"/>
                </a:ext>
              </a:extLst>
            </p:cNvPr>
            <p:cNvSpPr>
              <a:spLocks/>
            </p:cNvSpPr>
            <p:nvPr/>
          </p:nvSpPr>
          <p:spPr bwMode="auto">
            <a:xfrm>
              <a:off x="412290"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5" name="Freeform 29">
              <a:extLst>
                <a:ext uri="{FF2B5EF4-FFF2-40B4-BE49-F238E27FC236}">
                  <a16:creationId xmlns:a16="http://schemas.microsoft.com/office/drawing/2014/main" id="{D29764A6-B722-4AEA-A422-85C549D6243F}"/>
                </a:ext>
              </a:extLst>
            </p:cNvPr>
            <p:cNvSpPr>
              <a:spLocks/>
            </p:cNvSpPr>
            <p:nvPr/>
          </p:nvSpPr>
          <p:spPr bwMode="auto">
            <a:xfrm>
              <a:off x="959966"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6" name="Freeform 30">
              <a:extLst>
                <a:ext uri="{FF2B5EF4-FFF2-40B4-BE49-F238E27FC236}">
                  <a16:creationId xmlns:a16="http://schemas.microsoft.com/office/drawing/2014/main" id="{CDD9BDE7-668C-41CD-A8FE-AE9DBDEBE143}"/>
                </a:ext>
              </a:extLst>
            </p:cNvPr>
            <p:cNvSpPr>
              <a:spLocks/>
            </p:cNvSpPr>
            <p:nvPr/>
          </p:nvSpPr>
          <p:spPr bwMode="auto">
            <a:xfrm>
              <a:off x="1286106"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7" name="Freeform 31">
              <a:extLst>
                <a:ext uri="{FF2B5EF4-FFF2-40B4-BE49-F238E27FC236}">
                  <a16:creationId xmlns:a16="http://schemas.microsoft.com/office/drawing/2014/main" id="{78B4C4D2-DA1D-4895-85E6-12B64EAB8F2A}"/>
                </a:ext>
              </a:extLst>
            </p:cNvPr>
            <p:cNvSpPr>
              <a:spLocks/>
            </p:cNvSpPr>
            <p:nvPr/>
          </p:nvSpPr>
          <p:spPr bwMode="auto">
            <a:xfrm>
              <a:off x="738432"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8" name="Freeform 32">
              <a:extLst>
                <a:ext uri="{FF2B5EF4-FFF2-40B4-BE49-F238E27FC236}">
                  <a16:creationId xmlns:a16="http://schemas.microsoft.com/office/drawing/2014/main" id="{BC0006B3-F800-4317-8783-B91A4FE4E362}"/>
                </a:ext>
              </a:extLst>
            </p:cNvPr>
            <p:cNvSpPr>
              <a:spLocks/>
            </p:cNvSpPr>
            <p:nvPr/>
          </p:nvSpPr>
          <p:spPr bwMode="auto">
            <a:xfrm>
              <a:off x="1067060"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9" name="Freeform 29">
              <a:extLst>
                <a:ext uri="{FF2B5EF4-FFF2-40B4-BE49-F238E27FC236}">
                  <a16:creationId xmlns:a16="http://schemas.microsoft.com/office/drawing/2014/main" id="{041382CF-61FD-4660-8FB5-598FB6C616D0}"/>
                </a:ext>
              </a:extLst>
            </p:cNvPr>
            <p:cNvSpPr>
              <a:spLocks/>
            </p:cNvSpPr>
            <p:nvPr/>
          </p:nvSpPr>
          <p:spPr bwMode="auto">
            <a:xfrm>
              <a:off x="1614734"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0" name="Freeform 30">
              <a:extLst>
                <a:ext uri="{FF2B5EF4-FFF2-40B4-BE49-F238E27FC236}">
                  <a16:creationId xmlns:a16="http://schemas.microsoft.com/office/drawing/2014/main" id="{9972FE09-1F04-48BB-BD9D-5FBDA3046307}"/>
                </a:ext>
              </a:extLst>
            </p:cNvPr>
            <p:cNvSpPr>
              <a:spLocks/>
            </p:cNvSpPr>
            <p:nvPr/>
          </p:nvSpPr>
          <p:spPr bwMode="auto">
            <a:xfrm>
              <a:off x="194087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1" name="Freeform 31">
              <a:extLst>
                <a:ext uri="{FF2B5EF4-FFF2-40B4-BE49-F238E27FC236}">
                  <a16:creationId xmlns:a16="http://schemas.microsoft.com/office/drawing/2014/main" id="{C718D31D-4141-4227-9283-7AFF23586B7C}"/>
                </a:ext>
              </a:extLst>
            </p:cNvPr>
            <p:cNvSpPr>
              <a:spLocks/>
            </p:cNvSpPr>
            <p:nvPr/>
          </p:nvSpPr>
          <p:spPr bwMode="auto">
            <a:xfrm>
              <a:off x="1393201"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2" name="Freeform 32">
              <a:extLst>
                <a:ext uri="{FF2B5EF4-FFF2-40B4-BE49-F238E27FC236}">
                  <a16:creationId xmlns:a16="http://schemas.microsoft.com/office/drawing/2014/main" id="{95D7D8FE-4145-481D-A4D8-15658D707B6C}"/>
                </a:ext>
              </a:extLst>
            </p:cNvPr>
            <p:cNvSpPr>
              <a:spLocks/>
            </p:cNvSpPr>
            <p:nvPr/>
          </p:nvSpPr>
          <p:spPr bwMode="auto">
            <a:xfrm>
              <a:off x="1721829"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3" name="Freeform 29">
              <a:extLst>
                <a:ext uri="{FF2B5EF4-FFF2-40B4-BE49-F238E27FC236}">
                  <a16:creationId xmlns:a16="http://schemas.microsoft.com/office/drawing/2014/main" id="{A663F658-2CC6-417E-A9EB-6C8F752E0F3B}"/>
                </a:ext>
              </a:extLst>
            </p:cNvPr>
            <p:cNvSpPr>
              <a:spLocks/>
            </p:cNvSpPr>
            <p:nvPr/>
          </p:nvSpPr>
          <p:spPr bwMode="auto">
            <a:xfrm>
              <a:off x="2269503"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4" name="Freeform 30">
              <a:extLst>
                <a:ext uri="{FF2B5EF4-FFF2-40B4-BE49-F238E27FC236}">
                  <a16:creationId xmlns:a16="http://schemas.microsoft.com/office/drawing/2014/main" id="{33ECAD77-0D8A-488D-92A4-7681FD0685EE}"/>
                </a:ext>
              </a:extLst>
            </p:cNvPr>
            <p:cNvSpPr>
              <a:spLocks/>
            </p:cNvSpPr>
            <p:nvPr/>
          </p:nvSpPr>
          <p:spPr bwMode="auto">
            <a:xfrm>
              <a:off x="2595644"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5" name="Freeform 31">
              <a:extLst>
                <a:ext uri="{FF2B5EF4-FFF2-40B4-BE49-F238E27FC236}">
                  <a16:creationId xmlns:a16="http://schemas.microsoft.com/office/drawing/2014/main" id="{5CBC7ED8-966B-4D67-8082-31BA034622B8}"/>
                </a:ext>
              </a:extLst>
            </p:cNvPr>
            <p:cNvSpPr>
              <a:spLocks/>
            </p:cNvSpPr>
            <p:nvPr/>
          </p:nvSpPr>
          <p:spPr bwMode="auto">
            <a:xfrm>
              <a:off x="2047969"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6" name="Freeform 32">
              <a:extLst>
                <a:ext uri="{FF2B5EF4-FFF2-40B4-BE49-F238E27FC236}">
                  <a16:creationId xmlns:a16="http://schemas.microsoft.com/office/drawing/2014/main" id="{9E28EFD6-33FE-4BAC-AA4E-F24484F8CADB}"/>
                </a:ext>
              </a:extLst>
            </p:cNvPr>
            <p:cNvSpPr>
              <a:spLocks/>
            </p:cNvSpPr>
            <p:nvPr/>
          </p:nvSpPr>
          <p:spPr bwMode="auto">
            <a:xfrm>
              <a:off x="2376598"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7" name="Freeform 477">
              <a:extLst>
                <a:ext uri="{FF2B5EF4-FFF2-40B4-BE49-F238E27FC236}">
                  <a16:creationId xmlns:a16="http://schemas.microsoft.com/office/drawing/2014/main" id="{35618359-81CE-4C99-A497-F508740CB0DD}"/>
                </a:ext>
              </a:extLst>
            </p:cNvPr>
            <p:cNvSpPr>
              <a:spLocks/>
            </p:cNvSpPr>
            <p:nvPr/>
          </p:nvSpPr>
          <p:spPr bwMode="auto">
            <a:xfrm>
              <a:off x="292427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8" name="Freeform 478">
              <a:extLst>
                <a:ext uri="{FF2B5EF4-FFF2-40B4-BE49-F238E27FC236}">
                  <a16:creationId xmlns:a16="http://schemas.microsoft.com/office/drawing/2014/main" id="{5928097D-BC24-45B5-968F-84D6BE800D5C}"/>
                </a:ext>
              </a:extLst>
            </p:cNvPr>
            <p:cNvSpPr>
              <a:spLocks/>
            </p:cNvSpPr>
            <p:nvPr/>
          </p:nvSpPr>
          <p:spPr bwMode="auto">
            <a:xfrm>
              <a:off x="3250413"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9" name="Freeform 479">
              <a:extLst>
                <a:ext uri="{FF2B5EF4-FFF2-40B4-BE49-F238E27FC236}">
                  <a16:creationId xmlns:a16="http://schemas.microsoft.com/office/drawing/2014/main" id="{D2F14BB8-A075-4E01-A02D-ED0304BD8BE5}"/>
                </a:ext>
              </a:extLst>
            </p:cNvPr>
            <p:cNvSpPr>
              <a:spLocks/>
            </p:cNvSpPr>
            <p:nvPr/>
          </p:nvSpPr>
          <p:spPr bwMode="auto">
            <a:xfrm>
              <a:off x="2702739"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0" name="Freeform 480">
              <a:extLst>
                <a:ext uri="{FF2B5EF4-FFF2-40B4-BE49-F238E27FC236}">
                  <a16:creationId xmlns:a16="http://schemas.microsoft.com/office/drawing/2014/main" id="{9283E334-67B2-411D-8C60-F399A3FD7607}"/>
                </a:ext>
              </a:extLst>
            </p:cNvPr>
            <p:cNvSpPr>
              <a:spLocks/>
            </p:cNvSpPr>
            <p:nvPr/>
          </p:nvSpPr>
          <p:spPr bwMode="auto">
            <a:xfrm>
              <a:off x="3031366"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1" name="Freeform 29">
              <a:extLst>
                <a:ext uri="{FF2B5EF4-FFF2-40B4-BE49-F238E27FC236}">
                  <a16:creationId xmlns:a16="http://schemas.microsoft.com/office/drawing/2014/main" id="{D2F28BD3-34CC-4DBC-9BF2-F92663233B15}"/>
                </a:ext>
              </a:extLst>
            </p:cNvPr>
            <p:cNvSpPr>
              <a:spLocks/>
            </p:cNvSpPr>
            <p:nvPr/>
          </p:nvSpPr>
          <p:spPr bwMode="auto">
            <a:xfrm>
              <a:off x="357904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2" name="Freeform 31">
              <a:extLst>
                <a:ext uri="{FF2B5EF4-FFF2-40B4-BE49-F238E27FC236}">
                  <a16:creationId xmlns:a16="http://schemas.microsoft.com/office/drawing/2014/main" id="{65C4C200-00FB-4671-B0FC-9B5903EFA6B5}"/>
                </a:ext>
              </a:extLst>
            </p:cNvPr>
            <p:cNvSpPr>
              <a:spLocks/>
            </p:cNvSpPr>
            <p:nvPr/>
          </p:nvSpPr>
          <p:spPr bwMode="auto">
            <a:xfrm>
              <a:off x="3357508"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3" name="Freeform 29">
              <a:extLst>
                <a:ext uri="{FF2B5EF4-FFF2-40B4-BE49-F238E27FC236}">
                  <a16:creationId xmlns:a16="http://schemas.microsoft.com/office/drawing/2014/main" id="{9EE12FD9-1A60-4B4E-BDCE-456710EF8B63}"/>
                </a:ext>
              </a:extLst>
            </p:cNvPr>
            <p:cNvSpPr>
              <a:spLocks/>
            </p:cNvSpPr>
            <p:nvPr/>
          </p:nvSpPr>
          <p:spPr bwMode="auto">
            <a:xfrm>
              <a:off x="390767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4" name="Freeform 30">
              <a:extLst>
                <a:ext uri="{FF2B5EF4-FFF2-40B4-BE49-F238E27FC236}">
                  <a16:creationId xmlns:a16="http://schemas.microsoft.com/office/drawing/2014/main" id="{02C3A7AC-51C2-4F57-9CEC-D92373F5D1BF}"/>
                </a:ext>
              </a:extLst>
            </p:cNvPr>
            <p:cNvSpPr>
              <a:spLocks/>
            </p:cNvSpPr>
            <p:nvPr/>
          </p:nvSpPr>
          <p:spPr bwMode="auto">
            <a:xfrm>
              <a:off x="4233811"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5" name="Freeform 31">
              <a:extLst>
                <a:ext uri="{FF2B5EF4-FFF2-40B4-BE49-F238E27FC236}">
                  <a16:creationId xmlns:a16="http://schemas.microsoft.com/office/drawing/2014/main" id="{AF46A3D3-8E3C-439D-A7F2-0BE48D34FEEB}"/>
                </a:ext>
              </a:extLst>
            </p:cNvPr>
            <p:cNvSpPr>
              <a:spLocks/>
            </p:cNvSpPr>
            <p:nvPr/>
          </p:nvSpPr>
          <p:spPr bwMode="auto">
            <a:xfrm>
              <a:off x="3686136"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6" name="Freeform 32">
              <a:extLst>
                <a:ext uri="{FF2B5EF4-FFF2-40B4-BE49-F238E27FC236}">
                  <a16:creationId xmlns:a16="http://schemas.microsoft.com/office/drawing/2014/main" id="{93D30021-48E0-42FB-BA4B-DFA777ABD635}"/>
                </a:ext>
              </a:extLst>
            </p:cNvPr>
            <p:cNvSpPr>
              <a:spLocks/>
            </p:cNvSpPr>
            <p:nvPr/>
          </p:nvSpPr>
          <p:spPr bwMode="auto">
            <a:xfrm>
              <a:off x="4014764"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7" name="Freeform 29">
              <a:extLst>
                <a:ext uri="{FF2B5EF4-FFF2-40B4-BE49-F238E27FC236}">
                  <a16:creationId xmlns:a16="http://schemas.microsoft.com/office/drawing/2014/main" id="{DAE0A4FD-A28E-49B5-B2B8-06411201C2EA}"/>
                </a:ext>
              </a:extLst>
            </p:cNvPr>
            <p:cNvSpPr>
              <a:spLocks/>
            </p:cNvSpPr>
            <p:nvPr/>
          </p:nvSpPr>
          <p:spPr bwMode="auto">
            <a:xfrm>
              <a:off x="4562439"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8" name="Freeform 30">
              <a:extLst>
                <a:ext uri="{FF2B5EF4-FFF2-40B4-BE49-F238E27FC236}">
                  <a16:creationId xmlns:a16="http://schemas.microsoft.com/office/drawing/2014/main" id="{E1AD0E62-6039-4044-9190-5A00ABCBD677}"/>
                </a:ext>
              </a:extLst>
            </p:cNvPr>
            <p:cNvSpPr>
              <a:spLocks/>
            </p:cNvSpPr>
            <p:nvPr/>
          </p:nvSpPr>
          <p:spPr bwMode="auto">
            <a:xfrm>
              <a:off x="488858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9" name="Freeform 31">
              <a:extLst>
                <a:ext uri="{FF2B5EF4-FFF2-40B4-BE49-F238E27FC236}">
                  <a16:creationId xmlns:a16="http://schemas.microsoft.com/office/drawing/2014/main" id="{06D3B464-B7F8-4CAD-AE5F-D5203D62B08A}"/>
                </a:ext>
              </a:extLst>
            </p:cNvPr>
            <p:cNvSpPr>
              <a:spLocks/>
            </p:cNvSpPr>
            <p:nvPr/>
          </p:nvSpPr>
          <p:spPr bwMode="auto">
            <a:xfrm>
              <a:off x="4340905"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0" name="Freeform 32">
              <a:extLst>
                <a:ext uri="{FF2B5EF4-FFF2-40B4-BE49-F238E27FC236}">
                  <a16:creationId xmlns:a16="http://schemas.microsoft.com/office/drawing/2014/main" id="{D7FB8E1A-03D3-48EC-8354-8ED146B811BF}"/>
                </a:ext>
              </a:extLst>
            </p:cNvPr>
            <p:cNvSpPr>
              <a:spLocks/>
            </p:cNvSpPr>
            <p:nvPr/>
          </p:nvSpPr>
          <p:spPr bwMode="auto">
            <a:xfrm>
              <a:off x="4669534"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1" name="Freeform 29">
              <a:extLst>
                <a:ext uri="{FF2B5EF4-FFF2-40B4-BE49-F238E27FC236}">
                  <a16:creationId xmlns:a16="http://schemas.microsoft.com/office/drawing/2014/main" id="{EFD056BF-C48D-4B03-B052-6DD2738EFAE3}"/>
                </a:ext>
              </a:extLst>
            </p:cNvPr>
            <p:cNvSpPr>
              <a:spLocks/>
            </p:cNvSpPr>
            <p:nvPr/>
          </p:nvSpPr>
          <p:spPr bwMode="auto">
            <a:xfrm>
              <a:off x="5217208"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2" name="Freeform 30">
              <a:extLst>
                <a:ext uri="{FF2B5EF4-FFF2-40B4-BE49-F238E27FC236}">
                  <a16:creationId xmlns:a16="http://schemas.microsoft.com/office/drawing/2014/main" id="{3CE438B3-A909-451C-893B-2ACFEB7E52E7}"/>
                </a:ext>
              </a:extLst>
            </p:cNvPr>
            <p:cNvSpPr>
              <a:spLocks/>
            </p:cNvSpPr>
            <p:nvPr/>
          </p:nvSpPr>
          <p:spPr bwMode="auto">
            <a:xfrm>
              <a:off x="5543348"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3" name="Freeform 31">
              <a:extLst>
                <a:ext uri="{FF2B5EF4-FFF2-40B4-BE49-F238E27FC236}">
                  <a16:creationId xmlns:a16="http://schemas.microsoft.com/office/drawing/2014/main" id="{5B688E72-91E2-4D28-B779-946F4D23A8A2}"/>
                </a:ext>
              </a:extLst>
            </p:cNvPr>
            <p:cNvSpPr>
              <a:spLocks/>
            </p:cNvSpPr>
            <p:nvPr/>
          </p:nvSpPr>
          <p:spPr bwMode="auto">
            <a:xfrm>
              <a:off x="4995674"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4" name="Freeform 32">
              <a:extLst>
                <a:ext uri="{FF2B5EF4-FFF2-40B4-BE49-F238E27FC236}">
                  <a16:creationId xmlns:a16="http://schemas.microsoft.com/office/drawing/2014/main" id="{C6F43DA8-BC73-4C5B-94E4-8CB2D4468EEE}"/>
                </a:ext>
              </a:extLst>
            </p:cNvPr>
            <p:cNvSpPr>
              <a:spLocks/>
            </p:cNvSpPr>
            <p:nvPr/>
          </p:nvSpPr>
          <p:spPr bwMode="auto">
            <a:xfrm>
              <a:off x="5324302"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5" name="Freeform 29">
              <a:extLst>
                <a:ext uri="{FF2B5EF4-FFF2-40B4-BE49-F238E27FC236}">
                  <a16:creationId xmlns:a16="http://schemas.microsoft.com/office/drawing/2014/main" id="{A93BE57F-9371-4213-880C-5219F3B954C9}"/>
                </a:ext>
              </a:extLst>
            </p:cNvPr>
            <p:cNvSpPr>
              <a:spLocks/>
            </p:cNvSpPr>
            <p:nvPr/>
          </p:nvSpPr>
          <p:spPr bwMode="auto">
            <a:xfrm>
              <a:off x="587197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6" name="Freeform 30">
              <a:extLst>
                <a:ext uri="{FF2B5EF4-FFF2-40B4-BE49-F238E27FC236}">
                  <a16:creationId xmlns:a16="http://schemas.microsoft.com/office/drawing/2014/main" id="{B6D16DFA-7938-42BA-B53A-E3C4687F5840}"/>
                </a:ext>
              </a:extLst>
            </p:cNvPr>
            <p:cNvSpPr>
              <a:spLocks/>
            </p:cNvSpPr>
            <p:nvPr/>
          </p:nvSpPr>
          <p:spPr bwMode="auto">
            <a:xfrm>
              <a:off x="6198118"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7" name="Freeform 31">
              <a:extLst>
                <a:ext uri="{FF2B5EF4-FFF2-40B4-BE49-F238E27FC236}">
                  <a16:creationId xmlns:a16="http://schemas.microsoft.com/office/drawing/2014/main" id="{45CDCBB6-708E-44CF-BA65-BACA9386BACD}"/>
                </a:ext>
              </a:extLst>
            </p:cNvPr>
            <p:cNvSpPr>
              <a:spLocks/>
            </p:cNvSpPr>
            <p:nvPr/>
          </p:nvSpPr>
          <p:spPr bwMode="auto">
            <a:xfrm>
              <a:off x="5650443"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8" name="Freeform 32">
              <a:extLst>
                <a:ext uri="{FF2B5EF4-FFF2-40B4-BE49-F238E27FC236}">
                  <a16:creationId xmlns:a16="http://schemas.microsoft.com/office/drawing/2014/main" id="{CE334FF6-8932-44E4-8D98-543369ABBAAC}"/>
                </a:ext>
              </a:extLst>
            </p:cNvPr>
            <p:cNvSpPr>
              <a:spLocks/>
            </p:cNvSpPr>
            <p:nvPr/>
          </p:nvSpPr>
          <p:spPr bwMode="auto">
            <a:xfrm>
              <a:off x="5979071"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9" name="Freeform 499">
              <a:extLst>
                <a:ext uri="{FF2B5EF4-FFF2-40B4-BE49-F238E27FC236}">
                  <a16:creationId xmlns:a16="http://schemas.microsoft.com/office/drawing/2014/main" id="{23A5D089-5B4E-48DD-878E-DE2590AB1821}"/>
                </a:ext>
              </a:extLst>
            </p:cNvPr>
            <p:cNvSpPr>
              <a:spLocks/>
            </p:cNvSpPr>
            <p:nvPr/>
          </p:nvSpPr>
          <p:spPr bwMode="auto">
            <a:xfrm>
              <a:off x="652674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0" name="Freeform 500">
              <a:extLst>
                <a:ext uri="{FF2B5EF4-FFF2-40B4-BE49-F238E27FC236}">
                  <a16:creationId xmlns:a16="http://schemas.microsoft.com/office/drawing/2014/main" id="{DCA739D1-CC8F-441B-93B7-0AE669F9BD4B}"/>
                </a:ext>
              </a:extLst>
            </p:cNvPr>
            <p:cNvSpPr>
              <a:spLocks/>
            </p:cNvSpPr>
            <p:nvPr/>
          </p:nvSpPr>
          <p:spPr bwMode="auto">
            <a:xfrm>
              <a:off x="685288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1" name="Freeform 501">
              <a:extLst>
                <a:ext uri="{FF2B5EF4-FFF2-40B4-BE49-F238E27FC236}">
                  <a16:creationId xmlns:a16="http://schemas.microsoft.com/office/drawing/2014/main" id="{50221695-4D2C-410B-9E90-48351BC17887}"/>
                </a:ext>
              </a:extLst>
            </p:cNvPr>
            <p:cNvSpPr>
              <a:spLocks/>
            </p:cNvSpPr>
            <p:nvPr/>
          </p:nvSpPr>
          <p:spPr bwMode="auto">
            <a:xfrm>
              <a:off x="6305212"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2" name="Freeform 502">
              <a:extLst>
                <a:ext uri="{FF2B5EF4-FFF2-40B4-BE49-F238E27FC236}">
                  <a16:creationId xmlns:a16="http://schemas.microsoft.com/office/drawing/2014/main" id="{61422459-4037-4AE7-8D9E-07BB41EA3916}"/>
                </a:ext>
              </a:extLst>
            </p:cNvPr>
            <p:cNvSpPr>
              <a:spLocks/>
            </p:cNvSpPr>
            <p:nvPr/>
          </p:nvSpPr>
          <p:spPr bwMode="auto">
            <a:xfrm>
              <a:off x="6633840"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3" name="Freeform 29">
              <a:extLst>
                <a:ext uri="{FF2B5EF4-FFF2-40B4-BE49-F238E27FC236}">
                  <a16:creationId xmlns:a16="http://schemas.microsoft.com/office/drawing/2014/main" id="{E07A424F-E204-43A1-8F6A-4765B0491B33}"/>
                </a:ext>
              </a:extLst>
            </p:cNvPr>
            <p:cNvSpPr>
              <a:spLocks/>
            </p:cNvSpPr>
            <p:nvPr/>
          </p:nvSpPr>
          <p:spPr bwMode="auto">
            <a:xfrm>
              <a:off x="718151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4" name="Freeform 31">
              <a:extLst>
                <a:ext uri="{FF2B5EF4-FFF2-40B4-BE49-F238E27FC236}">
                  <a16:creationId xmlns:a16="http://schemas.microsoft.com/office/drawing/2014/main" id="{43C16675-1119-4B14-BA22-BA13776B3932}"/>
                </a:ext>
              </a:extLst>
            </p:cNvPr>
            <p:cNvSpPr>
              <a:spLocks/>
            </p:cNvSpPr>
            <p:nvPr/>
          </p:nvSpPr>
          <p:spPr bwMode="auto">
            <a:xfrm>
              <a:off x="6959981"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1" name="Freeform 29">
              <a:extLst>
                <a:ext uri="{FF2B5EF4-FFF2-40B4-BE49-F238E27FC236}">
                  <a16:creationId xmlns:a16="http://schemas.microsoft.com/office/drawing/2014/main" id="{DC86AB09-3245-4C62-8429-D264B9BBAC1B}"/>
                </a:ext>
              </a:extLst>
            </p:cNvPr>
            <p:cNvSpPr>
              <a:spLocks/>
            </p:cNvSpPr>
            <p:nvPr/>
          </p:nvSpPr>
          <p:spPr bwMode="auto">
            <a:xfrm>
              <a:off x="751014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2" name="Freeform 30">
              <a:extLst>
                <a:ext uri="{FF2B5EF4-FFF2-40B4-BE49-F238E27FC236}">
                  <a16:creationId xmlns:a16="http://schemas.microsoft.com/office/drawing/2014/main" id="{34DB5ADD-5F68-4366-912B-571D7F278A0A}"/>
                </a:ext>
              </a:extLst>
            </p:cNvPr>
            <p:cNvSpPr>
              <a:spLocks/>
            </p:cNvSpPr>
            <p:nvPr/>
          </p:nvSpPr>
          <p:spPr bwMode="auto">
            <a:xfrm>
              <a:off x="7836283"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3" name="Freeform 31">
              <a:extLst>
                <a:ext uri="{FF2B5EF4-FFF2-40B4-BE49-F238E27FC236}">
                  <a16:creationId xmlns:a16="http://schemas.microsoft.com/office/drawing/2014/main" id="{3C54F082-BA8D-44B1-85D8-2A4F065B4FE5}"/>
                </a:ext>
              </a:extLst>
            </p:cNvPr>
            <p:cNvSpPr>
              <a:spLocks/>
            </p:cNvSpPr>
            <p:nvPr/>
          </p:nvSpPr>
          <p:spPr bwMode="auto">
            <a:xfrm>
              <a:off x="7288609"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4" name="Freeform 32">
              <a:extLst>
                <a:ext uri="{FF2B5EF4-FFF2-40B4-BE49-F238E27FC236}">
                  <a16:creationId xmlns:a16="http://schemas.microsoft.com/office/drawing/2014/main" id="{C0BD7B2F-A041-419C-9DEC-F49823001D4D}"/>
                </a:ext>
              </a:extLst>
            </p:cNvPr>
            <p:cNvSpPr>
              <a:spLocks/>
            </p:cNvSpPr>
            <p:nvPr/>
          </p:nvSpPr>
          <p:spPr bwMode="auto">
            <a:xfrm>
              <a:off x="7617237"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5" name="Freeform 29">
              <a:extLst>
                <a:ext uri="{FF2B5EF4-FFF2-40B4-BE49-F238E27FC236}">
                  <a16:creationId xmlns:a16="http://schemas.microsoft.com/office/drawing/2014/main" id="{39CD8CB6-AA94-45E9-95F4-CA6B912906CE}"/>
                </a:ext>
              </a:extLst>
            </p:cNvPr>
            <p:cNvSpPr>
              <a:spLocks/>
            </p:cNvSpPr>
            <p:nvPr/>
          </p:nvSpPr>
          <p:spPr bwMode="auto">
            <a:xfrm>
              <a:off x="816491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6" name="Freeform 30">
              <a:extLst>
                <a:ext uri="{FF2B5EF4-FFF2-40B4-BE49-F238E27FC236}">
                  <a16:creationId xmlns:a16="http://schemas.microsoft.com/office/drawing/2014/main" id="{7873A49E-A290-4115-83FA-5688742A6252}"/>
                </a:ext>
              </a:extLst>
            </p:cNvPr>
            <p:cNvSpPr>
              <a:spLocks/>
            </p:cNvSpPr>
            <p:nvPr/>
          </p:nvSpPr>
          <p:spPr bwMode="auto">
            <a:xfrm>
              <a:off x="849105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7" name="Freeform 31">
              <a:extLst>
                <a:ext uri="{FF2B5EF4-FFF2-40B4-BE49-F238E27FC236}">
                  <a16:creationId xmlns:a16="http://schemas.microsoft.com/office/drawing/2014/main" id="{BF858DC7-9EFD-473D-8D68-15EEFC83E46A}"/>
                </a:ext>
              </a:extLst>
            </p:cNvPr>
            <p:cNvSpPr>
              <a:spLocks/>
            </p:cNvSpPr>
            <p:nvPr/>
          </p:nvSpPr>
          <p:spPr bwMode="auto">
            <a:xfrm>
              <a:off x="7943378"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8" name="Freeform 32">
              <a:extLst>
                <a:ext uri="{FF2B5EF4-FFF2-40B4-BE49-F238E27FC236}">
                  <a16:creationId xmlns:a16="http://schemas.microsoft.com/office/drawing/2014/main" id="{EF195FB3-5F31-462A-9F78-28B87100C7AD}"/>
                </a:ext>
              </a:extLst>
            </p:cNvPr>
            <p:cNvSpPr>
              <a:spLocks/>
            </p:cNvSpPr>
            <p:nvPr/>
          </p:nvSpPr>
          <p:spPr bwMode="auto">
            <a:xfrm>
              <a:off x="8272007"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9" name="Freeform 29">
              <a:extLst>
                <a:ext uri="{FF2B5EF4-FFF2-40B4-BE49-F238E27FC236}">
                  <a16:creationId xmlns:a16="http://schemas.microsoft.com/office/drawing/2014/main" id="{57213923-4788-4824-B9AC-75A980CBAA90}"/>
                </a:ext>
              </a:extLst>
            </p:cNvPr>
            <p:cNvSpPr>
              <a:spLocks/>
            </p:cNvSpPr>
            <p:nvPr/>
          </p:nvSpPr>
          <p:spPr bwMode="auto">
            <a:xfrm>
              <a:off x="881968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0" name="Freeform 30">
              <a:extLst>
                <a:ext uri="{FF2B5EF4-FFF2-40B4-BE49-F238E27FC236}">
                  <a16:creationId xmlns:a16="http://schemas.microsoft.com/office/drawing/2014/main" id="{B3AA177E-08F8-4767-9504-4C140C188E54}"/>
                </a:ext>
              </a:extLst>
            </p:cNvPr>
            <p:cNvSpPr>
              <a:spLocks/>
            </p:cNvSpPr>
            <p:nvPr/>
          </p:nvSpPr>
          <p:spPr bwMode="auto">
            <a:xfrm>
              <a:off x="9145821"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1" name="Freeform 31">
              <a:extLst>
                <a:ext uri="{FF2B5EF4-FFF2-40B4-BE49-F238E27FC236}">
                  <a16:creationId xmlns:a16="http://schemas.microsoft.com/office/drawing/2014/main" id="{4F564A3C-0622-4D60-87C6-3A5B7F49695D}"/>
                </a:ext>
              </a:extLst>
            </p:cNvPr>
            <p:cNvSpPr>
              <a:spLocks/>
            </p:cNvSpPr>
            <p:nvPr/>
          </p:nvSpPr>
          <p:spPr bwMode="auto">
            <a:xfrm>
              <a:off x="8598147"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2" name="Freeform 32">
              <a:extLst>
                <a:ext uri="{FF2B5EF4-FFF2-40B4-BE49-F238E27FC236}">
                  <a16:creationId xmlns:a16="http://schemas.microsoft.com/office/drawing/2014/main" id="{805E1316-96DE-478C-A377-5DB19921C10B}"/>
                </a:ext>
              </a:extLst>
            </p:cNvPr>
            <p:cNvSpPr>
              <a:spLocks/>
            </p:cNvSpPr>
            <p:nvPr/>
          </p:nvSpPr>
          <p:spPr bwMode="auto">
            <a:xfrm>
              <a:off x="8926774"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3" name="Freeform 29">
              <a:extLst>
                <a:ext uri="{FF2B5EF4-FFF2-40B4-BE49-F238E27FC236}">
                  <a16:creationId xmlns:a16="http://schemas.microsoft.com/office/drawing/2014/main" id="{E2F44C27-0BBB-480C-BF23-8DC2C71BBED8}"/>
                </a:ext>
              </a:extLst>
            </p:cNvPr>
            <p:cNvSpPr>
              <a:spLocks/>
            </p:cNvSpPr>
            <p:nvPr/>
          </p:nvSpPr>
          <p:spPr bwMode="auto">
            <a:xfrm>
              <a:off x="947445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4" name="Freeform 30">
              <a:extLst>
                <a:ext uri="{FF2B5EF4-FFF2-40B4-BE49-F238E27FC236}">
                  <a16:creationId xmlns:a16="http://schemas.microsoft.com/office/drawing/2014/main" id="{971E956E-30BA-4587-AB17-5774BFE67EC2}"/>
                </a:ext>
              </a:extLst>
            </p:cNvPr>
            <p:cNvSpPr>
              <a:spLocks/>
            </p:cNvSpPr>
            <p:nvPr/>
          </p:nvSpPr>
          <p:spPr bwMode="auto">
            <a:xfrm>
              <a:off x="9800591"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5" name="Freeform 31">
              <a:extLst>
                <a:ext uri="{FF2B5EF4-FFF2-40B4-BE49-F238E27FC236}">
                  <a16:creationId xmlns:a16="http://schemas.microsoft.com/office/drawing/2014/main" id="{85E3166C-51C8-46FE-9298-F13A32E2754C}"/>
                </a:ext>
              </a:extLst>
            </p:cNvPr>
            <p:cNvSpPr>
              <a:spLocks/>
            </p:cNvSpPr>
            <p:nvPr/>
          </p:nvSpPr>
          <p:spPr bwMode="auto">
            <a:xfrm>
              <a:off x="9252915"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6" name="Freeform 32">
              <a:extLst>
                <a:ext uri="{FF2B5EF4-FFF2-40B4-BE49-F238E27FC236}">
                  <a16:creationId xmlns:a16="http://schemas.microsoft.com/office/drawing/2014/main" id="{525E9EF6-96B9-4A89-8208-3284D6D2158D}"/>
                </a:ext>
              </a:extLst>
            </p:cNvPr>
            <p:cNvSpPr>
              <a:spLocks/>
            </p:cNvSpPr>
            <p:nvPr/>
          </p:nvSpPr>
          <p:spPr bwMode="auto">
            <a:xfrm>
              <a:off x="9581544"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7" name="Freeform 387">
              <a:extLst>
                <a:ext uri="{FF2B5EF4-FFF2-40B4-BE49-F238E27FC236}">
                  <a16:creationId xmlns:a16="http://schemas.microsoft.com/office/drawing/2014/main" id="{478A8BCC-B32A-4E39-ABA1-9E4D13B7B8E8}"/>
                </a:ext>
              </a:extLst>
            </p:cNvPr>
            <p:cNvSpPr>
              <a:spLocks/>
            </p:cNvSpPr>
            <p:nvPr/>
          </p:nvSpPr>
          <p:spPr bwMode="auto">
            <a:xfrm>
              <a:off x="10129218"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8" name="Freeform 388">
              <a:extLst>
                <a:ext uri="{FF2B5EF4-FFF2-40B4-BE49-F238E27FC236}">
                  <a16:creationId xmlns:a16="http://schemas.microsoft.com/office/drawing/2014/main" id="{5614BBD2-EB0C-49E9-B44B-1A6437E671E9}"/>
                </a:ext>
              </a:extLst>
            </p:cNvPr>
            <p:cNvSpPr>
              <a:spLocks/>
            </p:cNvSpPr>
            <p:nvPr/>
          </p:nvSpPr>
          <p:spPr bwMode="auto">
            <a:xfrm>
              <a:off x="1045536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9" name="Freeform 389">
              <a:extLst>
                <a:ext uri="{FF2B5EF4-FFF2-40B4-BE49-F238E27FC236}">
                  <a16:creationId xmlns:a16="http://schemas.microsoft.com/office/drawing/2014/main" id="{2EDB4054-5229-4CA6-8895-DC3046D61967}"/>
                </a:ext>
              </a:extLst>
            </p:cNvPr>
            <p:cNvSpPr>
              <a:spLocks/>
            </p:cNvSpPr>
            <p:nvPr/>
          </p:nvSpPr>
          <p:spPr bwMode="auto">
            <a:xfrm>
              <a:off x="9907685"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0" name="Freeform 390">
              <a:extLst>
                <a:ext uri="{FF2B5EF4-FFF2-40B4-BE49-F238E27FC236}">
                  <a16:creationId xmlns:a16="http://schemas.microsoft.com/office/drawing/2014/main" id="{87A5FF6A-C9E1-4782-8DBF-68D362A1DDE0}"/>
                </a:ext>
              </a:extLst>
            </p:cNvPr>
            <p:cNvSpPr>
              <a:spLocks/>
            </p:cNvSpPr>
            <p:nvPr/>
          </p:nvSpPr>
          <p:spPr bwMode="auto">
            <a:xfrm>
              <a:off x="10236312"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1" name="Freeform 29">
              <a:extLst>
                <a:ext uri="{FF2B5EF4-FFF2-40B4-BE49-F238E27FC236}">
                  <a16:creationId xmlns:a16="http://schemas.microsoft.com/office/drawing/2014/main" id="{B1974EDF-FF26-4920-B532-D7F90207960C}"/>
                </a:ext>
              </a:extLst>
            </p:cNvPr>
            <p:cNvSpPr>
              <a:spLocks/>
            </p:cNvSpPr>
            <p:nvPr/>
          </p:nvSpPr>
          <p:spPr bwMode="auto">
            <a:xfrm>
              <a:off x="1078398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2" name="Freeform 31">
              <a:extLst>
                <a:ext uri="{FF2B5EF4-FFF2-40B4-BE49-F238E27FC236}">
                  <a16:creationId xmlns:a16="http://schemas.microsoft.com/office/drawing/2014/main" id="{2A17A771-20D7-492B-B75E-E2947ACD44CC}"/>
                </a:ext>
              </a:extLst>
            </p:cNvPr>
            <p:cNvSpPr>
              <a:spLocks/>
            </p:cNvSpPr>
            <p:nvPr/>
          </p:nvSpPr>
          <p:spPr bwMode="auto">
            <a:xfrm>
              <a:off x="10562454"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3" name="Freeform 29">
              <a:extLst>
                <a:ext uri="{FF2B5EF4-FFF2-40B4-BE49-F238E27FC236}">
                  <a16:creationId xmlns:a16="http://schemas.microsoft.com/office/drawing/2014/main" id="{10BAC488-EF39-4573-A277-FF040FEBA991}"/>
                </a:ext>
              </a:extLst>
            </p:cNvPr>
            <p:cNvSpPr>
              <a:spLocks/>
            </p:cNvSpPr>
            <p:nvPr/>
          </p:nvSpPr>
          <p:spPr bwMode="auto">
            <a:xfrm>
              <a:off x="1111261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4" name="Freeform 30">
              <a:extLst>
                <a:ext uri="{FF2B5EF4-FFF2-40B4-BE49-F238E27FC236}">
                  <a16:creationId xmlns:a16="http://schemas.microsoft.com/office/drawing/2014/main" id="{E3E6E5A3-B1FC-4080-92B1-FE5444FD3702}"/>
                </a:ext>
              </a:extLst>
            </p:cNvPr>
            <p:cNvSpPr>
              <a:spLocks/>
            </p:cNvSpPr>
            <p:nvPr/>
          </p:nvSpPr>
          <p:spPr bwMode="auto">
            <a:xfrm>
              <a:off x="1143875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5" name="Freeform 31">
              <a:extLst>
                <a:ext uri="{FF2B5EF4-FFF2-40B4-BE49-F238E27FC236}">
                  <a16:creationId xmlns:a16="http://schemas.microsoft.com/office/drawing/2014/main" id="{1E52E3E7-3179-4282-9CE5-345A1B489A4A}"/>
                </a:ext>
              </a:extLst>
            </p:cNvPr>
            <p:cNvSpPr>
              <a:spLocks/>
            </p:cNvSpPr>
            <p:nvPr/>
          </p:nvSpPr>
          <p:spPr bwMode="auto">
            <a:xfrm>
              <a:off x="10891083"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6" name="Freeform 32">
              <a:extLst>
                <a:ext uri="{FF2B5EF4-FFF2-40B4-BE49-F238E27FC236}">
                  <a16:creationId xmlns:a16="http://schemas.microsoft.com/office/drawing/2014/main" id="{8781BA8E-C018-4814-8A7E-BF2F785C8119}"/>
                </a:ext>
              </a:extLst>
            </p:cNvPr>
            <p:cNvSpPr>
              <a:spLocks/>
            </p:cNvSpPr>
            <p:nvPr/>
          </p:nvSpPr>
          <p:spPr bwMode="auto">
            <a:xfrm>
              <a:off x="11219710"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7" name="Freeform 397">
              <a:extLst>
                <a:ext uri="{FF2B5EF4-FFF2-40B4-BE49-F238E27FC236}">
                  <a16:creationId xmlns:a16="http://schemas.microsoft.com/office/drawing/2014/main" id="{22AFE1C2-8331-491C-9153-FD8A52D38C0C}"/>
                </a:ext>
              </a:extLst>
            </p:cNvPr>
            <p:cNvSpPr>
              <a:spLocks/>
            </p:cNvSpPr>
            <p:nvPr/>
          </p:nvSpPr>
          <p:spPr bwMode="auto">
            <a:xfrm>
              <a:off x="1176738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8" name="Freeform 398">
              <a:extLst>
                <a:ext uri="{FF2B5EF4-FFF2-40B4-BE49-F238E27FC236}">
                  <a16:creationId xmlns:a16="http://schemas.microsoft.com/office/drawing/2014/main" id="{3F5E02DF-9305-4D34-BDB0-528B885960B3}"/>
                </a:ext>
              </a:extLst>
            </p:cNvPr>
            <p:cNvSpPr>
              <a:spLocks/>
            </p:cNvSpPr>
            <p:nvPr/>
          </p:nvSpPr>
          <p:spPr bwMode="auto">
            <a:xfrm>
              <a:off x="12093526"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9" name="Freeform 399">
              <a:extLst>
                <a:ext uri="{FF2B5EF4-FFF2-40B4-BE49-F238E27FC236}">
                  <a16:creationId xmlns:a16="http://schemas.microsoft.com/office/drawing/2014/main" id="{0A3E8882-4F3B-4E14-82F4-4E3D6A37C4AE}"/>
                </a:ext>
              </a:extLst>
            </p:cNvPr>
            <p:cNvSpPr>
              <a:spLocks/>
            </p:cNvSpPr>
            <p:nvPr/>
          </p:nvSpPr>
          <p:spPr bwMode="auto">
            <a:xfrm>
              <a:off x="11545852"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0" name="Freeform 400">
              <a:extLst>
                <a:ext uri="{FF2B5EF4-FFF2-40B4-BE49-F238E27FC236}">
                  <a16:creationId xmlns:a16="http://schemas.microsoft.com/office/drawing/2014/main" id="{2BE2F195-095F-44A6-880F-2E6F93FB8A33}"/>
                </a:ext>
              </a:extLst>
            </p:cNvPr>
            <p:cNvSpPr>
              <a:spLocks/>
            </p:cNvSpPr>
            <p:nvPr/>
          </p:nvSpPr>
          <p:spPr bwMode="auto">
            <a:xfrm>
              <a:off x="11874480"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1" name="Group 1800">
            <a:extLst>
              <a:ext uri="{FF2B5EF4-FFF2-40B4-BE49-F238E27FC236}">
                <a16:creationId xmlns:a16="http://schemas.microsoft.com/office/drawing/2014/main" id="{683F34A0-4824-4E5A-A9CC-124D714530BA}"/>
              </a:ext>
            </a:extLst>
          </p:cNvPr>
          <p:cNvGrpSpPr/>
          <p:nvPr userDrawn="1"/>
        </p:nvGrpSpPr>
        <p:grpSpPr>
          <a:xfrm>
            <a:off x="83664" y="6334586"/>
            <a:ext cx="12009864" cy="176637"/>
            <a:chOff x="83663" y="6302087"/>
            <a:chExt cx="12009864" cy="176637"/>
          </a:xfrm>
        </p:grpSpPr>
        <p:sp>
          <p:nvSpPr>
            <p:cNvPr id="1035" name="Freeform 29">
              <a:extLst>
                <a:ext uri="{FF2B5EF4-FFF2-40B4-BE49-F238E27FC236}">
                  <a16:creationId xmlns:a16="http://schemas.microsoft.com/office/drawing/2014/main" id="{D926D0BC-D684-4C0F-983D-AB617D87C474}"/>
                </a:ext>
              </a:extLst>
            </p:cNvPr>
            <p:cNvSpPr>
              <a:spLocks/>
            </p:cNvSpPr>
            <p:nvPr/>
          </p:nvSpPr>
          <p:spPr bwMode="auto">
            <a:xfrm flipH="1">
              <a:off x="6959982"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6" name="Freeform 30">
              <a:extLst>
                <a:ext uri="{FF2B5EF4-FFF2-40B4-BE49-F238E27FC236}">
                  <a16:creationId xmlns:a16="http://schemas.microsoft.com/office/drawing/2014/main" id="{3552A2BB-2AC5-4272-AC98-FF0972D255D3}"/>
                </a:ext>
              </a:extLst>
            </p:cNvPr>
            <p:cNvSpPr>
              <a:spLocks/>
            </p:cNvSpPr>
            <p:nvPr/>
          </p:nvSpPr>
          <p:spPr bwMode="auto">
            <a:xfrm flipH="1">
              <a:off x="6633841"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7" name="Freeform 31">
              <a:extLst>
                <a:ext uri="{FF2B5EF4-FFF2-40B4-BE49-F238E27FC236}">
                  <a16:creationId xmlns:a16="http://schemas.microsoft.com/office/drawing/2014/main" id="{9ADB1201-DA91-45C9-81E2-52238039A199}"/>
                </a:ext>
              </a:extLst>
            </p:cNvPr>
            <p:cNvSpPr>
              <a:spLocks/>
            </p:cNvSpPr>
            <p:nvPr/>
          </p:nvSpPr>
          <p:spPr bwMode="auto">
            <a:xfrm flipH="1">
              <a:off x="7067076"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8" name="Freeform 32">
              <a:extLst>
                <a:ext uri="{FF2B5EF4-FFF2-40B4-BE49-F238E27FC236}">
                  <a16:creationId xmlns:a16="http://schemas.microsoft.com/office/drawing/2014/main" id="{0BE0CA55-2183-4139-B44D-80A8D2228D8B}"/>
                </a:ext>
              </a:extLst>
            </p:cNvPr>
            <p:cNvSpPr>
              <a:spLocks/>
            </p:cNvSpPr>
            <p:nvPr/>
          </p:nvSpPr>
          <p:spPr bwMode="auto">
            <a:xfrm flipH="1">
              <a:off x="6740936"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9" name="Freeform 29">
              <a:extLst>
                <a:ext uri="{FF2B5EF4-FFF2-40B4-BE49-F238E27FC236}">
                  <a16:creationId xmlns:a16="http://schemas.microsoft.com/office/drawing/2014/main" id="{E7ED715E-E5EB-4E21-A26C-C6F9CFAE177F}"/>
                </a:ext>
              </a:extLst>
            </p:cNvPr>
            <p:cNvSpPr>
              <a:spLocks/>
            </p:cNvSpPr>
            <p:nvPr/>
          </p:nvSpPr>
          <p:spPr bwMode="auto">
            <a:xfrm flipH="1">
              <a:off x="6305212"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0" name="Freeform 30">
              <a:extLst>
                <a:ext uri="{FF2B5EF4-FFF2-40B4-BE49-F238E27FC236}">
                  <a16:creationId xmlns:a16="http://schemas.microsoft.com/office/drawing/2014/main" id="{F6721F8B-03F3-4CBB-ABBA-D7D0AC873E1A}"/>
                </a:ext>
              </a:extLst>
            </p:cNvPr>
            <p:cNvSpPr>
              <a:spLocks/>
            </p:cNvSpPr>
            <p:nvPr/>
          </p:nvSpPr>
          <p:spPr bwMode="auto">
            <a:xfrm flipH="1">
              <a:off x="5979072"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1" name="Freeform 31">
              <a:extLst>
                <a:ext uri="{FF2B5EF4-FFF2-40B4-BE49-F238E27FC236}">
                  <a16:creationId xmlns:a16="http://schemas.microsoft.com/office/drawing/2014/main" id="{02D57ADD-1112-4051-8149-CF719517A11F}"/>
                </a:ext>
              </a:extLst>
            </p:cNvPr>
            <p:cNvSpPr>
              <a:spLocks/>
            </p:cNvSpPr>
            <p:nvPr/>
          </p:nvSpPr>
          <p:spPr bwMode="auto">
            <a:xfrm flipH="1">
              <a:off x="6412307"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2" name="Freeform 32">
              <a:extLst>
                <a:ext uri="{FF2B5EF4-FFF2-40B4-BE49-F238E27FC236}">
                  <a16:creationId xmlns:a16="http://schemas.microsoft.com/office/drawing/2014/main" id="{C8116DE6-9562-4609-9019-D5CEDBDE8FDA}"/>
                </a:ext>
              </a:extLst>
            </p:cNvPr>
            <p:cNvSpPr>
              <a:spLocks/>
            </p:cNvSpPr>
            <p:nvPr/>
          </p:nvSpPr>
          <p:spPr bwMode="auto">
            <a:xfrm flipH="1">
              <a:off x="6086166"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3" name="Freeform 29">
              <a:extLst>
                <a:ext uri="{FF2B5EF4-FFF2-40B4-BE49-F238E27FC236}">
                  <a16:creationId xmlns:a16="http://schemas.microsoft.com/office/drawing/2014/main" id="{DC0325FD-B009-4598-87B7-E69892120ABF}"/>
                </a:ext>
              </a:extLst>
            </p:cNvPr>
            <p:cNvSpPr>
              <a:spLocks/>
            </p:cNvSpPr>
            <p:nvPr/>
          </p:nvSpPr>
          <p:spPr bwMode="auto">
            <a:xfrm flipH="1">
              <a:off x="5650444"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4" name="Freeform 30">
              <a:extLst>
                <a:ext uri="{FF2B5EF4-FFF2-40B4-BE49-F238E27FC236}">
                  <a16:creationId xmlns:a16="http://schemas.microsoft.com/office/drawing/2014/main" id="{56C9E74C-69DF-44C7-8873-C1A753544BB5}"/>
                </a:ext>
              </a:extLst>
            </p:cNvPr>
            <p:cNvSpPr>
              <a:spLocks/>
            </p:cNvSpPr>
            <p:nvPr/>
          </p:nvSpPr>
          <p:spPr bwMode="auto">
            <a:xfrm flipH="1">
              <a:off x="5324303"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5" name="Freeform 31">
              <a:extLst>
                <a:ext uri="{FF2B5EF4-FFF2-40B4-BE49-F238E27FC236}">
                  <a16:creationId xmlns:a16="http://schemas.microsoft.com/office/drawing/2014/main" id="{2747D886-0F5B-461C-8D9E-743684577503}"/>
                </a:ext>
              </a:extLst>
            </p:cNvPr>
            <p:cNvSpPr>
              <a:spLocks/>
            </p:cNvSpPr>
            <p:nvPr/>
          </p:nvSpPr>
          <p:spPr bwMode="auto">
            <a:xfrm flipH="1">
              <a:off x="5757538"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6" name="Freeform 32">
              <a:extLst>
                <a:ext uri="{FF2B5EF4-FFF2-40B4-BE49-F238E27FC236}">
                  <a16:creationId xmlns:a16="http://schemas.microsoft.com/office/drawing/2014/main" id="{4B54D51C-DDD9-47BB-AFDE-0F3DADF70C7F}"/>
                </a:ext>
              </a:extLst>
            </p:cNvPr>
            <p:cNvSpPr>
              <a:spLocks/>
            </p:cNvSpPr>
            <p:nvPr/>
          </p:nvSpPr>
          <p:spPr bwMode="auto">
            <a:xfrm flipH="1">
              <a:off x="5431398"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7" name="Freeform 29">
              <a:extLst>
                <a:ext uri="{FF2B5EF4-FFF2-40B4-BE49-F238E27FC236}">
                  <a16:creationId xmlns:a16="http://schemas.microsoft.com/office/drawing/2014/main" id="{96248FA3-172C-49CA-9D21-8EFCFB86C605}"/>
                </a:ext>
              </a:extLst>
            </p:cNvPr>
            <p:cNvSpPr>
              <a:spLocks/>
            </p:cNvSpPr>
            <p:nvPr/>
          </p:nvSpPr>
          <p:spPr bwMode="auto">
            <a:xfrm flipH="1">
              <a:off x="4995675"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8" name="Freeform 30">
              <a:extLst>
                <a:ext uri="{FF2B5EF4-FFF2-40B4-BE49-F238E27FC236}">
                  <a16:creationId xmlns:a16="http://schemas.microsoft.com/office/drawing/2014/main" id="{32B78079-AB81-45CD-A1B0-CD6EB2BCC6A8}"/>
                </a:ext>
              </a:extLst>
            </p:cNvPr>
            <p:cNvSpPr>
              <a:spLocks/>
            </p:cNvSpPr>
            <p:nvPr/>
          </p:nvSpPr>
          <p:spPr bwMode="auto">
            <a:xfrm flipH="1">
              <a:off x="4669534"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9" name="Freeform 31">
              <a:extLst>
                <a:ext uri="{FF2B5EF4-FFF2-40B4-BE49-F238E27FC236}">
                  <a16:creationId xmlns:a16="http://schemas.microsoft.com/office/drawing/2014/main" id="{0DDF6A3D-9F36-4094-8D73-54587CA6BC58}"/>
                </a:ext>
              </a:extLst>
            </p:cNvPr>
            <p:cNvSpPr>
              <a:spLocks/>
            </p:cNvSpPr>
            <p:nvPr/>
          </p:nvSpPr>
          <p:spPr bwMode="auto">
            <a:xfrm flipH="1">
              <a:off x="5102769"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0" name="Freeform 32">
              <a:extLst>
                <a:ext uri="{FF2B5EF4-FFF2-40B4-BE49-F238E27FC236}">
                  <a16:creationId xmlns:a16="http://schemas.microsoft.com/office/drawing/2014/main" id="{69C8070F-C78C-496F-AB0C-2F9430281E2F}"/>
                </a:ext>
              </a:extLst>
            </p:cNvPr>
            <p:cNvSpPr>
              <a:spLocks/>
            </p:cNvSpPr>
            <p:nvPr/>
          </p:nvSpPr>
          <p:spPr bwMode="auto">
            <a:xfrm flipH="1">
              <a:off x="4776629"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1" name="Freeform 521">
              <a:extLst>
                <a:ext uri="{FF2B5EF4-FFF2-40B4-BE49-F238E27FC236}">
                  <a16:creationId xmlns:a16="http://schemas.microsoft.com/office/drawing/2014/main" id="{BD505570-4333-447E-88AA-436513DECD5E}"/>
                </a:ext>
              </a:extLst>
            </p:cNvPr>
            <p:cNvSpPr>
              <a:spLocks/>
            </p:cNvSpPr>
            <p:nvPr/>
          </p:nvSpPr>
          <p:spPr bwMode="auto">
            <a:xfrm flipH="1">
              <a:off x="4340906"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2" name="Freeform 522">
              <a:extLst>
                <a:ext uri="{FF2B5EF4-FFF2-40B4-BE49-F238E27FC236}">
                  <a16:creationId xmlns:a16="http://schemas.microsoft.com/office/drawing/2014/main" id="{DCC6EE4F-9031-4D04-990C-339505E21202}"/>
                </a:ext>
              </a:extLst>
            </p:cNvPr>
            <p:cNvSpPr>
              <a:spLocks/>
            </p:cNvSpPr>
            <p:nvPr/>
          </p:nvSpPr>
          <p:spPr bwMode="auto">
            <a:xfrm flipH="1">
              <a:off x="4014765"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3" name="Freeform 523">
              <a:extLst>
                <a:ext uri="{FF2B5EF4-FFF2-40B4-BE49-F238E27FC236}">
                  <a16:creationId xmlns:a16="http://schemas.microsoft.com/office/drawing/2014/main" id="{AAE54BA5-DA52-460B-9969-7756763C9752}"/>
                </a:ext>
              </a:extLst>
            </p:cNvPr>
            <p:cNvSpPr>
              <a:spLocks/>
            </p:cNvSpPr>
            <p:nvPr/>
          </p:nvSpPr>
          <p:spPr bwMode="auto">
            <a:xfrm flipH="1">
              <a:off x="4447999"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4" name="Freeform 524">
              <a:extLst>
                <a:ext uri="{FF2B5EF4-FFF2-40B4-BE49-F238E27FC236}">
                  <a16:creationId xmlns:a16="http://schemas.microsoft.com/office/drawing/2014/main" id="{5D44041C-9101-4787-8BBB-95717135A422}"/>
                </a:ext>
              </a:extLst>
            </p:cNvPr>
            <p:cNvSpPr>
              <a:spLocks/>
            </p:cNvSpPr>
            <p:nvPr/>
          </p:nvSpPr>
          <p:spPr bwMode="auto">
            <a:xfrm flipH="1">
              <a:off x="4121860"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5" name="Freeform 29">
              <a:extLst>
                <a:ext uri="{FF2B5EF4-FFF2-40B4-BE49-F238E27FC236}">
                  <a16:creationId xmlns:a16="http://schemas.microsoft.com/office/drawing/2014/main" id="{246D506F-1FB7-470A-96C6-17BFEB13D39F}"/>
                </a:ext>
              </a:extLst>
            </p:cNvPr>
            <p:cNvSpPr>
              <a:spLocks/>
            </p:cNvSpPr>
            <p:nvPr/>
          </p:nvSpPr>
          <p:spPr bwMode="auto">
            <a:xfrm flipH="1">
              <a:off x="3686136"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6" name="Freeform 31">
              <a:extLst>
                <a:ext uri="{FF2B5EF4-FFF2-40B4-BE49-F238E27FC236}">
                  <a16:creationId xmlns:a16="http://schemas.microsoft.com/office/drawing/2014/main" id="{71E06B8D-B699-4533-9E74-A8D7A0E64441}"/>
                </a:ext>
              </a:extLst>
            </p:cNvPr>
            <p:cNvSpPr>
              <a:spLocks/>
            </p:cNvSpPr>
            <p:nvPr/>
          </p:nvSpPr>
          <p:spPr bwMode="auto">
            <a:xfrm flipH="1">
              <a:off x="3793231"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7" name="Freeform 29">
              <a:extLst>
                <a:ext uri="{FF2B5EF4-FFF2-40B4-BE49-F238E27FC236}">
                  <a16:creationId xmlns:a16="http://schemas.microsoft.com/office/drawing/2014/main" id="{E1038BEF-6AB5-4989-A030-AFC0FDB6D56D}"/>
                </a:ext>
              </a:extLst>
            </p:cNvPr>
            <p:cNvSpPr>
              <a:spLocks/>
            </p:cNvSpPr>
            <p:nvPr/>
          </p:nvSpPr>
          <p:spPr bwMode="auto">
            <a:xfrm flipH="1">
              <a:off x="3357508"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8" name="Freeform 30">
              <a:extLst>
                <a:ext uri="{FF2B5EF4-FFF2-40B4-BE49-F238E27FC236}">
                  <a16:creationId xmlns:a16="http://schemas.microsoft.com/office/drawing/2014/main" id="{5E9B9464-B633-460A-8568-95EA2CF90F77}"/>
                </a:ext>
              </a:extLst>
            </p:cNvPr>
            <p:cNvSpPr>
              <a:spLocks/>
            </p:cNvSpPr>
            <p:nvPr/>
          </p:nvSpPr>
          <p:spPr bwMode="auto">
            <a:xfrm flipH="1">
              <a:off x="3031367"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9" name="Freeform 31">
              <a:extLst>
                <a:ext uri="{FF2B5EF4-FFF2-40B4-BE49-F238E27FC236}">
                  <a16:creationId xmlns:a16="http://schemas.microsoft.com/office/drawing/2014/main" id="{388561A6-DC26-4A46-A74A-8630E59A0814}"/>
                </a:ext>
              </a:extLst>
            </p:cNvPr>
            <p:cNvSpPr>
              <a:spLocks/>
            </p:cNvSpPr>
            <p:nvPr/>
          </p:nvSpPr>
          <p:spPr bwMode="auto">
            <a:xfrm flipH="1">
              <a:off x="3464602"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0" name="Freeform 32">
              <a:extLst>
                <a:ext uri="{FF2B5EF4-FFF2-40B4-BE49-F238E27FC236}">
                  <a16:creationId xmlns:a16="http://schemas.microsoft.com/office/drawing/2014/main" id="{91236F43-F981-4DF4-B3AF-AE232D551204}"/>
                </a:ext>
              </a:extLst>
            </p:cNvPr>
            <p:cNvSpPr>
              <a:spLocks/>
            </p:cNvSpPr>
            <p:nvPr/>
          </p:nvSpPr>
          <p:spPr bwMode="auto">
            <a:xfrm flipH="1">
              <a:off x="3138462"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1" name="Freeform 29">
              <a:extLst>
                <a:ext uri="{FF2B5EF4-FFF2-40B4-BE49-F238E27FC236}">
                  <a16:creationId xmlns:a16="http://schemas.microsoft.com/office/drawing/2014/main" id="{65AE2B37-CAA4-4571-8372-CBE6B75A86D0}"/>
                </a:ext>
              </a:extLst>
            </p:cNvPr>
            <p:cNvSpPr>
              <a:spLocks/>
            </p:cNvSpPr>
            <p:nvPr/>
          </p:nvSpPr>
          <p:spPr bwMode="auto">
            <a:xfrm flipH="1">
              <a:off x="2702739"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2" name="Freeform 30">
              <a:extLst>
                <a:ext uri="{FF2B5EF4-FFF2-40B4-BE49-F238E27FC236}">
                  <a16:creationId xmlns:a16="http://schemas.microsoft.com/office/drawing/2014/main" id="{81432EFF-FCFC-4180-B15B-B72FDE8B2ADC}"/>
                </a:ext>
              </a:extLst>
            </p:cNvPr>
            <p:cNvSpPr>
              <a:spLocks/>
            </p:cNvSpPr>
            <p:nvPr/>
          </p:nvSpPr>
          <p:spPr bwMode="auto">
            <a:xfrm flipH="1">
              <a:off x="2376598"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3" name="Freeform 31">
              <a:extLst>
                <a:ext uri="{FF2B5EF4-FFF2-40B4-BE49-F238E27FC236}">
                  <a16:creationId xmlns:a16="http://schemas.microsoft.com/office/drawing/2014/main" id="{531189AB-2721-4381-B953-8C7CC9F20193}"/>
                </a:ext>
              </a:extLst>
            </p:cNvPr>
            <p:cNvSpPr>
              <a:spLocks/>
            </p:cNvSpPr>
            <p:nvPr/>
          </p:nvSpPr>
          <p:spPr bwMode="auto">
            <a:xfrm flipH="1">
              <a:off x="2809833"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4" name="Freeform 32">
              <a:extLst>
                <a:ext uri="{FF2B5EF4-FFF2-40B4-BE49-F238E27FC236}">
                  <a16:creationId xmlns:a16="http://schemas.microsoft.com/office/drawing/2014/main" id="{99B53615-A1E5-4D9B-AAE1-FBC9A6CCA84B}"/>
                </a:ext>
              </a:extLst>
            </p:cNvPr>
            <p:cNvSpPr>
              <a:spLocks/>
            </p:cNvSpPr>
            <p:nvPr/>
          </p:nvSpPr>
          <p:spPr bwMode="auto">
            <a:xfrm flipH="1">
              <a:off x="2483693"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5" name="Freeform 29">
              <a:extLst>
                <a:ext uri="{FF2B5EF4-FFF2-40B4-BE49-F238E27FC236}">
                  <a16:creationId xmlns:a16="http://schemas.microsoft.com/office/drawing/2014/main" id="{3E0418A4-5D10-4E53-93E9-4215193FF34D}"/>
                </a:ext>
              </a:extLst>
            </p:cNvPr>
            <p:cNvSpPr>
              <a:spLocks/>
            </p:cNvSpPr>
            <p:nvPr/>
          </p:nvSpPr>
          <p:spPr bwMode="auto">
            <a:xfrm flipH="1">
              <a:off x="2047970"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6" name="Freeform 30">
              <a:extLst>
                <a:ext uri="{FF2B5EF4-FFF2-40B4-BE49-F238E27FC236}">
                  <a16:creationId xmlns:a16="http://schemas.microsoft.com/office/drawing/2014/main" id="{3849DD79-C791-4B5E-95F5-C19E906D7C09}"/>
                </a:ext>
              </a:extLst>
            </p:cNvPr>
            <p:cNvSpPr>
              <a:spLocks/>
            </p:cNvSpPr>
            <p:nvPr/>
          </p:nvSpPr>
          <p:spPr bwMode="auto">
            <a:xfrm flipH="1">
              <a:off x="1721830"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7" name="Freeform 31">
              <a:extLst>
                <a:ext uri="{FF2B5EF4-FFF2-40B4-BE49-F238E27FC236}">
                  <a16:creationId xmlns:a16="http://schemas.microsoft.com/office/drawing/2014/main" id="{16B3EAB6-00C6-4F89-9D60-8B5305CAFA36}"/>
                </a:ext>
              </a:extLst>
            </p:cNvPr>
            <p:cNvSpPr>
              <a:spLocks/>
            </p:cNvSpPr>
            <p:nvPr/>
          </p:nvSpPr>
          <p:spPr bwMode="auto">
            <a:xfrm flipH="1">
              <a:off x="2155065"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8" name="Freeform 32">
              <a:extLst>
                <a:ext uri="{FF2B5EF4-FFF2-40B4-BE49-F238E27FC236}">
                  <a16:creationId xmlns:a16="http://schemas.microsoft.com/office/drawing/2014/main" id="{325525DB-5DBF-4FCE-8AE8-26F86C1A2172}"/>
                </a:ext>
              </a:extLst>
            </p:cNvPr>
            <p:cNvSpPr>
              <a:spLocks/>
            </p:cNvSpPr>
            <p:nvPr/>
          </p:nvSpPr>
          <p:spPr bwMode="auto">
            <a:xfrm flipH="1">
              <a:off x="1828924"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9" name="Freeform 29">
              <a:extLst>
                <a:ext uri="{FF2B5EF4-FFF2-40B4-BE49-F238E27FC236}">
                  <a16:creationId xmlns:a16="http://schemas.microsoft.com/office/drawing/2014/main" id="{839C1AE9-DCD2-4FCD-BC21-5196279786C7}"/>
                </a:ext>
              </a:extLst>
            </p:cNvPr>
            <p:cNvSpPr>
              <a:spLocks/>
            </p:cNvSpPr>
            <p:nvPr/>
          </p:nvSpPr>
          <p:spPr bwMode="auto">
            <a:xfrm flipH="1">
              <a:off x="1393201"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0" name="Freeform 30">
              <a:extLst>
                <a:ext uri="{FF2B5EF4-FFF2-40B4-BE49-F238E27FC236}">
                  <a16:creationId xmlns:a16="http://schemas.microsoft.com/office/drawing/2014/main" id="{E8EF2D61-8924-41C1-971E-5F5F492A9F7C}"/>
                </a:ext>
              </a:extLst>
            </p:cNvPr>
            <p:cNvSpPr>
              <a:spLocks/>
            </p:cNvSpPr>
            <p:nvPr/>
          </p:nvSpPr>
          <p:spPr bwMode="auto">
            <a:xfrm flipH="1">
              <a:off x="1067060"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1" name="Freeform 31">
              <a:extLst>
                <a:ext uri="{FF2B5EF4-FFF2-40B4-BE49-F238E27FC236}">
                  <a16:creationId xmlns:a16="http://schemas.microsoft.com/office/drawing/2014/main" id="{9FCC103C-6005-4F7C-9AD1-4E9F42940A82}"/>
                </a:ext>
              </a:extLst>
            </p:cNvPr>
            <p:cNvSpPr>
              <a:spLocks/>
            </p:cNvSpPr>
            <p:nvPr/>
          </p:nvSpPr>
          <p:spPr bwMode="auto">
            <a:xfrm flipH="1">
              <a:off x="1500296"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2" name="Freeform 32">
              <a:extLst>
                <a:ext uri="{FF2B5EF4-FFF2-40B4-BE49-F238E27FC236}">
                  <a16:creationId xmlns:a16="http://schemas.microsoft.com/office/drawing/2014/main" id="{1DC92673-ADBC-4943-A185-53D1B8CB8133}"/>
                </a:ext>
              </a:extLst>
            </p:cNvPr>
            <p:cNvSpPr>
              <a:spLocks/>
            </p:cNvSpPr>
            <p:nvPr/>
          </p:nvSpPr>
          <p:spPr bwMode="auto">
            <a:xfrm flipH="1">
              <a:off x="1174155"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3" name="Freeform 543">
              <a:extLst>
                <a:ext uri="{FF2B5EF4-FFF2-40B4-BE49-F238E27FC236}">
                  <a16:creationId xmlns:a16="http://schemas.microsoft.com/office/drawing/2014/main" id="{1287E3ED-53A1-4987-A88D-D37D54868EF8}"/>
                </a:ext>
              </a:extLst>
            </p:cNvPr>
            <p:cNvSpPr>
              <a:spLocks/>
            </p:cNvSpPr>
            <p:nvPr/>
          </p:nvSpPr>
          <p:spPr bwMode="auto">
            <a:xfrm flipH="1">
              <a:off x="738433"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4" name="Freeform 544">
              <a:extLst>
                <a:ext uri="{FF2B5EF4-FFF2-40B4-BE49-F238E27FC236}">
                  <a16:creationId xmlns:a16="http://schemas.microsoft.com/office/drawing/2014/main" id="{2A765B9D-2A15-4D4C-A939-CE1AC9DC9995}"/>
                </a:ext>
              </a:extLst>
            </p:cNvPr>
            <p:cNvSpPr>
              <a:spLocks/>
            </p:cNvSpPr>
            <p:nvPr/>
          </p:nvSpPr>
          <p:spPr bwMode="auto">
            <a:xfrm flipH="1">
              <a:off x="412291"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5" name="Freeform 545">
              <a:extLst>
                <a:ext uri="{FF2B5EF4-FFF2-40B4-BE49-F238E27FC236}">
                  <a16:creationId xmlns:a16="http://schemas.microsoft.com/office/drawing/2014/main" id="{A84A1B8C-2ED8-4268-94F8-F5BBAB2CE236}"/>
                </a:ext>
              </a:extLst>
            </p:cNvPr>
            <p:cNvSpPr>
              <a:spLocks/>
            </p:cNvSpPr>
            <p:nvPr/>
          </p:nvSpPr>
          <p:spPr bwMode="auto">
            <a:xfrm flipH="1">
              <a:off x="845526"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6" name="Freeform 546">
              <a:extLst>
                <a:ext uri="{FF2B5EF4-FFF2-40B4-BE49-F238E27FC236}">
                  <a16:creationId xmlns:a16="http://schemas.microsoft.com/office/drawing/2014/main" id="{17223C32-8657-443B-B6AA-4088B53F70CF}"/>
                </a:ext>
              </a:extLst>
            </p:cNvPr>
            <p:cNvSpPr>
              <a:spLocks/>
            </p:cNvSpPr>
            <p:nvPr/>
          </p:nvSpPr>
          <p:spPr bwMode="auto">
            <a:xfrm flipH="1">
              <a:off x="519387"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7" name="Freeform 29">
              <a:extLst>
                <a:ext uri="{FF2B5EF4-FFF2-40B4-BE49-F238E27FC236}">
                  <a16:creationId xmlns:a16="http://schemas.microsoft.com/office/drawing/2014/main" id="{6DA721F8-543B-4774-80ED-DA7A0DCB4A2B}"/>
                </a:ext>
              </a:extLst>
            </p:cNvPr>
            <p:cNvSpPr>
              <a:spLocks/>
            </p:cNvSpPr>
            <p:nvPr/>
          </p:nvSpPr>
          <p:spPr bwMode="auto">
            <a:xfrm flipH="1">
              <a:off x="83663"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8" name="Freeform 31">
              <a:extLst>
                <a:ext uri="{FF2B5EF4-FFF2-40B4-BE49-F238E27FC236}">
                  <a16:creationId xmlns:a16="http://schemas.microsoft.com/office/drawing/2014/main" id="{824130EC-36D9-4E65-8369-4FBA208EB47C}"/>
                </a:ext>
              </a:extLst>
            </p:cNvPr>
            <p:cNvSpPr>
              <a:spLocks/>
            </p:cNvSpPr>
            <p:nvPr/>
          </p:nvSpPr>
          <p:spPr bwMode="auto">
            <a:xfrm flipH="1">
              <a:off x="190757"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1" name="Freeform 30">
              <a:extLst>
                <a:ext uri="{FF2B5EF4-FFF2-40B4-BE49-F238E27FC236}">
                  <a16:creationId xmlns:a16="http://schemas.microsoft.com/office/drawing/2014/main" id="{5C863DDD-EE32-4FAF-87C9-E2EA69ABEF47}"/>
                </a:ext>
              </a:extLst>
            </p:cNvPr>
            <p:cNvSpPr>
              <a:spLocks/>
            </p:cNvSpPr>
            <p:nvPr/>
          </p:nvSpPr>
          <p:spPr bwMode="auto">
            <a:xfrm flipH="1">
              <a:off x="11874480"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2" name="Freeform 32">
              <a:extLst>
                <a:ext uri="{FF2B5EF4-FFF2-40B4-BE49-F238E27FC236}">
                  <a16:creationId xmlns:a16="http://schemas.microsoft.com/office/drawing/2014/main" id="{632F363E-9D2D-4FA7-841E-2CCD61081E6B}"/>
                </a:ext>
              </a:extLst>
            </p:cNvPr>
            <p:cNvSpPr>
              <a:spLocks/>
            </p:cNvSpPr>
            <p:nvPr/>
          </p:nvSpPr>
          <p:spPr bwMode="auto">
            <a:xfrm flipH="1">
              <a:off x="11981575"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3" name="Freeform 403">
              <a:extLst>
                <a:ext uri="{FF2B5EF4-FFF2-40B4-BE49-F238E27FC236}">
                  <a16:creationId xmlns:a16="http://schemas.microsoft.com/office/drawing/2014/main" id="{5015AF98-4CB3-493B-98A3-AE57261145F3}"/>
                </a:ext>
              </a:extLst>
            </p:cNvPr>
            <p:cNvSpPr>
              <a:spLocks/>
            </p:cNvSpPr>
            <p:nvPr/>
          </p:nvSpPr>
          <p:spPr bwMode="auto">
            <a:xfrm flipH="1">
              <a:off x="11545853"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4" name="Freeform 404">
              <a:extLst>
                <a:ext uri="{FF2B5EF4-FFF2-40B4-BE49-F238E27FC236}">
                  <a16:creationId xmlns:a16="http://schemas.microsoft.com/office/drawing/2014/main" id="{82A1F092-F52B-4B69-BE3E-9C1B328832BF}"/>
                </a:ext>
              </a:extLst>
            </p:cNvPr>
            <p:cNvSpPr>
              <a:spLocks/>
            </p:cNvSpPr>
            <p:nvPr/>
          </p:nvSpPr>
          <p:spPr bwMode="auto">
            <a:xfrm flipH="1">
              <a:off x="11219711"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5" name="Freeform 405">
              <a:extLst>
                <a:ext uri="{FF2B5EF4-FFF2-40B4-BE49-F238E27FC236}">
                  <a16:creationId xmlns:a16="http://schemas.microsoft.com/office/drawing/2014/main" id="{302B6FF3-F1C6-44B3-80C7-9A213E95C811}"/>
                </a:ext>
              </a:extLst>
            </p:cNvPr>
            <p:cNvSpPr>
              <a:spLocks/>
            </p:cNvSpPr>
            <p:nvPr/>
          </p:nvSpPr>
          <p:spPr bwMode="auto">
            <a:xfrm flipH="1">
              <a:off x="11652945"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6" name="Freeform 406">
              <a:extLst>
                <a:ext uri="{FF2B5EF4-FFF2-40B4-BE49-F238E27FC236}">
                  <a16:creationId xmlns:a16="http://schemas.microsoft.com/office/drawing/2014/main" id="{78251DAE-3B65-4373-A5A8-6265D0D50ACA}"/>
                </a:ext>
              </a:extLst>
            </p:cNvPr>
            <p:cNvSpPr>
              <a:spLocks/>
            </p:cNvSpPr>
            <p:nvPr/>
          </p:nvSpPr>
          <p:spPr bwMode="auto">
            <a:xfrm flipH="1">
              <a:off x="11326806"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7" name="Freeform 29">
              <a:extLst>
                <a:ext uri="{FF2B5EF4-FFF2-40B4-BE49-F238E27FC236}">
                  <a16:creationId xmlns:a16="http://schemas.microsoft.com/office/drawing/2014/main" id="{1D008A72-0096-4F51-B0CF-34A243E43CF4}"/>
                </a:ext>
              </a:extLst>
            </p:cNvPr>
            <p:cNvSpPr>
              <a:spLocks/>
            </p:cNvSpPr>
            <p:nvPr/>
          </p:nvSpPr>
          <p:spPr bwMode="auto">
            <a:xfrm flipH="1">
              <a:off x="10891083"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8" name="Freeform 31">
              <a:extLst>
                <a:ext uri="{FF2B5EF4-FFF2-40B4-BE49-F238E27FC236}">
                  <a16:creationId xmlns:a16="http://schemas.microsoft.com/office/drawing/2014/main" id="{C4633A08-03F5-4AE1-A3F9-AEDA49FFD1B0}"/>
                </a:ext>
              </a:extLst>
            </p:cNvPr>
            <p:cNvSpPr>
              <a:spLocks/>
            </p:cNvSpPr>
            <p:nvPr/>
          </p:nvSpPr>
          <p:spPr bwMode="auto">
            <a:xfrm flipH="1">
              <a:off x="10998177"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9" name="Freeform 29">
              <a:extLst>
                <a:ext uri="{FF2B5EF4-FFF2-40B4-BE49-F238E27FC236}">
                  <a16:creationId xmlns:a16="http://schemas.microsoft.com/office/drawing/2014/main" id="{D95FDF37-DAEA-464F-B4A9-40DAFFF5442E}"/>
                </a:ext>
              </a:extLst>
            </p:cNvPr>
            <p:cNvSpPr>
              <a:spLocks/>
            </p:cNvSpPr>
            <p:nvPr/>
          </p:nvSpPr>
          <p:spPr bwMode="auto">
            <a:xfrm flipH="1">
              <a:off x="10562455"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0" name="Freeform 30">
              <a:extLst>
                <a:ext uri="{FF2B5EF4-FFF2-40B4-BE49-F238E27FC236}">
                  <a16:creationId xmlns:a16="http://schemas.microsoft.com/office/drawing/2014/main" id="{8AA6C1AF-D312-46BF-9132-6CAF8A47C253}"/>
                </a:ext>
              </a:extLst>
            </p:cNvPr>
            <p:cNvSpPr>
              <a:spLocks/>
            </p:cNvSpPr>
            <p:nvPr/>
          </p:nvSpPr>
          <p:spPr bwMode="auto">
            <a:xfrm flipH="1">
              <a:off x="10236313"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1" name="Freeform 31">
              <a:extLst>
                <a:ext uri="{FF2B5EF4-FFF2-40B4-BE49-F238E27FC236}">
                  <a16:creationId xmlns:a16="http://schemas.microsoft.com/office/drawing/2014/main" id="{E2D60464-762D-4F7A-8F43-FB3985007498}"/>
                </a:ext>
              </a:extLst>
            </p:cNvPr>
            <p:cNvSpPr>
              <a:spLocks/>
            </p:cNvSpPr>
            <p:nvPr/>
          </p:nvSpPr>
          <p:spPr bwMode="auto">
            <a:xfrm flipH="1">
              <a:off x="10669548"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2" name="Freeform 32">
              <a:extLst>
                <a:ext uri="{FF2B5EF4-FFF2-40B4-BE49-F238E27FC236}">
                  <a16:creationId xmlns:a16="http://schemas.microsoft.com/office/drawing/2014/main" id="{62964145-14BF-4FC7-93DE-622BC9E2F3F5}"/>
                </a:ext>
              </a:extLst>
            </p:cNvPr>
            <p:cNvSpPr>
              <a:spLocks/>
            </p:cNvSpPr>
            <p:nvPr/>
          </p:nvSpPr>
          <p:spPr bwMode="auto">
            <a:xfrm flipH="1">
              <a:off x="10343408"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3" name="Freeform 29">
              <a:extLst>
                <a:ext uri="{FF2B5EF4-FFF2-40B4-BE49-F238E27FC236}">
                  <a16:creationId xmlns:a16="http://schemas.microsoft.com/office/drawing/2014/main" id="{F3555649-B5D4-4E08-9314-73A87564F564}"/>
                </a:ext>
              </a:extLst>
            </p:cNvPr>
            <p:cNvSpPr>
              <a:spLocks/>
            </p:cNvSpPr>
            <p:nvPr/>
          </p:nvSpPr>
          <p:spPr bwMode="auto">
            <a:xfrm flipH="1">
              <a:off x="9907685"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4" name="Freeform 30">
              <a:extLst>
                <a:ext uri="{FF2B5EF4-FFF2-40B4-BE49-F238E27FC236}">
                  <a16:creationId xmlns:a16="http://schemas.microsoft.com/office/drawing/2014/main" id="{A08FB8F9-B2D3-4A24-A054-31C7F680E00B}"/>
                </a:ext>
              </a:extLst>
            </p:cNvPr>
            <p:cNvSpPr>
              <a:spLocks/>
            </p:cNvSpPr>
            <p:nvPr/>
          </p:nvSpPr>
          <p:spPr bwMode="auto">
            <a:xfrm flipH="1">
              <a:off x="9581544"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5" name="Freeform 31">
              <a:extLst>
                <a:ext uri="{FF2B5EF4-FFF2-40B4-BE49-F238E27FC236}">
                  <a16:creationId xmlns:a16="http://schemas.microsoft.com/office/drawing/2014/main" id="{123804BA-9AAC-4371-8B93-60A9EE04E8DF}"/>
                </a:ext>
              </a:extLst>
            </p:cNvPr>
            <p:cNvSpPr>
              <a:spLocks/>
            </p:cNvSpPr>
            <p:nvPr/>
          </p:nvSpPr>
          <p:spPr bwMode="auto">
            <a:xfrm flipH="1">
              <a:off x="10014780"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6" name="Freeform 32">
              <a:extLst>
                <a:ext uri="{FF2B5EF4-FFF2-40B4-BE49-F238E27FC236}">
                  <a16:creationId xmlns:a16="http://schemas.microsoft.com/office/drawing/2014/main" id="{A5391073-7BA5-454E-A323-4DB00D04AF16}"/>
                </a:ext>
              </a:extLst>
            </p:cNvPr>
            <p:cNvSpPr>
              <a:spLocks/>
            </p:cNvSpPr>
            <p:nvPr/>
          </p:nvSpPr>
          <p:spPr bwMode="auto">
            <a:xfrm flipH="1">
              <a:off x="9688639"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7" name="Freeform 29">
              <a:extLst>
                <a:ext uri="{FF2B5EF4-FFF2-40B4-BE49-F238E27FC236}">
                  <a16:creationId xmlns:a16="http://schemas.microsoft.com/office/drawing/2014/main" id="{A83C0E05-6B18-4654-87DD-E4AFFE8921B4}"/>
                </a:ext>
              </a:extLst>
            </p:cNvPr>
            <p:cNvSpPr>
              <a:spLocks/>
            </p:cNvSpPr>
            <p:nvPr/>
          </p:nvSpPr>
          <p:spPr bwMode="auto">
            <a:xfrm flipH="1">
              <a:off x="9252916"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8" name="Freeform 30">
              <a:extLst>
                <a:ext uri="{FF2B5EF4-FFF2-40B4-BE49-F238E27FC236}">
                  <a16:creationId xmlns:a16="http://schemas.microsoft.com/office/drawing/2014/main" id="{7AE2080B-D3D9-4B09-B767-540BCB6A19CD}"/>
                </a:ext>
              </a:extLst>
            </p:cNvPr>
            <p:cNvSpPr>
              <a:spLocks/>
            </p:cNvSpPr>
            <p:nvPr/>
          </p:nvSpPr>
          <p:spPr bwMode="auto">
            <a:xfrm flipH="1">
              <a:off x="8926775"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9" name="Freeform 31">
              <a:extLst>
                <a:ext uri="{FF2B5EF4-FFF2-40B4-BE49-F238E27FC236}">
                  <a16:creationId xmlns:a16="http://schemas.microsoft.com/office/drawing/2014/main" id="{1345BEFD-4483-4EBA-8077-D131A210B567}"/>
                </a:ext>
              </a:extLst>
            </p:cNvPr>
            <p:cNvSpPr>
              <a:spLocks/>
            </p:cNvSpPr>
            <p:nvPr/>
          </p:nvSpPr>
          <p:spPr bwMode="auto">
            <a:xfrm flipH="1">
              <a:off x="9360011"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0" name="Freeform 32">
              <a:extLst>
                <a:ext uri="{FF2B5EF4-FFF2-40B4-BE49-F238E27FC236}">
                  <a16:creationId xmlns:a16="http://schemas.microsoft.com/office/drawing/2014/main" id="{587BF442-745D-4DD7-BC77-14728DA99F8D}"/>
                </a:ext>
              </a:extLst>
            </p:cNvPr>
            <p:cNvSpPr>
              <a:spLocks/>
            </p:cNvSpPr>
            <p:nvPr/>
          </p:nvSpPr>
          <p:spPr bwMode="auto">
            <a:xfrm flipH="1">
              <a:off x="9033870"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1" name="Freeform 29">
              <a:extLst>
                <a:ext uri="{FF2B5EF4-FFF2-40B4-BE49-F238E27FC236}">
                  <a16:creationId xmlns:a16="http://schemas.microsoft.com/office/drawing/2014/main" id="{AC2E9FF6-883D-4872-B18C-AF83DE348801}"/>
                </a:ext>
              </a:extLst>
            </p:cNvPr>
            <p:cNvSpPr>
              <a:spLocks/>
            </p:cNvSpPr>
            <p:nvPr/>
          </p:nvSpPr>
          <p:spPr bwMode="auto">
            <a:xfrm flipH="1">
              <a:off x="8598148"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2" name="Freeform 30">
              <a:extLst>
                <a:ext uri="{FF2B5EF4-FFF2-40B4-BE49-F238E27FC236}">
                  <a16:creationId xmlns:a16="http://schemas.microsoft.com/office/drawing/2014/main" id="{21FFB2E6-1958-49D3-B329-BC42887E8C67}"/>
                </a:ext>
              </a:extLst>
            </p:cNvPr>
            <p:cNvSpPr>
              <a:spLocks/>
            </p:cNvSpPr>
            <p:nvPr/>
          </p:nvSpPr>
          <p:spPr bwMode="auto">
            <a:xfrm flipH="1">
              <a:off x="8272007"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3" name="Freeform 31">
              <a:extLst>
                <a:ext uri="{FF2B5EF4-FFF2-40B4-BE49-F238E27FC236}">
                  <a16:creationId xmlns:a16="http://schemas.microsoft.com/office/drawing/2014/main" id="{76DC9866-A250-4028-B8FF-7AC2A6AB5C61}"/>
                </a:ext>
              </a:extLst>
            </p:cNvPr>
            <p:cNvSpPr>
              <a:spLocks/>
            </p:cNvSpPr>
            <p:nvPr/>
          </p:nvSpPr>
          <p:spPr bwMode="auto">
            <a:xfrm flipH="1">
              <a:off x="8705242"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4" name="Freeform 32">
              <a:extLst>
                <a:ext uri="{FF2B5EF4-FFF2-40B4-BE49-F238E27FC236}">
                  <a16:creationId xmlns:a16="http://schemas.microsoft.com/office/drawing/2014/main" id="{104EDCCC-D435-44E2-963F-B87E54F72A73}"/>
                </a:ext>
              </a:extLst>
            </p:cNvPr>
            <p:cNvSpPr>
              <a:spLocks/>
            </p:cNvSpPr>
            <p:nvPr/>
          </p:nvSpPr>
          <p:spPr bwMode="auto">
            <a:xfrm flipH="1">
              <a:off x="8379101"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5" name="Freeform 425">
              <a:extLst>
                <a:ext uri="{FF2B5EF4-FFF2-40B4-BE49-F238E27FC236}">
                  <a16:creationId xmlns:a16="http://schemas.microsoft.com/office/drawing/2014/main" id="{619DB07C-1208-4577-936E-FB6312199326}"/>
                </a:ext>
              </a:extLst>
            </p:cNvPr>
            <p:cNvSpPr>
              <a:spLocks/>
            </p:cNvSpPr>
            <p:nvPr/>
          </p:nvSpPr>
          <p:spPr bwMode="auto">
            <a:xfrm flipH="1">
              <a:off x="7943379"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6" name="Freeform 426">
              <a:extLst>
                <a:ext uri="{FF2B5EF4-FFF2-40B4-BE49-F238E27FC236}">
                  <a16:creationId xmlns:a16="http://schemas.microsoft.com/office/drawing/2014/main" id="{9EDBBC22-3CD9-4A4F-9C1F-ECC164DF476B}"/>
                </a:ext>
              </a:extLst>
            </p:cNvPr>
            <p:cNvSpPr>
              <a:spLocks/>
            </p:cNvSpPr>
            <p:nvPr/>
          </p:nvSpPr>
          <p:spPr bwMode="auto">
            <a:xfrm flipH="1">
              <a:off x="7617237"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7" name="Freeform 427">
              <a:extLst>
                <a:ext uri="{FF2B5EF4-FFF2-40B4-BE49-F238E27FC236}">
                  <a16:creationId xmlns:a16="http://schemas.microsoft.com/office/drawing/2014/main" id="{1491FCD1-0EF2-4E05-AF16-3AB8A8D35DAA}"/>
                </a:ext>
              </a:extLst>
            </p:cNvPr>
            <p:cNvSpPr>
              <a:spLocks/>
            </p:cNvSpPr>
            <p:nvPr/>
          </p:nvSpPr>
          <p:spPr bwMode="auto">
            <a:xfrm flipH="1">
              <a:off x="8050472"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8" name="Freeform 428">
              <a:extLst>
                <a:ext uri="{FF2B5EF4-FFF2-40B4-BE49-F238E27FC236}">
                  <a16:creationId xmlns:a16="http://schemas.microsoft.com/office/drawing/2014/main" id="{19C4BC71-A3E0-422C-A564-DCC5E86ADDB9}"/>
                </a:ext>
              </a:extLst>
            </p:cNvPr>
            <p:cNvSpPr>
              <a:spLocks/>
            </p:cNvSpPr>
            <p:nvPr/>
          </p:nvSpPr>
          <p:spPr bwMode="auto">
            <a:xfrm flipH="1">
              <a:off x="7724332"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9" name="Freeform 29">
              <a:extLst>
                <a:ext uri="{FF2B5EF4-FFF2-40B4-BE49-F238E27FC236}">
                  <a16:creationId xmlns:a16="http://schemas.microsoft.com/office/drawing/2014/main" id="{8D7A5F25-383E-46EA-A721-CCE8E05E807B}"/>
                </a:ext>
              </a:extLst>
            </p:cNvPr>
            <p:cNvSpPr>
              <a:spLocks/>
            </p:cNvSpPr>
            <p:nvPr/>
          </p:nvSpPr>
          <p:spPr bwMode="auto">
            <a:xfrm flipH="1">
              <a:off x="7288609"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0" name="Freeform 31">
              <a:extLst>
                <a:ext uri="{FF2B5EF4-FFF2-40B4-BE49-F238E27FC236}">
                  <a16:creationId xmlns:a16="http://schemas.microsoft.com/office/drawing/2014/main" id="{040F49CB-3766-4F2F-8735-37E1012FBD14}"/>
                </a:ext>
              </a:extLst>
            </p:cNvPr>
            <p:cNvSpPr>
              <a:spLocks/>
            </p:cNvSpPr>
            <p:nvPr/>
          </p:nvSpPr>
          <p:spPr bwMode="auto">
            <a:xfrm flipH="1">
              <a:off x="7395703"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0" name="Group 1799">
            <a:extLst>
              <a:ext uri="{FF2B5EF4-FFF2-40B4-BE49-F238E27FC236}">
                <a16:creationId xmlns:a16="http://schemas.microsoft.com/office/drawing/2014/main" id="{9F10D460-6A74-4818-9F46-EAE7C1C9C177}"/>
              </a:ext>
            </a:extLst>
          </p:cNvPr>
          <p:cNvGrpSpPr/>
          <p:nvPr userDrawn="1"/>
        </p:nvGrpSpPr>
        <p:grpSpPr>
          <a:xfrm>
            <a:off x="83663" y="6619612"/>
            <a:ext cx="12009863" cy="176637"/>
            <a:chOff x="83663" y="6592396"/>
            <a:chExt cx="12009863" cy="176637"/>
          </a:xfrm>
        </p:grpSpPr>
        <p:sp>
          <p:nvSpPr>
            <p:cNvPr id="1079" name="Freeform 29">
              <a:extLst>
                <a:ext uri="{FF2B5EF4-FFF2-40B4-BE49-F238E27FC236}">
                  <a16:creationId xmlns:a16="http://schemas.microsoft.com/office/drawing/2014/main" id="{20EC484A-C5F1-48E7-8A21-20D6EFB703AF}"/>
                </a:ext>
              </a:extLst>
            </p:cNvPr>
            <p:cNvSpPr>
              <a:spLocks/>
            </p:cNvSpPr>
            <p:nvPr/>
          </p:nvSpPr>
          <p:spPr bwMode="auto">
            <a:xfrm>
              <a:off x="305196"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0" name="Freeform 30">
              <a:extLst>
                <a:ext uri="{FF2B5EF4-FFF2-40B4-BE49-F238E27FC236}">
                  <a16:creationId xmlns:a16="http://schemas.microsoft.com/office/drawing/2014/main" id="{C019F15B-E358-4F68-9CEB-9194160ABC34}"/>
                </a:ext>
              </a:extLst>
            </p:cNvPr>
            <p:cNvSpPr>
              <a:spLocks/>
            </p:cNvSpPr>
            <p:nvPr/>
          </p:nvSpPr>
          <p:spPr bwMode="auto">
            <a:xfrm>
              <a:off x="63133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1" name="Freeform 31">
              <a:extLst>
                <a:ext uri="{FF2B5EF4-FFF2-40B4-BE49-F238E27FC236}">
                  <a16:creationId xmlns:a16="http://schemas.microsoft.com/office/drawing/2014/main" id="{E3B77A66-4C88-4E4B-B209-ABC85729F7BD}"/>
                </a:ext>
              </a:extLst>
            </p:cNvPr>
            <p:cNvSpPr>
              <a:spLocks/>
            </p:cNvSpPr>
            <p:nvPr/>
          </p:nvSpPr>
          <p:spPr bwMode="auto">
            <a:xfrm>
              <a:off x="83663"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2" name="Freeform 32">
              <a:extLst>
                <a:ext uri="{FF2B5EF4-FFF2-40B4-BE49-F238E27FC236}">
                  <a16:creationId xmlns:a16="http://schemas.microsoft.com/office/drawing/2014/main" id="{114BE01A-34B0-4AAF-B4EF-AD3352AEDB4E}"/>
                </a:ext>
              </a:extLst>
            </p:cNvPr>
            <p:cNvSpPr>
              <a:spLocks/>
            </p:cNvSpPr>
            <p:nvPr/>
          </p:nvSpPr>
          <p:spPr bwMode="auto">
            <a:xfrm>
              <a:off x="412290"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3" name="Freeform 29">
              <a:extLst>
                <a:ext uri="{FF2B5EF4-FFF2-40B4-BE49-F238E27FC236}">
                  <a16:creationId xmlns:a16="http://schemas.microsoft.com/office/drawing/2014/main" id="{6DC72554-CFD3-414F-98A7-EDE3A7652429}"/>
                </a:ext>
              </a:extLst>
            </p:cNvPr>
            <p:cNvSpPr>
              <a:spLocks/>
            </p:cNvSpPr>
            <p:nvPr/>
          </p:nvSpPr>
          <p:spPr bwMode="auto">
            <a:xfrm>
              <a:off x="959966"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4" name="Freeform 30">
              <a:extLst>
                <a:ext uri="{FF2B5EF4-FFF2-40B4-BE49-F238E27FC236}">
                  <a16:creationId xmlns:a16="http://schemas.microsoft.com/office/drawing/2014/main" id="{2CC7A624-D22C-419B-BA70-20B587366E6A}"/>
                </a:ext>
              </a:extLst>
            </p:cNvPr>
            <p:cNvSpPr>
              <a:spLocks/>
            </p:cNvSpPr>
            <p:nvPr/>
          </p:nvSpPr>
          <p:spPr bwMode="auto">
            <a:xfrm>
              <a:off x="1286106"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5" name="Freeform 31">
              <a:extLst>
                <a:ext uri="{FF2B5EF4-FFF2-40B4-BE49-F238E27FC236}">
                  <a16:creationId xmlns:a16="http://schemas.microsoft.com/office/drawing/2014/main" id="{EC4B0102-5975-4638-B356-C1154D6D87C6}"/>
                </a:ext>
              </a:extLst>
            </p:cNvPr>
            <p:cNvSpPr>
              <a:spLocks/>
            </p:cNvSpPr>
            <p:nvPr/>
          </p:nvSpPr>
          <p:spPr bwMode="auto">
            <a:xfrm>
              <a:off x="738432"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6" name="Freeform 32">
              <a:extLst>
                <a:ext uri="{FF2B5EF4-FFF2-40B4-BE49-F238E27FC236}">
                  <a16:creationId xmlns:a16="http://schemas.microsoft.com/office/drawing/2014/main" id="{03FA428C-CEAE-478D-9CDF-61170AA6E4BD}"/>
                </a:ext>
              </a:extLst>
            </p:cNvPr>
            <p:cNvSpPr>
              <a:spLocks/>
            </p:cNvSpPr>
            <p:nvPr/>
          </p:nvSpPr>
          <p:spPr bwMode="auto">
            <a:xfrm>
              <a:off x="1067060"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7" name="Freeform 29">
              <a:extLst>
                <a:ext uri="{FF2B5EF4-FFF2-40B4-BE49-F238E27FC236}">
                  <a16:creationId xmlns:a16="http://schemas.microsoft.com/office/drawing/2014/main" id="{0480BD3D-62D0-4B5B-8EA2-D29DF2DAE9A1}"/>
                </a:ext>
              </a:extLst>
            </p:cNvPr>
            <p:cNvSpPr>
              <a:spLocks/>
            </p:cNvSpPr>
            <p:nvPr/>
          </p:nvSpPr>
          <p:spPr bwMode="auto">
            <a:xfrm>
              <a:off x="1614734"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8" name="Freeform 30">
              <a:extLst>
                <a:ext uri="{FF2B5EF4-FFF2-40B4-BE49-F238E27FC236}">
                  <a16:creationId xmlns:a16="http://schemas.microsoft.com/office/drawing/2014/main" id="{C7D9E2F1-D11B-4052-966F-ACB98E23EFDE}"/>
                </a:ext>
              </a:extLst>
            </p:cNvPr>
            <p:cNvSpPr>
              <a:spLocks/>
            </p:cNvSpPr>
            <p:nvPr/>
          </p:nvSpPr>
          <p:spPr bwMode="auto">
            <a:xfrm>
              <a:off x="194087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9" name="Freeform 31">
              <a:extLst>
                <a:ext uri="{FF2B5EF4-FFF2-40B4-BE49-F238E27FC236}">
                  <a16:creationId xmlns:a16="http://schemas.microsoft.com/office/drawing/2014/main" id="{CB5EE88A-6183-4ED1-9553-FC9F10A7384A}"/>
                </a:ext>
              </a:extLst>
            </p:cNvPr>
            <p:cNvSpPr>
              <a:spLocks/>
            </p:cNvSpPr>
            <p:nvPr/>
          </p:nvSpPr>
          <p:spPr bwMode="auto">
            <a:xfrm>
              <a:off x="1393201"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0" name="Freeform 32">
              <a:extLst>
                <a:ext uri="{FF2B5EF4-FFF2-40B4-BE49-F238E27FC236}">
                  <a16:creationId xmlns:a16="http://schemas.microsoft.com/office/drawing/2014/main" id="{097BE47B-9772-478D-9E85-54F4E3EA4015}"/>
                </a:ext>
              </a:extLst>
            </p:cNvPr>
            <p:cNvSpPr>
              <a:spLocks/>
            </p:cNvSpPr>
            <p:nvPr/>
          </p:nvSpPr>
          <p:spPr bwMode="auto">
            <a:xfrm>
              <a:off x="1721829"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1" name="Freeform 29">
              <a:extLst>
                <a:ext uri="{FF2B5EF4-FFF2-40B4-BE49-F238E27FC236}">
                  <a16:creationId xmlns:a16="http://schemas.microsoft.com/office/drawing/2014/main" id="{3ADBE7CA-4A20-4A6E-9A72-D6CA75B5DD45}"/>
                </a:ext>
              </a:extLst>
            </p:cNvPr>
            <p:cNvSpPr>
              <a:spLocks/>
            </p:cNvSpPr>
            <p:nvPr/>
          </p:nvSpPr>
          <p:spPr bwMode="auto">
            <a:xfrm>
              <a:off x="2269503"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2" name="Freeform 30">
              <a:extLst>
                <a:ext uri="{FF2B5EF4-FFF2-40B4-BE49-F238E27FC236}">
                  <a16:creationId xmlns:a16="http://schemas.microsoft.com/office/drawing/2014/main" id="{40115CCA-BC50-4E02-A9CA-6EDB4FCFAC50}"/>
                </a:ext>
              </a:extLst>
            </p:cNvPr>
            <p:cNvSpPr>
              <a:spLocks/>
            </p:cNvSpPr>
            <p:nvPr/>
          </p:nvSpPr>
          <p:spPr bwMode="auto">
            <a:xfrm>
              <a:off x="2595644"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3" name="Freeform 31">
              <a:extLst>
                <a:ext uri="{FF2B5EF4-FFF2-40B4-BE49-F238E27FC236}">
                  <a16:creationId xmlns:a16="http://schemas.microsoft.com/office/drawing/2014/main" id="{F949C139-2D0D-4AB4-863D-069E256D62FC}"/>
                </a:ext>
              </a:extLst>
            </p:cNvPr>
            <p:cNvSpPr>
              <a:spLocks/>
            </p:cNvSpPr>
            <p:nvPr/>
          </p:nvSpPr>
          <p:spPr bwMode="auto">
            <a:xfrm>
              <a:off x="2047969"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4" name="Freeform 32">
              <a:extLst>
                <a:ext uri="{FF2B5EF4-FFF2-40B4-BE49-F238E27FC236}">
                  <a16:creationId xmlns:a16="http://schemas.microsoft.com/office/drawing/2014/main" id="{94023488-C557-4DA5-AB6B-4E9619D32B49}"/>
                </a:ext>
              </a:extLst>
            </p:cNvPr>
            <p:cNvSpPr>
              <a:spLocks/>
            </p:cNvSpPr>
            <p:nvPr/>
          </p:nvSpPr>
          <p:spPr bwMode="auto">
            <a:xfrm>
              <a:off x="2376598"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5" name="Freeform 565">
              <a:extLst>
                <a:ext uri="{FF2B5EF4-FFF2-40B4-BE49-F238E27FC236}">
                  <a16:creationId xmlns:a16="http://schemas.microsoft.com/office/drawing/2014/main" id="{AC21113F-942B-4075-9639-AF257D4C2D56}"/>
                </a:ext>
              </a:extLst>
            </p:cNvPr>
            <p:cNvSpPr>
              <a:spLocks/>
            </p:cNvSpPr>
            <p:nvPr/>
          </p:nvSpPr>
          <p:spPr bwMode="auto">
            <a:xfrm>
              <a:off x="292427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6" name="Freeform 566">
              <a:extLst>
                <a:ext uri="{FF2B5EF4-FFF2-40B4-BE49-F238E27FC236}">
                  <a16:creationId xmlns:a16="http://schemas.microsoft.com/office/drawing/2014/main" id="{C6F33099-AF0F-4EA1-980B-67C22DEC502B}"/>
                </a:ext>
              </a:extLst>
            </p:cNvPr>
            <p:cNvSpPr>
              <a:spLocks/>
            </p:cNvSpPr>
            <p:nvPr/>
          </p:nvSpPr>
          <p:spPr bwMode="auto">
            <a:xfrm>
              <a:off x="3250413"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7" name="Freeform 567">
              <a:extLst>
                <a:ext uri="{FF2B5EF4-FFF2-40B4-BE49-F238E27FC236}">
                  <a16:creationId xmlns:a16="http://schemas.microsoft.com/office/drawing/2014/main" id="{5B688F19-595F-46BC-87FA-BFA8FE0CF5D3}"/>
                </a:ext>
              </a:extLst>
            </p:cNvPr>
            <p:cNvSpPr>
              <a:spLocks/>
            </p:cNvSpPr>
            <p:nvPr/>
          </p:nvSpPr>
          <p:spPr bwMode="auto">
            <a:xfrm>
              <a:off x="2702739"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8" name="Freeform 568">
              <a:extLst>
                <a:ext uri="{FF2B5EF4-FFF2-40B4-BE49-F238E27FC236}">
                  <a16:creationId xmlns:a16="http://schemas.microsoft.com/office/drawing/2014/main" id="{57EE3F95-1923-408C-9FCB-8A061AC4E1E7}"/>
                </a:ext>
              </a:extLst>
            </p:cNvPr>
            <p:cNvSpPr>
              <a:spLocks/>
            </p:cNvSpPr>
            <p:nvPr/>
          </p:nvSpPr>
          <p:spPr bwMode="auto">
            <a:xfrm>
              <a:off x="3031366"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9" name="Freeform 29">
              <a:extLst>
                <a:ext uri="{FF2B5EF4-FFF2-40B4-BE49-F238E27FC236}">
                  <a16:creationId xmlns:a16="http://schemas.microsoft.com/office/drawing/2014/main" id="{0364578F-6F14-4642-8DB5-A9CB233AF228}"/>
                </a:ext>
              </a:extLst>
            </p:cNvPr>
            <p:cNvSpPr>
              <a:spLocks/>
            </p:cNvSpPr>
            <p:nvPr/>
          </p:nvSpPr>
          <p:spPr bwMode="auto">
            <a:xfrm>
              <a:off x="357904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0" name="Freeform 31">
              <a:extLst>
                <a:ext uri="{FF2B5EF4-FFF2-40B4-BE49-F238E27FC236}">
                  <a16:creationId xmlns:a16="http://schemas.microsoft.com/office/drawing/2014/main" id="{F0D43546-B66F-475B-A283-080ADFF42DE7}"/>
                </a:ext>
              </a:extLst>
            </p:cNvPr>
            <p:cNvSpPr>
              <a:spLocks/>
            </p:cNvSpPr>
            <p:nvPr/>
          </p:nvSpPr>
          <p:spPr bwMode="auto">
            <a:xfrm>
              <a:off x="3357508"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1" name="Freeform 29">
              <a:extLst>
                <a:ext uri="{FF2B5EF4-FFF2-40B4-BE49-F238E27FC236}">
                  <a16:creationId xmlns:a16="http://schemas.microsoft.com/office/drawing/2014/main" id="{263C917B-6F03-478D-BEDD-E0D8FA27A63F}"/>
                </a:ext>
              </a:extLst>
            </p:cNvPr>
            <p:cNvSpPr>
              <a:spLocks/>
            </p:cNvSpPr>
            <p:nvPr/>
          </p:nvSpPr>
          <p:spPr bwMode="auto">
            <a:xfrm>
              <a:off x="390767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2" name="Freeform 30">
              <a:extLst>
                <a:ext uri="{FF2B5EF4-FFF2-40B4-BE49-F238E27FC236}">
                  <a16:creationId xmlns:a16="http://schemas.microsoft.com/office/drawing/2014/main" id="{E21820AF-D32C-40BC-830F-468A4D0F841B}"/>
                </a:ext>
              </a:extLst>
            </p:cNvPr>
            <p:cNvSpPr>
              <a:spLocks/>
            </p:cNvSpPr>
            <p:nvPr/>
          </p:nvSpPr>
          <p:spPr bwMode="auto">
            <a:xfrm>
              <a:off x="4233811"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3" name="Freeform 31">
              <a:extLst>
                <a:ext uri="{FF2B5EF4-FFF2-40B4-BE49-F238E27FC236}">
                  <a16:creationId xmlns:a16="http://schemas.microsoft.com/office/drawing/2014/main" id="{A9478718-3EA4-41DE-B02F-17B749521460}"/>
                </a:ext>
              </a:extLst>
            </p:cNvPr>
            <p:cNvSpPr>
              <a:spLocks/>
            </p:cNvSpPr>
            <p:nvPr/>
          </p:nvSpPr>
          <p:spPr bwMode="auto">
            <a:xfrm>
              <a:off x="3686136"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4" name="Freeform 32">
              <a:extLst>
                <a:ext uri="{FF2B5EF4-FFF2-40B4-BE49-F238E27FC236}">
                  <a16:creationId xmlns:a16="http://schemas.microsoft.com/office/drawing/2014/main" id="{4423D64C-BFD5-4F60-A7F6-4E0E140FA55B}"/>
                </a:ext>
              </a:extLst>
            </p:cNvPr>
            <p:cNvSpPr>
              <a:spLocks/>
            </p:cNvSpPr>
            <p:nvPr/>
          </p:nvSpPr>
          <p:spPr bwMode="auto">
            <a:xfrm>
              <a:off x="4014764"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5" name="Freeform 29">
              <a:extLst>
                <a:ext uri="{FF2B5EF4-FFF2-40B4-BE49-F238E27FC236}">
                  <a16:creationId xmlns:a16="http://schemas.microsoft.com/office/drawing/2014/main" id="{EF5ED76E-CD41-4077-96EA-41CBD8BDD11C}"/>
                </a:ext>
              </a:extLst>
            </p:cNvPr>
            <p:cNvSpPr>
              <a:spLocks/>
            </p:cNvSpPr>
            <p:nvPr/>
          </p:nvSpPr>
          <p:spPr bwMode="auto">
            <a:xfrm>
              <a:off x="4562439"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6" name="Freeform 30">
              <a:extLst>
                <a:ext uri="{FF2B5EF4-FFF2-40B4-BE49-F238E27FC236}">
                  <a16:creationId xmlns:a16="http://schemas.microsoft.com/office/drawing/2014/main" id="{B643B771-3F02-4492-8909-91C20695FB39}"/>
                </a:ext>
              </a:extLst>
            </p:cNvPr>
            <p:cNvSpPr>
              <a:spLocks/>
            </p:cNvSpPr>
            <p:nvPr/>
          </p:nvSpPr>
          <p:spPr bwMode="auto">
            <a:xfrm>
              <a:off x="488858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7" name="Freeform 31">
              <a:extLst>
                <a:ext uri="{FF2B5EF4-FFF2-40B4-BE49-F238E27FC236}">
                  <a16:creationId xmlns:a16="http://schemas.microsoft.com/office/drawing/2014/main" id="{7C910711-DE97-49BE-9F3A-493D1BA84559}"/>
                </a:ext>
              </a:extLst>
            </p:cNvPr>
            <p:cNvSpPr>
              <a:spLocks/>
            </p:cNvSpPr>
            <p:nvPr/>
          </p:nvSpPr>
          <p:spPr bwMode="auto">
            <a:xfrm>
              <a:off x="4340905"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8" name="Freeform 32">
              <a:extLst>
                <a:ext uri="{FF2B5EF4-FFF2-40B4-BE49-F238E27FC236}">
                  <a16:creationId xmlns:a16="http://schemas.microsoft.com/office/drawing/2014/main" id="{7EBFD03A-7F03-49F5-8A9F-F5BAF084DD41}"/>
                </a:ext>
              </a:extLst>
            </p:cNvPr>
            <p:cNvSpPr>
              <a:spLocks/>
            </p:cNvSpPr>
            <p:nvPr/>
          </p:nvSpPr>
          <p:spPr bwMode="auto">
            <a:xfrm>
              <a:off x="4669534"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9" name="Freeform 29">
              <a:extLst>
                <a:ext uri="{FF2B5EF4-FFF2-40B4-BE49-F238E27FC236}">
                  <a16:creationId xmlns:a16="http://schemas.microsoft.com/office/drawing/2014/main" id="{D494A738-34FD-468F-B1A6-A0751EAA0C39}"/>
                </a:ext>
              </a:extLst>
            </p:cNvPr>
            <p:cNvSpPr>
              <a:spLocks/>
            </p:cNvSpPr>
            <p:nvPr/>
          </p:nvSpPr>
          <p:spPr bwMode="auto">
            <a:xfrm>
              <a:off x="5217208"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0" name="Freeform 30">
              <a:extLst>
                <a:ext uri="{FF2B5EF4-FFF2-40B4-BE49-F238E27FC236}">
                  <a16:creationId xmlns:a16="http://schemas.microsoft.com/office/drawing/2014/main" id="{00CF7EBB-A68D-4D46-833D-77CBFB6D83B8}"/>
                </a:ext>
              </a:extLst>
            </p:cNvPr>
            <p:cNvSpPr>
              <a:spLocks/>
            </p:cNvSpPr>
            <p:nvPr/>
          </p:nvSpPr>
          <p:spPr bwMode="auto">
            <a:xfrm>
              <a:off x="5543348"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1" name="Freeform 31">
              <a:extLst>
                <a:ext uri="{FF2B5EF4-FFF2-40B4-BE49-F238E27FC236}">
                  <a16:creationId xmlns:a16="http://schemas.microsoft.com/office/drawing/2014/main" id="{13D89E70-CF19-4DC2-8B5A-E488D9A07EB2}"/>
                </a:ext>
              </a:extLst>
            </p:cNvPr>
            <p:cNvSpPr>
              <a:spLocks/>
            </p:cNvSpPr>
            <p:nvPr/>
          </p:nvSpPr>
          <p:spPr bwMode="auto">
            <a:xfrm>
              <a:off x="4995674"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2" name="Freeform 32">
              <a:extLst>
                <a:ext uri="{FF2B5EF4-FFF2-40B4-BE49-F238E27FC236}">
                  <a16:creationId xmlns:a16="http://schemas.microsoft.com/office/drawing/2014/main" id="{BB2506F0-880E-403A-A175-828C514323BF}"/>
                </a:ext>
              </a:extLst>
            </p:cNvPr>
            <p:cNvSpPr>
              <a:spLocks/>
            </p:cNvSpPr>
            <p:nvPr/>
          </p:nvSpPr>
          <p:spPr bwMode="auto">
            <a:xfrm>
              <a:off x="5324302"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3" name="Freeform 29">
              <a:extLst>
                <a:ext uri="{FF2B5EF4-FFF2-40B4-BE49-F238E27FC236}">
                  <a16:creationId xmlns:a16="http://schemas.microsoft.com/office/drawing/2014/main" id="{B36A7945-93EC-4AC0-A8B5-F584C83FC80E}"/>
                </a:ext>
              </a:extLst>
            </p:cNvPr>
            <p:cNvSpPr>
              <a:spLocks/>
            </p:cNvSpPr>
            <p:nvPr/>
          </p:nvSpPr>
          <p:spPr bwMode="auto">
            <a:xfrm>
              <a:off x="587197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4" name="Freeform 30">
              <a:extLst>
                <a:ext uri="{FF2B5EF4-FFF2-40B4-BE49-F238E27FC236}">
                  <a16:creationId xmlns:a16="http://schemas.microsoft.com/office/drawing/2014/main" id="{94F3BE54-CF55-4715-93E0-07EDF9C85C92}"/>
                </a:ext>
              </a:extLst>
            </p:cNvPr>
            <p:cNvSpPr>
              <a:spLocks/>
            </p:cNvSpPr>
            <p:nvPr/>
          </p:nvSpPr>
          <p:spPr bwMode="auto">
            <a:xfrm>
              <a:off x="6198118"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5" name="Freeform 31">
              <a:extLst>
                <a:ext uri="{FF2B5EF4-FFF2-40B4-BE49-F238E27FC236}">
                  <a16:creationId xmlns:a16="http://schemas.microsoft.com/office/drawing/2014/main" id="{8E46B78E-A285-423E-9040-19464771F1DF}"/>
                </a:ext>
              </a:extLst>
            </p:cNvPr>
            <p:cNvSpPr>
              <a:spLocks/>
            </p:cNvSpPr>
            <p:nvPr/>
          </p:nvSpPr>
          <p:spPr bwMode="auto">
            <a:xfrm>
              <a:off x="5650443"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6" name="Freeform 32">
              <a:extLst>
                <a:ext uri="{FF2B5EF4-FFF2-40B4-BE49-F238E27FC236}">
                  <a16:creationId xmlns:a16="http://schemas.microsoft.com/office/drawing/2014/main" id="{2C56820B-506F-4B5D-AA96-20CA08F46F6E}"/>
                </a:ext>
              </a:extLst>
            </p:cNvPr>
            <p:cNvSpPr>
              <a:spLocks/>
            </p:cNvSpPr>
            <p:nvPr/>
          </p:nvSpPr>
          <p:spPr bwMode="auto">
            <a:xfrm>
              <a:off x="5979071"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7" name="Freeform 587">
              <a:extLst>
                <a:ext uri="{FF2B5EF4-FFF2-40B4-BE49-F238E27FC236}">
                  <a16:creationId xmlns:a16="http://schemas.microsoft.com/office/drawing/2014/main" id="{60A72E68-97B2-4FE8-A919-C05B57021270}"/>
                </a:ext>
              </a:extLst>
            </p:cNvPr>
            <p:cNvSpPr>
              <a:spLocks/>
            </p:cNvSpPr>
            <p:nvPr/>
          </p:nvSpPr>
          <p:spPr bwMode="auto">
            <a:xfrm>
              <a:off x="652674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8" name="Freeform 588">
              <a:extLst>
                <a:ext uri="{FF2B5EF4-FFF2-40B4-BE49-F238E27FC236}">
                  <a16:creationId xmlns:a16="http://schemas.microsoft.com/office/drawing/2014/main" id="{E19CD37D-1A09-4493-9DD4-B10860880FD0}"/>
                </a:ext>
              </a:extLst>
            </p:cNvPr>
            <p:cNvSpPr>
              <a:spLocks/>
            </p:cNvSpPr>
            <p:nvPr/>
          </p:nvSpPr>
          <p:spPr bwMode="auto">
            <a:xfrm>
              <a:off x="685288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9" name="Freeform 589">
              <a:extLst>
                <a:ext uri="{FF2B5EF4-FFF2-40B4-BE49-F238E27FC236}">
                  <a16:creationId xmlns:a16="http://schemas.microsoft.com/office/drawing/2014/main" id="{F01B1AE9-EFD8-4759-8BD4-6BF7F985DF05}"/>
                </a:ext>
              </a:extLst>
            </p:cNvPr>
            <p:cNvSpPr>
              <a:spLocks/>
            </p:cNvSpPr>
            <p:nvPr/>
          </p:nvSpPr>
          <p:spPr bwMode="auto">
            <a:xfrm>
              <a:off x="6305212"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20" name="Freeform 590">
              <a:extLst>
                <a:ext uri="{FF2B5EF4-FFF2-40B4-BE49-F238E27FC236}">
                  <a16:creationId xmlns:a16="http://schemas.microsoft.com/office/drawing/2014/main" id="{6741E16C-7E75-4FDF-8BAE-1ACEC2364B27}"/>
                </a:ext>
              </a:extLst>
            </p:cNvPr>
            <p:cNvSpPr>
              <a:spLocks/>
            </p:cNvSpPr>
            <p:nvPr/>
          </p:nvSpPr>
          <p:spPr bwMode="auto">
            <a:xfrm>
              <a:off x="6633840"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21" name="Freeform 29">
              <a:extLst>
                <a:ext uri="{FF2B5EF4-FFF2-40B4-BE49-F238E27FC236}">
                  <a16:creationId xmlns:a16="http://schemas.microsoft.com/office/drawing/2014/main" id="{8A7B8F13-776E-48A7-982F-7E19A3B62B14}"/>
                </a:ext>
              </a:extLst>
            </p:cNvPr>
            <p:cNvSpPr>
              <a:spLocks/>
            </p:cNvSpPr>
            <p:nvPr/>
          </p:nvSpPr>
          <p:spPr bwMode="auto">
            <a:xfrm>
              <a:off x="718151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22" name="Freeform 31">
              <a:extLst>
                <a:ext uri="{FF2B5EF4-FFF2-40B4-BE49-F238E27FC236}">
                  <a16:creationId xmlns:a16="http://schemas.microsoft.com/office/drawing/2014/main" id="{86CC642A-BCB8-43C4-84D6-4F5EFCF59CDA}"/>
                </a:ext>
              </a:extLst>
            </p:cNvPr>
            <p:cNvSpPr>
              <a:spLocks/>
            </p:cNvSpPr>
            <p:nvPr/>
          </p:nvSpPr>
          <p:spPr bwMode="auto">
            <a:xfrm>
              <a:off x="6959981"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1" name="Freeform 29">
              <a:extLst>
                <a:ext uri="{FF2B5EF4-FFF2-40B4-BE49-F238E27FC236}">
                  <a16:creationId xmlns:a16="http://schemas.microsoft.com/office/drawing/2014/main" id="{1F0DC721-06CB-4895-97C7-CFA513A33F93}"/>
                </a:ext>
              </a:extLst>
            </p:cNvPr>
            <p:cNvSpPr>
              <a:spLocks/>
            </p:cNvSpPr>
            <p:nvPr/>
          </p:nvSpPr>
          <p:spPr bwMode="auto">
            <a:xfrm>
              <a:off x="751014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2" name="Freeform 30">
              <a:extLst>
                <a:ext uri="{FF2B5EF4-FFF2-40B4-BE49-F238E27FC236}">
                  <a16:creationId xmlns:a16="http://schemas.microsoft.com/office/drawing/2014/main" id="{7BBE000F-F956-4248-AE79-FAA2250BFB03}"/>
                </a:ext>
              </a:extLst>
            </p:cNvPr>
            <p:cNvSpPr>
              <a:spLocks/>
            </p:cNvSpPr>
            <p:nvPr/>
          </p:nvSpPr>
          <p:spPr bwMode="auto">
            <a:xfrm>
              <a:off x="7836283"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3" name="Freeform 31">
              <a:extLst>
                <a:ext uri="{FF2B5EF4-FFF2-40B4-BE49-F238E27FC236}">
                  <a16:creationId xmlns:a16="http://schemas.microsoft.com/office/drawing/2014/main" id="{9E868A4F-7720-485D-8680-ABD0BD046BA0}"/>
                </a:ext>
              </a:extLst>
            </p:cNvPr>
            <p:cNvSpPr>
              <a:spLocks/>
            </p:cNvSpPr>
            <p:nvPr/>
          </p:nvSpPr>
          <p:spPr bwMode="auto">
            <a:xfrm>
              <a:off x="7288609"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4" name="Freeform 32">
              <a:extLst>
                <a:ext uri="{FF2B5EF4-FFF2-40B4-BE49-F238E27FC236}">
                  <a16:creationId xmlns:a16="http://schemas.microsoft.com/office/drawing/2014/main" id="{D5AB9716-9331-467A-8B22-D8EC16B052C5}"/>
                </a:ext>
              </a:extLst>
            </p:cNvPr>
            <p:cNvSpPr>
              <a:spLocks/>
            </p:cNvSpPr>
            <p:nvPr/>
          </p:nvSpPr>
          <p:spPr bwMode="auto">
            <a:xfrm>
              <a:off x="7617237"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5" name="Freeform 29">
              <a:extLst>
                <a:ext uri="{FF2B5EF4-FFF2-40B4-BE49-F238E27FC236}">
                  <a16:creationId xmlns:a16="http://schemas.microsoft.com/office/drawing/2014/main" id="{187D1866-CC17-4F28-84AC-C4F6960138FD}"/>
                </a:ext>
              </a:extLst>
            </p:cNvPr>
            <p:cNvSpPr>
              <a:spLocks/>
            </p:cNvSpPr>
            <p:nvPr/>
          </p:nvSpPr>
          <p:spPr bwMode="auto">
            <a:xfrm>
              <a:off x="816491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6" name="Freeform 30">
              <a:extLst>
                <a:ext uri="{FF2B5EF4-FFF2-40B4-BE49-F238E27FC236}">
                  <a16:creationId xmlns:a16="http://schemas.microsoft.com/office/drawing/2014/main" id="{77D82381-D2E6-4D23-8EAD-EA1D7A852242}"/>
                </a:ext>
              </a:extLst>
            </p:cNvPr>
            <p:cNvSpPr>
              <a:spLocks/>
            </p:cNvSpPr>
            <p:nvPr/>
          </p:nvSpPr>
          <p:spPr bwMode="auto">
            <a:xfrm>
              <a:off x="849105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7" name="Freeform 31">
              <a:extLst>
                <a:ext uri="{FF2B5EF4-FFF2-40B4-BE49-F238E27FC236}">
                  <a16:creationId xmlns:a16="http://schemas.microsoft.com/office/drawing/2014/main" id="{C30FB653-C91F-43C2-A880-21733D398CD0}"/>
                </a:ext>
              </a:extLst>
            </p:cNvPr>
            <p:cNvSpPr>
              <a:spLocks/>
            </p:cNvSpPr>
            <p:nvPr/>
          </p:nvSpPr>
          <p:spPr bwMode="auto">
            <a:xfrm>
              <a:off x="7943378"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8" name="Freeform 32">
              <a:extLst>
                <a:ext uri="{FF2B5EF4-FFF2-40B4-BE49-F238E27FC236}">
                  <a16:creationId xmlns:a16="http://schemas.microsoft.com/office/drawing/2014/main" id="{E03D883A-65C9-49B0-B55C-1AA52EA51A0A}"/>
                </a:ext>
              </a:extLst>
            </p:cNvPr>
            <p:cNvSpPr>
              <a:spLocks/>
            </p:cNvSpPr>
            <p:nvPr/>
          </p:nvSpPr>
          <p:spPr bwMode="auto">
            <a:xfrm>
              <a:off x="8272007"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9" name="Freeform 29">
              <a:extLst>
                <a:ext uri="{FF2B5EF4-FFF2-40B4-BE49-F238E27FC236}">
                  <a16:creationId xmlns:a16="http://schemas.microsoft.com/office/drawing/2014/main" id="{F5759E49-4355-44D0-A50C-ECA250677FE0}"/>
                </a:ext>
              </a:extLst>
            </p:cNvPr>
            <p:cNvSpPr>
              <a:spLocks/>
            </p:cNvSpPr>
            <p:nvPr/>
          </p:nvSpPr>
          <p:spPr bwMode="auto">
            <a:xfrm>
              <a:off x="881968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0" name="Freeform 30">
              <a:extLst>
                <a:ext uri="{FF2B5EF4-FFF2-40B4-BE49-F238E27FC236}">
                  <a16:creationId xmlns:a16="http://schemas.microsoft.com/office/drawing/2014/main" id="{08FFCCA9-495E-4AED-B062-7911EC56B10A}"/>
                </a:ext>
              </a:extLst>
            </p:cNvPr>
            <p:cNvSpPr>
              <a:spLocks/>
            </p:cNvSpPr>
            <p:nvPr/>
          </p:nvSpPr>
          <p:spPr bwMode="auto">
            <a:xfrm>
              <a:off x="9145821"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1" name="Freeform 31">
              <a:extLst>
                <a:ext uri="{FF2B5EF4-FFF2-40B4-BE49-F238E27FC236}">
                  <a16:creationId xmlns:a16="http://schemas.microsoft.com/office/drawing/2014/main" id="{CE77C841-2D0B-4BCA-A931-AE1F02EE6ACC}"/>
                </a:ext>
              </a:extLst>
            </p:cNvPr>
            <p:cNvSpPr>
              <a:spLocks/>
            </p:cNvSpPr>
            <p:nvPr/>
          </p:nvSpPr>
          <p:spPr bwMode="auto">
            <a:xfrm>
              <a:off x="8598147"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2" name="Freeform 32">
              <a:extLst>
                <a:ext uri="{FF2B5EF4-FFF2-40B4-BE49-F238E27FC236}">
                  <a16:creationId xmlns:a16="http://schemas.microsoft.com/office/drawing/2014/main" id="{8CBD0AE1-AFDF-4F0C-BC5C-5F8C73655D41}"/>
                </a:ext>
              </a:extLst>
            </p:cNvPr>
            <p:cNvSpPr>
              <a:spLocks/>
            </p:cNvSpPr>
            <p:nvPr/>
          </p:nvSpPr>
          <p:spPr bwMode="auto">
            <a:xfrm>
              <a:off x="8926774"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3" name="Freeform 29">
              <a:extLst>
                <a:ext uri="{FF2B5EF4-FFF2-40B4-BE49-F238E27FC236}">
                  <a16:creationId xmlns:a16="http://schemas.microsoft.com/office/drawing/2014/main" id="{ECF61FA9-98DB-4C15-A42F-3557A73ECB49}"/>
                </a:ext>
              </a:extLst>
            </p:cNvPr>
            <p:cNvSpPr>
              <a:spLocks/>
            </p:cNvSpPr>
            <p:nvPr/>
          </p:nvSpPr>
          <p:spPr bwMode="auto">
            <a:xfrm>
              <a:off x="947445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4" name="Freeform 30">
              <a:extLst>
                <a:ext uri="{FF2B5EF4-FFF2-40B4-BE49-F238E27FC236}">
                  <a16:creationId xmlns:a16="http://schemas.microsoft.com/office/drawing/2014/main" id="{01894596-216F-4ED4-99D6-8BCB72EB0292}"/>
                </a:ext>
              </a:extLst>
            </p:cNvPr>
            <p:cNvSpPr>
              <a:spLocks/>
            </p:cNvSpPr>
            <p:nvPr/>
          </p:nvSpPr>
          <p:spPr bwMode="auto">
            <a:xfrm>
              <a:off x="9800591"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5" name="Freeform 31">
              <a:extLst>
                <a:ext uri="{FF2B5EF4-FFF2-40B4-BE49-F238E27FC236}">
                  <a16:creationId xmlns:a16="http://schemas.microsoft.com/office/drawing/2014/main" id="{E9351B07-5963-4E4C-BA2E-597CDA99B928}"/>
                </a:ext>
              </a:extLst>
            </p:cNvPr>
            <p:cNvSpPr>
              <a:spLocks/>
            </p:cNvSpPr>
            <p:nvPr/>
          </p:nvSpPr>
          <p:spPr bwMode="auto">
            <a:xfrm>
              <a:off x="9252915"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6" name="Freeform 32">
              <a:extLst>
                <a:ext uri="{FF2B5EF4-FFF2-40B4-BE49-F238E27FC236}">
                  <a16:creationId xmlns:a16="http://schemas.microsoft.com/office/drawing/2014/main" id="{086CF589-8B94-4072-8E27-A7FDEAF06125}"/>
                </a:ext>
              </a:extLst>
            </p:cNvPr>
            <p:cNvSpPr>
              <a:spLocks/>
            </p:cNvSpPr>
            <p:nvPr/>
          </p:nvSpPr>
          <p:spPr bwMode="auto">
            <a:xfrm>
              <a:off x="9581544"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7" name="Freeform 447">
              <a:extLst>
                <a:ext uri="{FF2B5EF4-FFF2-40B4-BE49-F238E27FC236}">
                  <a16:creationId xmlns:a16="http://schemas.microsoft.com/office/drawing/2014/main" id="{0317F46C-DCD4-4A28-ACFA-6A51661C727B}"/>
                </a:ext>
              </a:extLst>
            </p:cNvPr>
            <p:cNvSpPr>
              <a:spLocks/>
            </p:cNvSpPr>
            <p:nvPr/>
          </p:nvSpPr>
          <p:spPr bwMode="auto">
            <a:xfrm>
              <a:off x="10129218"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8" name="Freeform 448">
              <a:extLst>
                <a:ext uri="{FF2B5EF4-FFF2-40B4-BE49-F238E27FC236}">
                  <a16:creationId xmlns:a16="http://schemas.microsoft.com/office/drawing/2014/main" id="{406FCB8A-1D2B-4BDA-9DB2-70553389C2CA}"/>
                </a:ext>
              </a:extLst>
            </p:cNvPr>
            <p:cNvSpPr>
              <a:spLocks/>
            </p:cNvSpPr>
            <p:nvPr/>
          </p:nvSpPr>
          <p:spPr bwMode="auto">
            <a:xfrm>
              <a:off x="1045536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9" name="Freeform 449">
              <a:extLst>
                <a:ext uri="{FF2B5EF4-FFF2-40B4-BE49-F238E27FC236}">
                  <a16:creationId xmlns:a16="http://schemas.microsoft.com/office/drawing/2014/main" id="{A990AE18-0C76-46C2-B0F6-C3BD8866B051}"/>
                </a:ext>
              </a:extLst>
            </p:cNvPr>
            <p:cNvSpPr>
              <a:spLocks/>
            </p:cNvSpPr>
            <p:nvPr/>
          </p:nvSpPr>
          <p:spPr bwMode="auto">
            <a:xfrm>
              <a:off x="9907685"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0" name="Freeform 450">
              <a:extLst>
                <a:ext uri="{FF2B5EF4-FFF2-40B4-BE49-F238E27FC236}">
                  <a16:creationId xmlns:a16="http://schemas.microsoft.com/office/drawing/2014/main" id="{3B9FF01A-935E-455C-8E64-06251772D562}"/>
                </a:ext>
              </a:extLst>
            </p:cNvPr>
            <p:cNvSpPr>
              <a:spLocks/>
            </p:cNvSpPr>
            <p:nvPr/>
          </p:nvSpPr>
          <p:spPr bwMode="auto">
            <a:xfrm>
              <a:off x="10236312"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1" name="Freeform 29">
              <a:extLst>
                <a:ext uri="{FF2B5EF4-FFF2-40B4-BE49-F238E27FC236}">
                  <a16:creationId xmlns:a16="http://schemas.microsoft.com/office/drawing/2014/main" id="{D88D0A07-AF69-42C3-BBAA-1A836D937682}"/>
                </a:ext>
              </a:extLst>
            </p:cNvPr>
            <p:cNvSpPr>
              <a:spLocks/>
            </p:cNvSpPr>
            <p:nvPr/>
          </p:nvSpPr>
          <p:spPr bwMode="auto">
            <a:xfrm>
              <a:off x="1078398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2" name="Freeform 31">
              <a:extLst>
                <a:ext uri="{FF2B5EF4-FFF2-40B4-BE49-F238E27FC236}">
                  <a16:creationId xmlns:a16="http://schemas.microsoft.com/office/drawing/2014/main" id="{B21D54DB-4207-4062-BBD2-FBFC00E6324C}"/>
                </a:ext>
              </a:extLst>
            </p:cNvPr>
            <p:cNvSpPr>
              <a:spLocks/>
            </p:cNvSpPr>
            <p:nvPr/>
          </p:nvSpPr>
          <p:spPr bwMode="auto">
            <a:xfrm>
              <a:off x="10562454"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3" name="Freeform 29">
              <a:extLst>
                <a:ext uri="{FF2B5EF4-FFF2-40B4-BE49-F238E27FC236}">
                  <a16:creationId xmlns:a16="http://schemas.microsoft.com/office/drawing/2014/main" id="{3A2A451F-9689-4B14-BA58-2F1788849E8A}"/>
                </a:ext>
              </a:extLst>
            </p:cNvPr>
            <p:cNvSpPr>
              <a:spLocks/>
            </p:cNvSpPr>
            <p:nvPr/>
          </p:nvSpPr>
          <p:spPr bwMode="auto">
            <a:xfrm>
              <a:off x="1111261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4" name="Freeform 30">
              <a:extLst>
                <a:ext uri="{FF2B5EF4-FFF2-40B4-BE49-F238E27FC236}">
                  <a16:creationId xmlns:a16="http://schemas.microsoft.com/office/drawing/2014/main" id="{3EC5D921-246F-4E9A-8C38-DBDB5938281C}"/>
                </a:ext>
              </a:extLst>
            </p:cNvPr>
            <p:cNvSpPr>
              <a:spLocks/>
            </p:cNvSpPr>
            <p:nvPr/>
          </p:nvSpPr>
          <p:spPr bwMode="auto">
            <a:xfrm>
              <a:off x="1143875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5" name="Freeform 31">
              <a:extLst>
                <a:ext uri="{FF2B5EF4-FFF2-40B4-BE49-F238E27FC236}">
                  <a16:creationId xmlns:a16="http://schemas.microsoft.com/office/drawing/2014/main" id="{0538CF54-7ACC-4114-B43B-7A4D41726124}"/>
                </a:ext>
              </a:extLst>
            </p:cNvPr>
            <p:cNvSpPr>
              <a:spLocks/>
            </p:cNvSpPr>
            <p:nvPr/>
          </p:nvSpPr>
          <p:spPr bwMode="auto">
            <a:xfrm>
              <a:off x="10891083"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6" name="Freeform 32">
              <a:extLst>
                <a:ext uri="{FF2B5EF4-FFF2-40B4-BE49-F238E27FC236}">
                  <a16:creationId xmlns:a16="http://schemas.microsoft.com/office/drawing/2014/main" id="{11E301F6-776B-4BF8-9A6D-011F38358588}"/>
                </a:ext>
              </a:extLst>
            </p:cNvPr>
            <p:cNvSpPr>
              <a:spLocks/>
            </p:cNvSpPr>
            <p:nvPr/>
          </p:nvSpPr>
          <p:spPr bwMode="auto">
            <a:xfrm>
              <a:off x="11219710"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7" name="Freeform 29">
              <a:extLst>
                <a:ext uri="{FF2B5EF4-FFF2-40B4-BE49-F238E27FC236}">
                  <a16:creationId xmlns:a16="http://schemas.microsoft.com/office/drawing/2014/main" id="{E194C7E7-2518-4B40-B443-EC4BF865E473}"/>
                </a:ext>
              </a:extLst>
            </p:cNvPr>
            <p:cNvSpPr>
              <a:spLocks/>
            </p:cNvSpPr>
            <p:nvPr/>
          </p:nvSpPr>
          <p:spPr bwMode="auto">
            <a:xfrm>
              <a:off x="1176738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8" name="Freeform 30">
              <a:extLst>
                <a:ext uri="{FF2B5EF4-FFF2-40B4-BE49-F238E27FC236}">
                  <a16:creationId xmlns:a16="http://schemas.microsoft.com/office/drawing/2014/main" id="{8C421192-7469-48F1-A5C0-A4C2F92271D9}"/>
                </a:ext>
              </a:extLst>
            </p:cNvPr>
            <p:cNvSpPr>
              <a:spLocks/>
            </p:cNvSpPr>
            <p:nvPr/>
          </p:nvSpPr>
          <p:spPr bwMode="auto">
            <a:xfrm>
              <a:off x="12093526"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9" name="Freeform 31">
              <a:extLst>
                <a:ext uri="{FF2B5EF4-FFF2-40B4-BE49-F238E27FC236}">
                  <a16:creationId xmlns:a16="http://schemas.microsoft.com/office/drawing/2014/main" id="{4A565FE3-8B6C-4260-8F35-A2F21F04645A}"/>
                </a:ext>
              </a:extLst>
            </p:cNvPr>
            <p:cNvSpPr>
              <a:spLocks/>
            </p:cNvSpPr>
            <p:nvPr/>
          </p:nvSpPr>
          <p:spPr bwMode="auto">
            <a:xfrm>
              <a:off x="11545852"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0" name="Freeform 32">
              <a:extLst>
                <a:ext uri="{FF2B5EF4-FFF2-40B4-BE49-F238E27FC236}">
                  <a16:creationId xmlns:a16="http://schemas.microsoft.com/office/drawing/2014/main" id="{19C1CE71-EF7F-461D-A55F-4B5B95F0A3CF}"/>
                </a:ext>
              </a:extLst>
            </p:cNvPr>
            <p:cNvSpPr>
              <a:spLocks/>
            </p:cNvSpPr>
            <p:nvPr/>
          </p:nvSpPr>
          <p:spPr bwMode="auto">
            <a:xfrm>
              <a:off x="11874480"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14" name="Group 1813">
            <a:extLst>
              <a:ext uri="{FF2B5EF4-FFF2-40B4-BE49-F238E27FC236}">
                <a16:creationId xmlns:a16="http://schemas.microsoft.com/office/drawing/2014/main" id="{CCBAA3F1-F5D7-47E2-8204-499FF31AC1BA}"/>
              </a:ext>
            </a:extLst>
          </p:cNvPr>
          <p:cNvGrpSpPr/>
          <p:nvPr userDrawn="1"/>
        </p:nvGrpSpPr>
        <p:grpSpPr>
          <a:xfrm>
            <a:off x="83664" y="5194450"/>
            <a:ext cx="12009863" cy="176637"/>
            <a:chOff x="83664" y="5136234"/>
            <a:chExt cx="12009863" cy="176637"/>
          </a:xfrm>
        </p:grpSpPr>
        <p:sp>
          <p:nvSpPr>
            <p:cNvPr id="1215" name="Freeform 29">
              <a:extLst>
                <a:ext uri="{FF2B5EF4-FFF2-40B4-BE49-F238E27FC236}">
                  <a16:creationId xmlns:a16="http://schemas.microsoft.com/office/drawing/2014/main" id="{B7180539-6EAC-4B74-A6A7-F4DECCA880BA}"/>
                </a:ext>
              </a:extLst>
            </p:cNvPr>
            <p:cNvSpPr>
              <a:spLocks/>
            </p:cNvSpPr>
            <p:nvPr userDrawn="1"/>
          </p:nvSpPr>
          <p:spPr bwMode="auto">
            <a:xfrm flipH="1">
              <a:off x="11871994"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6" name="Freeform 30">
              <a:extLst>
                <a:ext uri="{FF2B5EF4-FFF2-40B4-BE49-F238E27FC236}">
                  <a16:creationId xmlns:a16="http://schemas.microsoft.com/office/drawing/2014/main" id="{B62EA37B-DD12-4FE2-91C5-586774DCC3BA}"/>
                </a:ext>
              </a:extLst>
            </p:cNvPr>
            <p:cNvSpPr>
              <a:spLocks/>
            </p:cNvSpPr>
            <p:nvPr userDrawn="1"/>
          </p:nvSpPr>
          <p:spPr bwMode="auto">
            <a:xfrm flipH="1">
              <a:off x="1154585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7" name="Freeform 31">
              <a:extLst>
                <a:ext uri="{FF2B5EF4-FFF2-40B4-BE49-F238E27FC236}">
                  <a16:creationId xmlns:a16="http://schemas.microsoft.com/office/drawing/2014/main" id="{7F5008A2-6C9C-4237-A669-D9420637A316}"/>
                </a:ext>
              </a:extLst>
            </p:cNvPr>
            <p:cNvSpPr>
              <a:spLocks/>
            </p:cNvSpPr>
            <p:nvPr userDrawn="1"/>
          </p:nvSpPr>
          <p:spPr bwMode="auto">
            <a:xfrm flipH="1">
              <a:off x="11979088"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8" name="Freeform 32">
              <a:extLst>
                <a:ext uri="{FF2B5EF4-FFF2-40B4-BE49-F238E27FC236}">
                  <a16:creationId xmlns:a16="http://schemas.microsoft.com/office/drawing/2014/main" id="{92B85CBB-6218-48C7-A6AD-1224322FBCF5}"/>
                </a:ext>
              </a:extLst>
            </p:cNvPr>
            <p:cNvSpPr>
              <a:spLocks/>
            </p:cNvSpPr>
            <p:nvPr userDrawn="1"/>
          </p:nvSpPr>
          <p:spPr bwMode="auto">
            <a:xfrm flipH="1">
              <a:off x="11652948"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9" name="Freeform 29">
              <a:extLst>
                <a:ext uri="{FF2B5EF4-FFF2-40B4-BE49-F238E27FC236}">
                  <a16:creationId xmlns:a16="http://schemas.microsoft.com/office/drawing/2014/main" id="{D30576A8-C16A-4494-9C99-9E55DFB4A976}"/>
                </a:ext>
              </a:extLst>
            </p:cNvPr>
            <p:cNvSpPr>
              <a:spLocks/>
            </p:cNvSpPr>
            <p:nvPr userDrawn="1"/>
          </p:nvSpPr>
          <p:spPr bwMode="auto">
            <a:xfrm flipH="1">
              <a:off x="11217224"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0" name="Freeform 30">
              <a:extLst>
                <a:ext uri="{FF2B5EF4-FFF2-40B4-BE49-F238E27FC236}">
                  <a16:creationId xmlns:a16="http://schemas.microsoft.com/office/drawing/2014/main" id="{E42AB3B1-E898-47A3-BCC3-2CA29B9BA03E}"/>
                </a:ext>
              </a:extLst>
            </p:cNvPr>
            <p:cNvSpPr>
              <a:spLocks/>
            </p:cNvSpPr>
            <p:nvPr userDrawn="1"/>
          </p:nvSpPr>
          <p:spPr bwMode="auto">
            <a:xfrm flipH="1">
              <a:off x="10891084"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1" name="Freeform 31">
              <a:extLst>
                <a:ext uri="{FF2B5EF4-FFF2-40B4-BE49-F238E27FC236}">
                  <a16:creationId xmlns:a16="http://schemas.microsoft.com/office/drawing/2014/main" id="{D672A6A7-B2CC-49D7-869D-2F1C046A2C79}"/>
                </a:ext>
              </a:extLst>
            </p:cNvPr>
            <p:cNvSpPr>
              <a:spLocks/>
            </p:cNvSpPr>
            <p:nvPr userDrawn="1"/>
          </p:nvSpPr>
          <p:spPr bwMode="auto">
            <a:xfrm flipH="1">
              <a:off x="11324319"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2" name="Freeform 32">
              <a:extLst>
                <a:ext uri="{FF2B5EF4-FFF2-40B4-BE49-F238E27FC236}">
                  <a16:creationId xmlns:a16="http://schemas.microsoft.com/office/drawing/2014/main" id="{CA440D9D-F6B1-4284-B053-79582A5005F4}"/>
                </a:ext>
              </a:extLst>
            </p:cNvPr>
            <p:cNvSpPr>
              <a:spLocks/>
            </p:cNvSpPr>
            <p:nvPr userDrawn="1"/>
          </p:nvSpPr>
          <p:spPr bwMode="auto">
            <a:xfrm flipH="1">
              <a:off x="10998178"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3" name="Freeform 29">
              <a:extLst>
                <a:ext uri="{FF2B5EF4-FFF2-40B4-BE49-F238E27FC236}">
                  <a16:creationId xmlns:a16="http://schemas.microsoft.com/office/drawing/2014/main" id="{11425CF2-DB33-450A-85AF-5A9F828EE545}"/>
                </a:ext>
              </a:extLst>
            </p:cNvPr>
            <p:cNvSpPr>
              <a:spLocks/>
            </p:cNvSpPr>
            <p:nvPr userDrawn="1"/>
          </p:nvSpPr>
          <p:spPr bwMode="auto">
            <a:xfrm flipH="1">
              <a:off x="10562456"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4" name="Freeform 30">
              <a:extLst>
                <a:ext uri="{FF2B5EF4-FFF2-40B4-BE49-F238E27FC236}">
                  <a16:creationId xmlns:a16="http://schemas.microsoft.com/office/drawing/2014/main" id="{E3F18B23-2B04-493F-8561-921707C7598F}"/>
                </a:ext>
              </a:extLst>
            </p:cNvPr>
            <p:cNvSpPr>
              <a:spLocks/>
            </p:cNvSpPr>
            <p:nvPr userDrawn="1"/>
          </p:nvSpPr>
          <p:spPr bwMode="auto">
            <a:xfrm flipH="1">
              <a:off x="1023631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5" name="Freeform 31">
              <a:extLst>
                <a:ext uri="{FF2B5EF4-FFF2-40B4-BE49-F238E27FC236}">
                  <a16:creationId xmlns:a16="http://schemas.microsoft.com/office/drawing/2014/main" id="{26B6FDFF-BB6F-488C-B6CC-FF1B0C835742}"/>
                </a:ext>
              </a:extLst>
            </p:cNvPr>
            <p:cNvSpPr>
              <a:spLocks/>
            </p:cNvSpPr>
            <p:nvPr userDrawn="1"/>
          </p:nvSpPr>
          <p:spPr bwMode="auto">
            <a:xfrm flipH="1">
              <a:off x="10669550"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6" name="Freeform 32">
              <a:extLst>
                <a:ext uri="{FF2B5EF4-FFF2-40B4-BE49-F238E27FC236}">
                  <a16:creationId xmlns:a16="http://schemas.microsoft.com/office/drawing/2014/main" id="{5819D564-E20E-4922-AA51-4052BBCFA025}"/>
                </a:ext>
              </a:extLst>
            </p:cNvPr>
            <p:cNvSpPr>
              <a:spLocks/>
            </p:cNvSpPr>
            <p:nvPr userDrawn="1"/>
          </p:nvSpPr>
          <p:spPr bwMode="auto">
            <a:xfrm flipH="1">
              <a:off x="10343410"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7" name="Freeform 29">
              <a:extLst>
                <a:ext uri="{FF2B5EF4-FFF2-40B4-BE49-F238E27FC236}">
                  <a16:creationId xmlns:a16="http://schemas.microsoft.com/office/drawing/2014/main" id="{2722FE24-1D72-4D6E-AF53-6128141A9D13}"/>
                </a:ext>
              </a:extLst>
            </p:cNvPr>
            <p:cNvSpPr>
              <a:spLocks/>
            </p:cNvSpPr>
            <p:nvPr userDrawn="1"/>
          </p:nvSpPr>
          <p:spPr bwMode="auto">
            <a:xfrm flipH="1">
              <a:off x="9907687"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8" name="Freeform 30">
              <a:extLst>
                <a:ext uri="{FF2B5EF4-FFF2-40B4-BE49-F238E27FC236}">
                  <a16:creationId xmlns:a16="http://schemas.microsoft.com/office/drawing/2014/main" id="{B8FD79A5-BF8A-4DC2-BC5B-24064D68FDDB}"/>
                </a:ext>
              </a:extLst>
            </p:cNvPr>
            <p:cNvSpPr>
              <a:spLocks/>
            </p:cNvSpPr>
            <p:nvPr userDrawn="1"/>
          </p:nvSpPr>
          <p:spPr bwMode="auto">
            <a:xfrm flipH="1">
              <a:off x="9581546"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9" name="Freeform 31">
              <a:extLst>
                <a:ext uri="{FF2B5EF4-FFF2-40B4-BE49-F238E27FC236}">
                  <a16:creationId xmlns:a16="http://schemas.microsoft.com/office/drawing/2014/main" id="{C20D4256-ADDE-4906-A707-F86AFE339B05}"/>
                </a:ext>
              </a:extLst>
            </p:cNvPr>
            <p:cNvSpPr>
              <a:spLocks/>
            </p:cNvSpPr>
            <p:nvPr userDrawn="1"/>
          </p:nvSpPr>
          <p:spPr bwMode="auto">
            <a:xfrm flipH="1">
              <a:off x="10014782"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0" name="Freeform 32">
              <a:extLst>
                <a:ext uri="{FF2B5EF4-FFF2-40B4-BE49-F238E27FC236}">
                  <a16:creationId xmlns:a16="http://schemas.microsoft.com/office/drawing/2014/main" id="{36A07B05-4B2F-40C4-96C8-776D77370D32}"/>
                </a:ext>
              </a:extLst>
            </p:cNvPr>
            <p:cNvSpPr>
              <a:spLocks/>
            </p:cNvSpPr>
            <p:nvPr userDrawn="1"/>
          </p:nvSpPr>
          <p:spPr bwMode="auto">
            <a:xfrm flipH="1">
              <a:off x="9688641"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1" name="Freeform 477">
              <a:extLst>
                <a:ext uri="{FF2B5EF4-FFF2-40B4-BE49-F238E27FC236}">
                  <a16:creationId xmlns:a16="http://schemas.microsoft.com/office/drawing/2014/main" id="{0E0FB12E-55F4-4E15-BF1A-360075039829}"/>
                </a:ext>
              </a:extLst>
            </p:cNvPr>
            <p:cNvSpPr>
              <a:spLocks/>
            </p:cNvSpPr>
            <p:nvPr userDrawn="1"/>
          </p:nvSpPr>
          <p:spPr bwMode="auto">
            <a:xfrm flipH="1">
              <a:off x="925291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2" name="Freeform 478">
              <a:extLst>
                <a:ext uri="{FF2B5EF4-FFF2-40B4-BE49-F238E27FC236}">
                  <a16:creationId xmlns:a16="http://schemas.microsoft.com/office/drawing/2014/main" id="{C0C1A34B-06B6-4E43-AE56-DC6602E381FD}"/>
                </a:ext>
              </a:extLst>
            </p:cNvPr>
            <p:cNvSpPr>
              <a:spLocks/>
            </p:cNvSpPr>
            <p:nvPr userDrawn="1"/>
          </p:nvSpPr>
          <p:spPr bwMode="auto">
            <a:xfrm flipH="1">
              <a:off x="8926777"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3" name="Freeform 479">
              <a:extLst>
                <a:ext uri="{FF2B5EF4-FFF2-40B4-BE49-F238E27FC236}">
                  <a16:creationId xmlns:a16="http://schemas.microsoft.com/office/drawing/2014/main" id="{DDC70FAC-4DFF-4A62-A963-DDEF4052ACCB}"/>
                </a:ext>
              </a:extLst>
            </p:cNvPr>
            <p:cNvSpPr>
              <a:spLocks/>
            </p:cNvSpPr>
            <p:nvPr userDrawn="1"/>
          </p:nvSpPr>
          <p:spPr bwMode="auto">
            <a:xfrm flipH="1">
              <a:off x="9360012"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4" name="Freeform 480">
              <a:extLst>
                <a:ext uri="{FF2B5EF4-FFF2-40B4-BE49-F238E27FC236}">
                  <a16:creationId xmlns:a16="http://schemas.microsoft.com/office/drawing/2014/main" id="{60460DC1-CD61-456C-9EE1-21C9215B31FE}"/>
                </a:ext>
              </a:extLst>
            </p:cNvPr>
            <p:cNvSpPr>
              <a:spLocks/>
            </p:cNvSpPr>
            <p:nvPr userDrawn="1"/>
          </p:nvSpPr>
          <p:spPr bwMode="auto">
            <a:xfrm flipH="1">
              <a:off x="9033872"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5" name="Freeform 29">
              <a:extLst>
                <a:ext uri="{FF2B5EF4-FFF2-40B4-BE49-F238E27FC236}">
                  <a16:creationId xmlns:a16="http://schemas.microsoft.com/office/drawing/2014/main" id="{DF96326A-8A37-4BC7-867D-C9B8879D9199}"/>
                </a:ext>
              </a:extLst>
            </p:cNvPr>
            <p:cNvSpPr>
              <a:spLocks/>
            </p:cNvSpPr>
            <p:nvPr userDrawn="1"/>
          </p:nvSpPr>
          <p:spPr bwMode="auto">
            <a:xfrm flipH="1">
              <a:off x="859814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6" name="Freeform 31">
              <a:extLst>
                <a:ext uri="{FF2B5EF4-FFF2-40B4-BE49-F238E27FC236}">
                  <a16:creationId xmlns:a16="http://schemas.microsoft.com/office/drawing/2014/main" id="{4089E109-C701-4E02-BBE1-4D4BB79D76CD}"/>
                </a:ext>
              </a:extLst>
            </p:cNvPr>
            <p:cNvSpPr>
              <a:spLocks/>
            </p:cNvSpPr>
            <p:nvPr userDrawn="1"/>
          </p:nvSpPr>
          <p:spPr bwMode="auto">
            <a:xfrm flipH="1">
              <a:off x="8705243"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7" name="Freeform 29">
              <a:extLst>
                <a:ext uri="{FF2B5EF4-FFF2-40B4-BE49-F238E27FC236}">
                  <a16:creationId xmlns:a16="http://schemas.microsoft.com/office/drawing/2014/main" id="{8E6722DC-52FD-49D8-80A8-D4B70250D3A3}"/>
                </a:ext>
              </a:extLst>
            </p:cNvPr>
            <p:cNvSpPr>
              <a:spLocks/>
            </p:cNvSpPr>
            <p:nvPr userDrawn="1"/>
          </p:nvSpPr>
          <p:spPr bwMode="auto">
            <a:xfrm flipH="1">
              <a:off x="826952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8" name="Freeform 30">
              <a:extLst>
                <a:ext uri="{FF2B5EF4-FFF2-40B4-BE49-F238E27FC236}">
                  <a16:creationId xmlns:a16="http://schemas.microsoft.com/office/drawing/2014/main" id="{27F496D1-3FD0-42DD-8D9E-B188CCA88F96}"/>
                </a:ext>
              </a:extLst>
            </p:cNvPr>
            <p:cNvSpPr>
              <a:spLocks/>
            </p:cNvSpPr>
            <p:nvPr userDrawn="1"/>
          </p:nvSpPr>
          <p:spPr bwMode="auto">
            <a:xfrm flipH="1">
              <a:off x="7943379"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9" name="Freeform 31">
              <a:extLst>
                <a:ext uri="{FF2B5EF4-FFF2-40B4-BE49-F238E27FC236}">
                  <a16:creationId xmlns:a16="http://schemas.microsoft.com/office/drawing/2014/main" id="{8E4A8A6B-ADF8-41E7-AAD3-E96BC9962EBD}"/>
                </a:ext>
              </a:extLst>
            </p:cNvPr>
            <p:cNvSpPr>
              <a:spLocks/>
            </p:cNvSpPr>
            <p:nvPr userDrawn="1"/>
          </p:nvSpPr>
          <p:spPr bwMode="auto">
            <a:xfrm flipH="1">
              <a:off x="8376614"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0" name="Freeform 32">
              <a:extLst>
                <a:ext uri="{FF2B5EF4-FFF2-40B4-BE49-F238E27FC236}">
                  <a16:creationId xmlns:a16="http://schemas.microsoft.com/office/drawing/2014/main" id="{881371C4-F13A-4BDD-87B1-1F7401A9AA32}"/>
                </a:ext>
              </a:extLst>
            </p:cNvPr>
            <p:cNvSpPr>
              <a:spLocks/>
            </p:cNvSpPr>
            <p:nvPr userDrawn="1"/>
          </p:nvSpPr>
          <p:spPr bwMode="auto">
            <a:xfrm flipH="1">
              <a:off x="8050474"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1" name="Freeform 29">
              <a:extLst>
                <a:ext uri="{FF2B5EF4-FFF2-40B4-BE49-F238E27FC236}">
                  <a16:creationId xmlns:a16="http://schemas.microsoft.com/office/drawing/2014/main" id="{2A637B4F-5C67-45C1-B3F7-F43BA8FC9AE9}"/>
                </a:ext>
              </a:extLst>
            </p:cNvPr>
            <p:cNvSpPr>
              <a:spLocks/>
            </p:cNvSpPr>
            <p:nvPr userDrawn="1"/>
          </p:nvSpPr>
          <p:spPr bwMode="auto">
            <a:xfrm flipH="1">
              <a:off x="7614751"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2" name="Freeform 30">
              <a:extLst>
                <a:ext uri="{FF2B5EF4-FFF2-40B4-BE49-F238E27FC236}">
                  <a16:creationId xmlns:a16="http://schemas.microsoft.com/office/drawing/2014/main" id="{1D0DF89F-0D4B-41A5-991C-C435033F484C}"/>
                </a:ext>
              </a:extLst>
            </p:cNvPr>
            <p:cNvSpPr>
              <a:spLocks/>
            </p:cNvSpPr>
            <p:nvPr userDrawn="1"/>
          </p:nvSpPr>
          <p:spPr bwMode="auto">
            <a:xfrm flipH="1">
              <a:off x="728861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3" name="Freeform 31">
              <a:extLst>
                <a:ext uri="{FF2B5EF4-FFF2-40B4-BE49-F238E27FC236}">
                  <a16:creationId xmlns:a16="http://schemas.microsoft.com/office/drawing/2014/main" id="{72777DA5-4F10-4541-8FDF-4466FA4F8EA2}"/>
                </a:ext>
              </a:extLst>
            </p:cNvPr>
            <p:cNvSpPr>
              <a:spLocks/>
            </p:cNvSpPr>
            <p:nvPr userDrawn="1"/>
          </p:nvSpPr>
          <p:spPr bwMode="auto">
            <a:xfrm flipH="1">
              <a:off x="7721846"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4" name="Freeform 32">
              <a:extLst>
                <a:ext uri="{FF2B5EF4-FFF2-40B4-BE49-F238E27FC236}">
                  <a16:creationId xmlns:a16="http://schemas.microsoft.com/office/drawing/2014/main" id="{6E85B0F3-5276-440A-A899-96229CBE10A0}"/>
                </a:ext>
              </a:extLst>
            </p:cNvPr>
            <p:cNvSpPr>
              <a:spLocks/>
            </p:cNvSpPr>
            <p:nvPr userDrawn="1"/>
          </p:nvSpPr>
          <p:spPr bwMode="auto">
            <a:xfrm flipH="1">
              <a:off x="7395705"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5" name="Freeform 29">
              <a:extLst>
                <a:ext uri="{FF2B5EF4-FFF2-40B4-BE49-F238E27FC236}">
                  <a16:creationId xmlns:a16="http://schemas.microsoft.com/office/drawing/2014/main" id="{2D2D0166-6DBA-48B2-9F31-2BC72C665F1F}"/>
                </a:ext>
              </a:extLst>
            </p:cNvPr>
            <p:cNvSpPr>
              <a:spLocks/>
            </p:cNvSpPr>
            <p:nvPr userDrawn="1"/>
          </p:nvSpPr>
          <p:spPr bwMode="auto">
            <a:xfrm flipH="1">
              <a:off x="6959982"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6" name="Freeform 30">
              <a:extLst>
                <a:ext uri="{FF2B5EF4-FFF2-40B4-BE49-F238E27FC236}">
                  <a16:creationId xmlns:a16="http://schemas.microsoft.com/office/drawing/2014/main" id="{F068C378-FB68-462F-8755-0C118FC6104A}"/>
                </a:ext>
              </a:extLst>
            </p:cNvPr>
            <p:cNvSpPr>
              <a:spLocks/>
            </p:cNvSpPr>
            <p:nvPr userDrawn="1"/>
          </p:nvSpPr>
          <p:spPr bwMode="auto">
            <a:xfrm flipH="1">
              <a:off x="6633842"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7" name="Freeform 31">
              <a:extLst>
                <a:ext uri="{FF2B5EF4-FFF2-40B4-BE49-F238E27FC236}">
                  <a16:creationId xmlns:a16="http://schemas.microsoft.com/office/drawing/2014/main" id="{92403F96-3AD8-4AB8-B6E2-B01EA490C95C}"/>
                </a:ext>
              </a:extLst>
            </p:cNvPr>
            <p:cNvSpPr>
              <a:spLocks/>
            </p:cNvSpPr>
            <p:nvPr userDrawn="1"/>
          </p:nvSpPr>
          <p:spPr bwMode="auto">
            <a:xfrm flipH="1">
              <a:off x="7067077"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8" name="Freeform 32">
              <a:extLst>
                <a:ext uri="{FF2B5EF4-FFF2-40B4-BE49-F238E27FC236}">
                  <a16:creationId xmlns:a16="http://schemas.microsoft.com/office/drawing/2014/main" id="{C777A4F9-3BD5-4B7D-AB06-EF0A69C0D79D}"/>
                </a:ext>
              </a:extLst>
            </p:cNvPr>
            <p:cNvSpPr>
              <a:spLocks/>
            </p:cNvSpPr>
            <p:nvPr userDrawn="1"/>
          </p:nvSpPr>
          <p:spPr bwMode="auto">
            <a:xfrm flipH="1">
              <a:off x="6740936"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9" name="Freeform 29">
              <a:extLst>
                <a:ext uri="{FF2B5EF4-FFF2-40B4-BE49-F238E27FC236}">
                  <a16:creationId xmlns:a16="http://schemas.microsoft.com/office/drawing/2014/main" id="{C153A88A-93D3-42B7-90DD-ACAF44C92045}"/>
                </a:ext>
              </a:extLst>
            </p:cNvPr>
            <p:cNvSpPr>
              <a:spLocks/>
            </p:cNvSpPr>
            <p:nvPr userDrawn="1"/>
          </p:nvSpPr>
          <p:spPr bwMode="auto">
            <a:xfrm flipH="1">
              <a:off x="630521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0" name="Freeform 30">
              <a:extLst>
                <a:ext uri="{FF2B5EF4-FFF2-40B4-BE49-F238E27FC236}">
                  <a16:creationId xmlns:a16="http://schemas.microsoft.com/office/drawing/2014/main" id="{4D1662D6-D2C3-402E-8B19-04983AF65647}"/>
                </a:ext>
              </a:extLst>
            </p:cNvPr>
            <p:cNvSpPr>
              <a:spLocks/>
            </p:cNvSpPr>
            <p:nvPr userDrawn="1"/>
          </p:nvSpPr>
          <p:spPr bwMode="auto">
            <a:xfrm flipH="1">
              <a:off x="5979072"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1" name="Freeform 31">
              <a:extLst>
                <a:ext uri="{FF2B5EF4-FFF2-40B4-BE49-F238E27FC236}">
                  <a16:creationId xmlns:a16="http://schemas.microsoft.com/office/drawing/2014/main" id="{D21AD447-5790-4899-8EF3-D52D56BB70D0}"/>
                </a:ext>
              </a:extLst>
            </p:cNvPr>
            <p:cNvSpPr>
              <a:spLocks/>
            </p:cNvSpPr>
            <p:nvPr userDrawn="1"/>
          </p:nvSpPr>
          <p:spPr bwMode="auto">
            <a:xfrm flipH="1">
              <a:off x="6412308"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2" name="Freeform 32">
              <a:extLst>
                <a:ext uri="{FF2B5EF4-FFF2-40B4-BE49-F238E27FC236}">
                  <a16:creationId xmlns:a16="http://schemas.microsoft.com/office/drawing/2014/main" id="{A2422F99-AC27-4F53-AF40-5E31C3B91A33}"/>
                </a:ext>
              </a:extLst>
            </p:cNvPr>
            <p:cNvSpPr>
              <a:spLocks/>
            </p:cNvSpPr>
            <p:nvPr userDrawn="1"/>
          </p:nvSpPr>
          <p:spPr bwMode="auto">
            <a:xfrm flipH="1">
              <a:off x="6086167"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3" name="Freeform 499">
              <a:extLst>
                <a:ext uri="{FF2B5EF4-FFF2-40B4-BE49-F238E27FC236}">
                  <a16:creationId xmlns:a16="http://schemas.microsoft.com/office/drawing/2014/main" id="{9E6545BB-E007-44D6-BFA7-AAE76FE1EF61}"/>
                </a:ext>
              </a:extLst>
            </p:cNvPr>
            <p:cNvSpPr>
              <a:spLocks/>
            </p:cNvSpPr>
            <p:nvPr userDrawn="1"/>
          </p:nvSpPr>
          <p:spPr bwMode="auto">
            <a:xfrm flipH="1">
              <a:off x="565044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4" name="Freeform 500">
              <a:extLst>
                <a:ext uri="{FF2B5EF4-FFF2-40B4-BE49-F238E27FC236}">
                  <a16:creationId xmlns:a16="http://schemas.microsoft.com/office/drawing/2014/main" id="{FCF0E88F-8E54-4B7F-960A-3955C0D3F61C}"/>
                </a:ext>
              </a:extLst>
            </p:cNvPr>
            <p:cNvSpPr>
              <a:spLocks/>
            </p:cNvSpPr>
            <p:nvPr userDrawn="1"/>
          </p:nvSpPr>
          <p:spPr bwMode="auto">
            <a:xfrm flipH="1">
              <a:off x="532430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5" name="Freeform 501">
              <a:extLst>
                <a:ext uri="{FF2B5EF4-FFF2-40B4-BE49-F238E27FC236}">
                  <a16:creationId xmlns:a16="http://schemas.microsoft.com/office/drawing/2014/main" id="{1A85C06F-B3B9-4759-AC1D-B750C0A237DF}"/>
                </a:ext>
              </a:extLst>
            </p:cNvPr>
            <p:cNvSpPr>
              <a:spLocks/>
            </p:cNvSpPr>
            <p:nvPr userDrawn="1"/>
          </p:nvSpPr>
          <p:spPr bwMode="auto">
            <a:xfrm flipH="1">
              <a:off x="5757539"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6" name="Freeform 502">
              <a:extLst>
                <a:ext uri="{FF2B5EF4-FFF2-40B4-BE49-F238E27FC236}">
                  <a16:creationId xmlns:a16="http://schemas.microsoft.com/office/drawing/2014/main" id="{9E350E57-B1CA-4EC1-9E9C-CAEB624ABFDE}"/>
                </a:ext>
              </a:extLst>
            </p:cNvPr>
            <p:cNvSpPr>
              <a:spLocks/>
            </p:cNvSpPr>
            <p:nvPr userDrawn="1"/>
          </p:nvSpPr>
          <p:spPr bwMode="auto">
            <a:xfrm flipH="1">
              <a:off x="5431399"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7" name="Freeform 29">
              <a:extLst>
                <a:ext uri="{FF2B5EF4-FFF2-40B4-BE49-F238E27FC236}">
                  <a16:creationId xmlns:a16="http://schemas.microsoft.com/office/drawing/2014/main" id="{519F86EE-CE41-4B42-A167-9C0788C2E7EB}"/>
                </a:ext>
              </a:extLst>
            </p:cNvPr>
            <p:cNvSpPr>
              <a:spLocks/>
            </p:cNvSpPr>
            <p:nvPr userDrawn="1"/>
          </p:nvSpPr>
          <p:spPr bwMode="auto">
            <a:xfrm flipH="1">
              <a:off x="499567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8" name="Freeform 31">
              <a:extLst>
                <a:ext uri="{FF2B5EF4-FFF2-40B4-BE49-F238E27FC236}">
                  <a16:creationId xmlns:a16="http://schemas.microsoft.com/office/drawing/2014/main" id="{EF1F428E-F793-4218-89FB-CDC0F7F061FD}"/>
                </a:ext>
              </a:extLst>
            </p:cNvPr>
            <p:cNvSpPr>
              <a:spLocks/>
            </p:cNvSpPr>
            <p:nvPr userDrawn="1"/>
          </p:nvSpPr>
          <p:spPr bwMode="auto">
            <a:xfrm flipH="1">
              <a:off x="5102769"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25" name="Freeform 29">
              <a:extLst>
                <a:ext uri="{FF2B5EF4-FFF2-40B4-BE49-F238E27FC236}">
                  <a16:creationId xmlns:a16="http://schemas.microsoft.com/office/drawing/2014/main" id="{0842BAA0-B6C8-4B85-8571-2062430EE59F}"/>
                </a:ext>
              </a:extLst>
            </p:cNvPr>
            <p:cNvSpPr>
              <a:spLocks/>
            </p:cNvSpPr>
            <p:nvPr userDrawn="1"/>
          </p:nvSpPr>
          <p:spPr bwMode="auto">
            <a:xfrm flipH="1">
              <a:off x="466704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26" name="Freeform 30">
              <a:extLst>
                <a:ext uri="{FF2B5EF4-FFF2-40B4-BE49-F238E27FC236}">
                  <a16:creationId xmlns:a16="http://schemas.microsoft.com/office/drawing/2014/main" id="{E60348E3-731E-4284-8341-B09476ADF0AF}"/>
                </a:ext>
              </a:extLst>
            </p:cNvPr>
            <p:cNvSpPr>
              <a:spLocks/>
            </p:cNvSpPr>
            <p:nvPr userDrawn="1"/>
          </p:nvSpPr>
          <p:spPr bwMode="auto">
            <a:xfrm flipH="1">
              <a:off x="4340907"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27" name="Freeform 31">
              <a:extLst>
                <a:ext uri="{FF2B5EF4-FFF2-40B4-BE49-F238E27FC236}">
                  <a16:creationId xmlns:a16="http://schemas.microsoft.com/office/drawing/2014/main" id="{1B7CC2E8-759E-40AF-83AF-DE16ED87C2A1}"/>
                </a:ext>
              </a:extLst>
            </p:cNvPr>
            <p:cNvSpPr>
              <a:spLocks/>
            </p:cNvSpPr>
            <p:nvPr userDrawn="1"/>
          </p:nvSpPr>
          <p:spPr bwMode="auto">
            <a:xfrm flipH="1">
              <a:off x="4774142"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28" name="Freeform 32">
              <a:extLst>
                <a:ext uri="{FF2B5EF4-FFF2-40B4-BE49-F238E27FC236}">
                  <a16:creationId xmlns:a16="http://schemas.microsoft.com/office/drawing/2014/main" id="{4673620C-BB6A-40E7-B6D0-F9D39981783F}"/>
                </a:ext>
              </a:extLst>
            </p:cNvPr>
            <p:cNvSpPr>
              <a:spLocks/>
            </p:cNvSpPr>
            <p:nvPr userDrawn="1"/>
          </p:nvSpPr>
          <p:spPr bwMode="auto">
            <a:xfrm flipH="1">
              <a:off x="4448001"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29" name="Freeform 29">
              <a:extLst>
                <a:ext uri="{FF2B5EF4-FFF2-40B4-BE49-F238E27FC236}">
                  <a16:creationId xmlns:a16="http://schemas.microsoft.com/office/drawing/2014/main" id="{347B4856-1026-4B64-846A-F84687F8DFF7}"/>
                </a:ext>
              </a:extLst>
            </p:cNvPr>
            <p:cNvSpPr>
              <a:spLocks/>
            </p:cNvSpPr>
            <p:nvPr userDrawn="1"/>
          </p:nvSpPr>
          <p:spPr bwMode="auto">
            <a:xfrm flipH="1">
              <a:off x="401227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0" name="Freeform 30">
              <a:extLst>
                <a:ext uri="{FF2B5EF4-FFF2-40B4-BE49-F238E27FC236}">
                  <a16:creationId xmlns:a16="http://schemas.microsoft.com/office/drawing/2014/main" id="{67EB2340-902C-4179-A4B7-0FBA3BEF50AC}"/>
                </a:ext>
              </a:extLst>
            </p:cNvPr>
            <p:cNvSpPr>
              <a:spLocks/>
            </p:cNvSpPr>
            <p:nvPr userDrawn="1"/>
          </p:nvSpPr>
          <p:spPr bwMode="auto">
            <a:xfrm flipH="1">
              <a:off x="368613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1" name="Freeform 31">
              <a:extLst>
                <a:ext uri="{FF2B5EF4-FFF2-40B4-BE49-F238E27FC236}">
                  <a16:creationId xmlns:a16="http://schemas.microsoft.com/office/drawing/2014/main" id="{3424D28C-D6C3-41D8-BF64-6159DDBFD25F}"/>
                </a:ext>
              </a:extLst>
            </p:cNvPr>
            <p:cNvSpPr>
              <a:spLocks/>
            </p:cNvSpPr>
            <p:nvPr userDrawn="1"/>
          </p:nvSpPr>
          <p:spPr bwMode="auto">
            <a:xfrm flipH="1">
              <a:off x="4119373"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2" name="Freeform 32">
              <a:extLst>
                <a:ext uri="{FF2B5EF4-FFF2-40B4-BE49-F238E27FC236}">
                  <a16:creationId xmlns:a16="http://schemas.microsoft.com/office/drawing/2014/main" id="{F33C611A-2EEE-4B47-8E84-29E68200FBA6}"/>
                </a:ext>
              </a:extLst>
            </p:cNvPr>
            <p:cNvSpPr>
              <a:spLocks/>
            </p:cNvSpPr>
            <p:nvPr userDrawn="1"/>
          </p:nvSpPr>
          <p:spPr bwMode="auto">
            <a:xfrm flipH="1">
              <a:off x="3793231"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3" name="Freeform 29">
              <a:extLst>
                <a:ext uri="{FF2B5EF4-FFF2-40B4-BE49-F238E27FC236}">
                  <a16:creationId xmlns:a16="http://schemas.microsoft.com/office/drawing/2014/main" id="{E733A888-77F1-452E-BDD4-2495F7B885C6}"/>
                </a:ext>
              </a:extLst>
            </p:cNvPr>
            <p:cNvSpPr>
              <a:spLocks/>
            </p:cNvSpPr>
            <p:nvPr userDrawn="1"/>
          </p:nvSpPr>
          <p:spPr bwMode="auto">
            <a:xfrm flipH="1">
              <a:off x="335751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4" name="Freeform 30">
              <a:extLst>
                <a:ext uri="{FF2B5EF4-FFF2-40B4-BE49-F238E27FC236}">
                  <a16:creationId xmlns:a16="http://schemas.microsoft.com/office/drawing/2014/main" id="{FB36F98D-3987-4DE8-A66A-5011F6AD0429}"/>
                </a:ext>
              </a:extLst>
            </p:cNvPr>
            <p:cNvSpPr>
              <a:spLocks/>
            </p:cNvSpPr>
            <p:nvPr userDrawn="1"/>
          </p:nvSpPr>
          <p:spPr bwMode="auto">
            <a:xfrm flipH="1">
              <a:off x="3031369"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5" name="Freeform 31">
              <a:extLst>
                <a:ext uri="{FF2B5EF4-FFF2-40B4-BE49-F238E27FC236}">
                  <a16:creationId xmlns:a16="http://schemas.microsoft.com/office/drawing/2014/main" id="{D8B1926F-B8DF-41B7-AEA5-8E6282D402AB}"/>
                </a:ext>
              </a:extLst>
            </p:cNvPr>
            <p:cNvSpPr>
              <a:spLocks/>
            </p:cNvSpPr>
            <p:nvPr userDrawn="1"/>
          </p:nvSpPr>
          <p:spPr bwMode="auto">
            <a:xfrm flipH="1">
              <a:off x="3464604"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6" name="Freeform 32">
              <a:extLst>
                <a:ext uri="{FF2B5EF4-FFF2-40B4-BE49-F238E27FC236}">
                  <a16:creationId xmlns:a16="http://schemas.microsoft.com/office/drawing/2014/main" id="{A26FBBE6-4D50-4CD9-8370-09A0E42BD7B5}"/>
                </a:ext>
              </a:extLst>
            </p:cNvPr>
            <p:cNvSpPr>
              <a:spLocks/>
            </p:cNvSpPr>
            <p:nvPr userDrawn="1"/>
          </p:nvSpPr>
          <p:spPr bwMode="auto">
            <a:xfrm flipH="1">
              <a:off x="3138464"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7" name="Freeform 29">
              <a:extLst>
                <a:ext uri="{FF2B5EF4-FFF2-40B4-BE49-F238E27FC236}">
                  <a16:creationId xmlns:a16="http://schemas.microsoft.com/office/drawing/2014/main" id="{8E4A4F11-88E8-4E85-8838-9B48FE718DAF}"/>
                </a:ext>
              </a:extLst>
            </p:cNvPr>
            <p:cNvSpPr>
              <a:spLocks/>
            </p:cNvSpPr>
            <p:nvPr userDrawn="1"/>
          </p:nvSpPr>
          <p:spPr bwMode="auto">
            <a:xfrm flipH="1">
              <a:off x="270274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8" name="Freeform 30">
              <a:extLst>
                <a:ext uri="{FF2B5EF4-FFF2-40B4-BE49-F238E27FC236}">
                  <a16:creationId xmlns:a16="http://schemas.microsoft.com/office/drawing/2014/main" id="{B24B0E0C-135B-48D3-AE7A-0BD59B4651B9}"/>
                </a:ext>
              </a:extLst>
            </p:cNvPr>
            <p:cNvSpPr>
              <a:spLocks/>
            </p:cNvSpPr>
            <p:nvPr userDrawn="1"/>
          </p:nvSpPr>
          <p:spPr bwMode="auto">
            <a:xfrm flipH="1">
              <a:off x="2376599"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9" name="Freeform 31">
              <a:extLst>
                <a:ext uri="{FF2B5EF4-FFF2-40B4-BE49-F238E27FC236}">
                  <a16:creationId xmlns:a16="http://schemas.microsoft.com/office/drawing/2014/main" id="{605029D5-ACCD-4BD2-9619-9E88469440AB}"/>
                </a:ext>
              </a:extLst>
            </p:cNvPr>
            <p:cNvSpPr>
              <a:spLocks/>
            </p:cNvSpPr>
            <p:nvPr userDrawn="1"/>
          </p:nvSpPr>
          <p:spPr bwMode="auto">
            <a:xfrm flipH="1">
              <a:off x="2809836"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0" name="Freeform 32">
              <a:extLst>
                <a:ext uri="{FF2B5EF4-FFF2-40B4-BE49-F238E27FC236}">
                  <a16:creationId xmlns:a16="http://schemas.microsoft.com/office/drawing/2014/main" id="{A546E3D9-8FE0-4668-A4DC-4713A2112789}"/>
                </a:ext>
              </a:extLst>
            </p:cNvPr>
            <p:cNvSpPr>
              <a:spLocks/>
            </p:cNvSpPr>
            <p:nvPr userDrawn="1"/>
          </p:nvSpPr>
          <p:spPr bwMode="auto">
            <a:xfrm flipH="1">
              <a:off x="2483694"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1" name="Freeform 387">
              <a:extLst>
                <a:ext uri="{FF2B5EF4-FFF2-40B4-BE49-F238E27FC236}">
                  <a16:creationId xmlns:a16="http://schemas.microsoft.com/office/drawing/2014/main" id="{99780058-5C8C-4084-856D-DB59988C1E81}"/>
                </a:ext>
              </a:extLst>
            </p:cNvPr>
            <p:cNvSpPr>
              <a:spLocks/>
            </p:cNvSpPr>
            <p:nvPr userDrawn="1"/>
          </p:nvSpPr>
          <p:spPr bwMode="auto">
            <a:xfrm flipH="1">
              <a:off x="2047972"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2" name="Freeform 388">
              <a:extLst>
                <a:ext uri="{FF2B5EF4-FFF2-40B4-BE49-F238E27FC236}">
                  <a16:creationId xmlns:a16="http://schemas.microsoft.com/office/drawing/2014/main" id="{73C6F943-BFEF-4E33-93C1-C9FB692AB7F5}"/>
                </a:ext>
              </a:extLst>
            </p:cNvPr>
            <p:cNvSpPr>
              <a:spLocks/>
            </p:cNvSpPr>
            <p:nvPr userDrawn="1"/>
          </p:nvSpPr>
          <p:spPr bwMode="auto">
            <a:xfrm flipH="1">
              <a:off x="172183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3" name="Freeform 389">
              <a:extLst>
                <a:ext uri="{FF2B5EF4-FFF2-40B4-BE49-F238E27FC236}">
                  <a16:creationId xmlns:a16="http://schemas.microsoft.com/office/drawing/2014/main" id="{F4C0C13B-CB01-4EC6-9FA0-E4591F130248}"/>
                </a:ext>
              </a:extLst>
            </p:cNvPr>
            <p:cNvSpPr>
              <a:spLocks/>
            </p:cNvSpPr>
            <p:nvPr userDrawn="1"/>
          </p:nvSpPr>
          <p:spPr bwMode="auto">
            <a:xfrm flipH="1">
              <a:off x="2155066"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4" name="Freeform 390">
              <a:extLst>
                <a:ext uri="{FF2B5EF4-FFF2-40B4-BE49-F238E27FC236}">
                  <a16:creationId xmlns:a16="http://schemas.microsoft.com/office/drawing/2014/main" id="{442AEFF3-FDBC-4743-8FA6-D6BEDD4B2230}"/>
                </a:ext>
              </a:extLst>
            </p:cNvPr>
            <p:cNvSpPr>
              <a:spLocks/>
            </p:cNvSpPr>
            <p:nvPr userDrawn="1"/>
          </p:nvSpPr>
          <p:spPr bwMode="auto">
            <a:xfrm flipH="1">
              <a:off x="1828926"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5" name="Freeform 29">
              <a:extLst>
                <a:ext uri="{FF2B5EF4-FFF2-40B4-BE49-F238E27FC236}">
                  <a16:creationId xmlns:a16="http://schemas.microsoft.com/office/drawing/2014/main" id="{B959C86B-8320-4AB5-B05A-7FA69053738B}"/>
                </a:ext>
              </a:extLst>
            </p:cNvPr>
            <p:cNvSpPr>
              <a:spLocks/>
            </p:cNvSpPr>
            <p:nvPr userDrawn="1"/>
          </p:nvSpPr>
          <p:spPr bwMode="auto">
            <a:xfrm flipH="1">
              <a:off x="139320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6" name="Freeform 31">
              <a:extLst>
                <a:ext uri="{FF2B5EF4-FFF2-40B4-BE49-F238E27FC236}">
                  <a16:creationId xmlns:a16="http://schemas.microsoft.com/office/drawing/2014/main" id="{A815B240-3E12-4EC5-B439-449637828CF3}"/>
                </a:ext>
              </a:extLst>
            </p:cNvPr>
            <p:cNvSpPr>
              <a:spLocks/>
            </p:cNvSpPr>
            <p:nvPr userDrawn="1"/>
          </p:nvSpPr>
          <p:spPr bwMode="auto">
            <a:xfrm flipH="1">
              <a:off x="1500297"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7" name="Freeform 29">
              <a:extLst>
                <a:ext uri="{FF2B5EF4-FFF2-40B4-BE49-F238E27FC236}">
                  <a16:creationId xmlns:a16="http://schemas.microsoft.com/office/drawing/2014/main" id="{0B073F10-EC6C-484A-A883-200BAD243B02}"/>
                </a:ext>
              </a:extLst>
            </p:cNvPr>
            <p:cNvSpPr>
              <a:spLocks/>
            </p:cNvSpPr>
            <p:nvPr userDrawn="1"/>
          </p:nvSpPr>
          <p:spPr bwMode="auto">
            <a:xfrm flipH="1">
              <a:off x="106457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8" name="Freeform 30">
              <a:extLst>
                <a:ext uri="{FF2B5EF4-FFF2-40B4-BE49-F238E27FC236}">
                  <a16:creationId xmlns:a16="http://schemas.microsoft.com/office/drawing/2014/main" id="{2D1DACCF-E8E4-4B19-A98A-29AB0378F64D}"/>
                </a:ext>
              </a:extLst>
            </p:cNvPr>
            <p:cNvSpPr>
              <a:spLocks/>
            </p:cNvSpPr>
            <p:nvPr userDrawn="1"/>
          </p:nvSpPr>
          <p:spPr bwMode="auto">
            <a:xfrm flipH="1">
              <a:off x="73843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9" name="Freeform 31">
              <a:extLst>
                <a:ext uri="{FF2B5EF4-FFF2-40B4-BE49-F238E27FC236}">
                  <a16:creationId xmlns:a16="http://schemas.microsoft.com/office/drawing/2014/main" id="{20C0B36F-900B-4861-8ADA-6A0B875E816A}"/>
                </a:ext>
              </a:extLst>
            </p:cNvPr>
            <p:cNvSpPr>
              <a:spLocks/>
            </p:cNvSpPr>
            <p:nvPr userDrawn="1"/>
          </p:nvSpPr>
          <p:spPr bwMode="auto">
            <a:xfrm flipH="1">
              <a:off x="1171668"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0" name="Freeform 32">
              <a:extLst>
                <a:ext uri="{FF2B5EF4-FFF2-40B4-BE49-F238E27FC236}">
                  <a16:creationId xmlns:a16="http://schemas.microsoft.com/office/drawing/2014/main" id="{3214DC51-B75D-4258-8FC3-52F77A7AC712}"/>
                </a:ext>
              </a:extLst>
            </p:cNvPr>
            <p:cNvSpPr>
              <a:spLocks/>
            </p:cNvSpPr>
            <p:nvPr userDrawn="1"/>
          </p:nvSpPr>
          <p:spPr bwMode="auto">
            <a:xfrm flipH="1">
              <a:off x="845528"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1" name="Freeform 397">
              <a:extLst>
                <a:ext uri="{FF2B5EF4-FFF2-40B4-BE49-F238E27FC236}">
                  <a16:creationId xmlns:a16="http://schemas.microsoft.com/office/drawing/2014/main" id="{175F0F99-EE84-4761-AFBB-ECB2294B7014}"/>
                </a:ext>
              </a:extLst>
            </p:cNvPr>
            <p:cNvSpPr>
              <a:spLocks/>
            </p:cNvSpPr>
            <p:nvPr userDrawn="1"/>
          </p:nvSpPr>
          <p:spPr bwMode="auto">
            <a:xfrm flipH="1">
              <a:off x="40980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2" name="Freeform 398">
              <a:extLst>
                <a:ext uri="{FF2B5EF4-FFF2-40B4-BE49-F238E27FC236}">
                  <a16:creationId xmlns:a16="http://schemas.microsoft.com/office/drawing/2014/main" id="{BDD2B32F-1A7E-4FC7-B75C-0C64BA452594}"/>
                </a:ext>
              </a:extLst>
            </p:cNvPr>
            <p:cNvSpPr>
              <a:spLocks/>
            </p:cNvSpPr>
            <p:nvPr userDrawn="1"/>
          </p:nvSpPr>
          <p:spPr bwMode="auto">
            <a:xfrm flipH="1">
              <a:off x="83664"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3" name="Freeform 399">
              <a:extLst>
                <a:ext uri="{FF2B5EF4-FFF2-40B4-BE49-F238E27FC236}">
                  <a16:creationId xmlns:a16="http://schemas.microsoft.com/office/drawing/2014/main" id="{ADF570D1-9B1D-4872-A11B-5EB3897FE32F}"/>
                </a:ext>
              </a:extLst>
            </p:cNvPr>
            <p:cNvSpPr>
              <a:spLocks/>
            </p:cNvSpPr>
            <p:nvPr userDrawn="1"/>
          </p:nvSpPr>
          <p:spPr bwMode="auto">
            <a:xfrm flipH="1">
              <a:off x="516899"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4" name="Freeform 400">
              <a:extLst>
                <a:ext uri="{FF2B5EF4-FFF2-40B4-BE49-F238E27FC236}">
                  <a16:creationId xmlns:a16="http://schemas.microsoft.com/office/drawing/2014/main" id="{ACDCE1EF-4B7B-4E53-8989-479C56D9EA30}"/>
                </a:ext>
              </a:extLst>
            </p:cNvPr>
            <p:cNvSpPr>
              <a:spLocks/>
            </p:cNvSpPr>
            <p:nvPr userDrawn="1"/>
          </p:nvSpPr>
          <p:spPr bwMode="auto">
            <a:xfrm flipH="1">
              <a:off x="190758"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3" name="Group 1802">
            <a:extLst>
              <a:ext uri="{FF2B5EF4-FFF2-40B4-BE49-F238E27FC236}">
                <a16:creationId xmlns:a16="http://schemas.microsoft.com/office/drawing/2014/main" id="{C83934FF-0BB5-4BAF-B03C-B0B783135BB8}"/>
              </a:ext>
            </a:extLst>
          </p:cNvPr>
          <p:cNvGrpSpPr/>
          <p:nvPr userDrawn="1"/>
        </p:nvGrpSpPr>
        <p:grpSpPr>
          <a:xfrm>
            <a:off x="83664" y="5479484"/>
            <a:ext cx="12009864" cy="176637"/>
            <a:chOff x="83663" y="5434010"/>
            <a:chExt cx="12009864" cy="176637"/>
          </a:xfrm>
        </p:grpSpPr>
        <p:sp>
          <p:nvSpPr>
            <p:cNvPr id="1259" name="Freeform 29">
              <a:extLst>
                <a:ext uri="{FF2B5EF4-FFF2-40B4-BE49-F238E27FC236}">
                  <a16:creationId xmlns:a16="http://schemas.microsoft.com/office/drawing/2014/main" id="{24761962-1BE0-49DF-A61C-3A9ED25A8887}"/>
                </a:ext>
              </a:extLst>
            </p:cNvPr>
            <p:cNvSpPr>
              <a:spLocks/>
            </p:cNvSpPr>
            <p:nvPr userDrawn="1"/>
          </p:nvSpPr>
          <p:spPr bwMode="auto">
            <a:xfrm>
              <a:off x="5217208"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0" name="Freeform 30">
              <a:extLst>
                <a:ext uri="{FF2B5EF4-FFF2-40B4-BE49-F238E27FC236}">
                  <a16:creationId xmlns:a16="http://schemas.microsoft.com/office/drawing/2014/main" id="{1B031D4A-7976-4F0C-8ABE-362E310744CB}"/>
                </a:ext>
              </a:extLst>
            </p:cNvPr>
            <p:cNvSpPr>
              <a:spLocks/>
            </p:cNvSpPr>
            <p:nvPr userDrawn="1"/>
          </p:nvSpPr>
          <p:spPr bwMode="auto">
            <a:xfrm>
              <a:off x="5543349"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1" name="Freeform 31">
              <a:extLst>
                <a:ext uri="{FF2B5EF4-FFF2-40B4-BE49-F238E27FC236}">
                  <a16:creationId xmlns:a16="http://schemas.microsoft.com/office/drawing/2014/main" id="{50897A41-E564-4A00-B126-E60154E438AF}"/>
                </a:ext>
              </a:extLst>
            </p:cNvPr>
            <p:cNvSpPr>
              <a:spLocks/>
            </p:cNvSpPr>
            <p:nvPr userDrawn="1"/>
          </p:nvSpPr>
          <p:spPr bwMode="auto">
            <a:xfrm>
              <a:off x="4995675"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2" name="Freeform 32">
              <a:extLst>
                <a:ext uri="{FF2B5EF4-FFF2-40B4-BE49-F238E27FC236}">
                  <a16:creationId xmlns:a16="http://schemas.microsoft.com/office/drawing/2014/main" id="{1E759BA7-7A91-4308-B19D-A4A7E12933BD}"/>
                </a:ext>
              </a:extLst>
            </p:cNvPr>
            <p:cNvSpPr>
              <a:spLocks/>
            </p:cNvSpPr>
            <p:nvPr userDrawn="1"/>
          </p:nvSpPr>
          <p:spPr bwMode="auto">
            <a:xfrm>
              <a:off x="5324302"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3" name="Freeform 29">
              <a:extLst>
                <a:ext uri="{FF2B5EF4-FFF2-40B4-BE49-F238E27FC236}">
                  <a16:creationId xmlns:a16="http://schemas.microsoft.com/office/drawing/2014/main" id="{35F09459-B9CE-48EF-83A8-5CFA503F8666}"/>
                </a:ext>
              </a:extLst>
            </p:cNvPr>
            <p:cNvSpPr>
              <a:spLocks/>
            </p:cNvSpPr>
            <p:nvPr userDrawn="1"/>
          </p:nvSpPr>
          <p:spPr bwMode="auto">
            <a:xfrm>
              <a:off x="5871978"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4" name="Freeform 30">
              <a:extLst>
                <a:ext uri="{FF2B5EF4-FFF2-40B4-BE49-F238E27FC236}">
                  <a16:creationId xmlns:a16="http://schemas.microsoft.com/office/drawing/2014/main" id="{E9A66D11-C858-478C-AB7C-DFF8275BA2C3}"/>
                </a:ext>
              </a:extLst>
            </p:cNvPr>
            <p:cNvSpPr>
              <a:spLocks/>
            </p:cNvSpPr>
            <p:nvPr userDrawn="1"/>
          </p:nvSpPr>
          <p:spPr bwMode="auto">
            <a:xfrm>
              <a:off x="6198118"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5" name="Freeform 31">
              <a:extLst>
                <a:ext uri="{FF2B5EF4-FFF2-40B4-BE49-F238E27FC236}">
                  <a16:creationId xmlns:a16="http://schemas.microsoft.com/office/drawing/2014/main" id="{1CBF971F-E49C-41C8-88E4-4D197B388F80}"/>
                </a:ext>
              </a:extLst>
            </p:cNvPr>
            <p:cNvSpPr>
              <a:spLocks/>
            </p:cNvSpPr>
            <p:nvPr userDrawn="1"/>
          </p:nvSpPr>
          <p:spPr bwMode="auto">
            <a:xfrm>
              <a:off x="5650444"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6" name="Freeform 32">
              <a:extLst>
                <a:ext uri="{FF2B5EF4-FFF2-40B4-BE49-F238E27FC236}">
                  <a16:creationId xmlns:a16="http://schemas.microsoft.com/office/drawing/2014/main" id="{0AE1EA9E-259B-4B65-BB36-A923BBF6DF11}"/>
                </a:ext>
              </a:extLst>
            </p:cNvPr>
            <p:cNvSpPr>
              <a:spLocks/>
            </p:cNvSpPr>
            <p:nvPr userDrawn="1"/>
          </p:nvSpPr>
          <p:spPr bwMode="auto">
            <a:xfrm>
              <a:off x="5979072"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7" name="Freeform 29">
              <a:extLst>
                <a:ext uri="{FF2B5EF4-FFF2-40B4-BE49-F238E27FC236}">
                  <a16:creationId xmlns:a16="http://schemas.microsoft.com/office/drawing/2014/main" id="{E37B4C17-D22E-45C5-82B4-03F808913DDE}"/>
                </a:ext>
              </a:extLst>
            </p:cNvPr>
            <p:cNvSpPr>
              <a:spLocks/>
            </p:cNvSpPr>
            <p:nvPr userDrawn="1"/>
          </p:nvSpPr>
          <p:spPr bwMode="auto">
            <a:xfrm>
              <a:off x="6526746"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8" name="Freeform 30">
              <a:extLst>
                <a:ext uri="{FF2B5EF4-FFF2-40B4-BE49-F238E27FC236}">
                  <a16:creationId xmlns:a16="http://schemas.microsoft.com/office/drawing/2014/main" id="{7FE24AF0-5823-466E-B6D4-32129C65EF1B}"/>
                </a:ext>
              </a:extLst>
            </p:cNvPr>
            <p:cNvSpPr>
              <a:spLocks/>
            </p:cNvSpPr>
            <p:nvPr userDrawn="1"/>
          </p:nvSpPr>
          <p:spPr bwMode="auto">
            <a:xfrm>
              <a:off x="6852887"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9" name="Freeform 31">
              <a:extLst>
                <a:ext uri="{FF2B5EF4-FFF2-40B4-BE49-F238E27FC236}">
                  <a16:creationId xmlns:a16="http://schemas.microsoft.com/office/drawing/2014/main" id="{8EB3838D-312E-4ED4-AE71-2178C0BC8003}"/>
                </a:ext>
              </a:extLst>
            </p:cNvPr>
            <p:cNvSpPr>
              <a:spLocks/>
            </p:cNvSpPr>
            <p:nvPr userDrawn="1"/>
          </p:nvSpPr>
          <p:spPr bwMode="auto">
            <a:xfrm>
              <a:off x="6305213"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0" name="Freeform 32">
              <a:extLst>
                <a:ext uri="{FF2B5EF4-FFF2-40B4-BE49-F238E27FC236}">
                  <a16:creationId xmlns:a16="http://schemas.microsoft.com/office/drawing/2014/main" id="{94C93F6A-D61B-4403-BC23-B4BD75C08784}"/>
                </a:ext>
              </a:extLst>
            </p:cNvPr>
            <p:cNvSpPr>
              <a:spLocks/>
            </p:cNvSpPr>
            <p:nvPr userDrawn="1"/>
          </p:nvSpPr>
          <p:spPr bwMode="auto">
            <a:xfrm>
              <a:off x="6633841"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1" name="Freeform 29">
              <a:extLst>
                <a:ext uri="{FF2B5EF4-FFF2-40B4-BE49-F238E27FC236}">
                  <a16:creationId xmlns:a16="http://schemas.microsoft.com/office/drawing/2014/main" id="{2EDBC7ED-78A2-447B-8259-224089695166}"/>
                </a:ext>
              </a:extLst>
            </p:cNvPr>
            <p:cNvSpPr>
              <a:spLocks/>
            </p:cNvSpPr>
            <p:nvPr userDrawn="1"/>
          </p:nvSpPr>
          <p:spPr bwMode="auto">
            <a:xfrm>
              <a:off x="7181515"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2" name="Freeform 30">
              <a:extLst>
                <a:ext uri="{FF2B5EF4-FFF2-40B4-BE49-F238E27FC236}">
                  <a16:creationId xmlns:a16="http://schemas.microsoft.com/office/drawing/2014/main" id="{BE583CF6-1A7B-4535-9AFE-6A7B756C0217}"/>
                </a:ext>
              </a:extLst>
            </p:cNvPr>
            <p:cNvSpPr>
              <a:spLocks/>
            </p:cNvSpPr>
            <p:nvPr userDrawn="1"/>
          </p:nvSpPr>
          <p:spPr bwMode="auto">
            <a:xfrm>
              <a:off x="7507656"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3" name="Freeform 31">
              <a:extLst>
                <a:ext uri="{FF2B5EF4-FFF2-40B4-BE49-F238E27FC236}">
                  <a16:creationId xmlns:a16="http://schemas.microsoft.com/office/drawing/2014/main" id="{D390214D-59ED-4E2A-8BDB-AEF473BAEFA8}"/>
                </a:ext>
              </a:extLst>
            </p:cNvPr>
            <p:cNvSpPr>
              <a:spLocks/>
            </p:cNvSpPr>
            <p:nvPr userDrawn="1"/>
          </p:nvSpPr>
          <p:spPr bwMode="auto">
            <a:xfrm>
              <a:off x="6959982"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4" name="Freeform 32">
              <a:extLst>
                <a:ext uri="{FF2B5EF4-FFF2-40B4-BE49-F238E27FC236}">
                  <a16:creationId xmlns:a16="http://schemas.microsoft.com/office/drawing/2014/main" id="{CA032B65-51C1-4942-A474-470A06043AE2}"/>
                </a:ext>
              </a:extLst>
            </p:cNvPr>
            <p:cNvSpPr>
              <a:spLocks/>
            </p:cNvSpPr>
            <p:nvPr userDrawn="1"/>
          </p:nvSpPr>
          <p:spPr bwMode="auto">
            <a:xfrm>
              <a:off x="7288610"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5" name="Freeform 521">
              <a:extLst>
                <a:ext uri="{FF2B5EF4-FFF2-40B4-BE49-F238E27FC236}">
                  <a16:creationId xmlns:a16="http://schemas.microsoft.com/office/drawing/2014/main" id="{B62B3504-3C00-4E37-BF17-0840E8DD5FAB}"/>
                </a:ext>
              </a:extLst>
            </p:cNvPr>
            <p:cNvSpPr>
              <a:spLocks/>
            </p:cNvSpPr>
            <p:nvPr userDrawn="1"/>
          </p:nvSpPr>
          <p:spPr bwMode="auto">
            <a:xfrm>
              <a:off x="7836284"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6" name="Freeform 522">
              <a:extLst>
                <a:ext uri="{FF2B5EF4-FFF2-40B4-BE49-F238E27FC236}">
                  <a16:creationId xmlns:a16="http://schemas.microsoft.com/office/drawing/2014/main" id="{9897F029-9C43-4E3F-AEDC-6A78A84B437B}"/>
                </a:ext>
              </a:extLst>
            </p:cNvPr>
            <p:cNvSpPr>
              <a:spLocks/>
            </p:cNvSpPr>
            <p:nvPr userDrawn="1"/>
          </p:nvSpPr>
          <p:spPr bwMode="auto">
            <a:xfrm>
              <a:off x="8162425"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7" name="Freeform 523">
              <a:extLst>
                <a:ext uri="{FF2B5EF4-FFF2-40B4-BE49-F238E27FC236}">
                  <a16:creationId xmlns:a16="http://schemas.microsoft.com/office/drawing/2014/main" id="{39334582-743E-462A-97FA-3B9F6775D805}"/>
                </a:ext>
              </a:extLst>
            </p:cNvPr>
            <p:cNvSpPr>
              <a:spLocks/>
            </p:cNvSpPr>
            <p:nvPr userDrawn="1"/>
          </p:nvSpPr>
          <p:spPr bwMode="auto">
            <a:xfrm>
              <a:off x="7614751"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8" name="Freeform 524">
              <a:extLst>
                <a:ext uri="{FF2B5EF4-FFF2-40B4-BE49-F238E27FC236}">
                  <a16:creationId xmlns:a16="http://schemas.microsoft.com/office/drawing/2014/main" id="{8AC5052F-74BF-447E-9782-694CFD77A4B0}"/>
                </a:ext>
              </a:extLst>
            </p:cNvPr>
            <p:cNvSpPr>
              <a:spLocks/>
            </p:cNvSpPr>
            <p:nvPr userDrawn="1"/>
          </p:nvSpPr>
          <p:spPr bwMode="auto">
            <a:xfrm>
              <a:off x="7943378"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9" name="Freeform 29">
              <a:extLst>
                <a:ext uri="{FF2B5EF4-FFF2-40B4-BE49-F238E27FC236}">
                  <a16:creationId xmlns:a16="http://schemas.microsoft.com/office/drawing/2014/main" id="{DC9E3538-3D27-4A21-BAB0-A256D3486219}"/>
                </a:ext>
              </a:extLst>
            </p:cNvPr>
            <p:cNvSpPr>
              <a:spLocks/>
            </p:cNvSpPr>
            <p:nvPr userDrawn="1"/>
          </p:nvSpPr>
          <p:spPr bwMode="auto">
            <a:xfrm>
              <a:off x="8491054"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0" name="Freeform 31">
              <a:extLst>
                <a:ext uri="{FF2B5EF4-FFF2-40B4-BE49-F238E27FC236}">
                  <a16:creationId xmlns:a16="http://schemas.microsoft.com/office/drawing/2014/main" id="{B2A2E517-DA4F-4563-A485-B1F778F56D0C}"/>
                </a:ext>
              </a:extLst>
            </p:cNvPr>
            <p:cNvSpPr>
              <a:spLocks/>
            </p:cNvSpPr>
            <p:nvPr userDrawn="1"/>
          </p:nvSpPr>
          <p:spPr bwMode="auto">
            <a:xfrm>
              <a:off x="8269520"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1" name="Freeform 29">
              <a:extLst>
                <a:ext uri="{FF2B5EF4-FFF2-40B4-BE49-F238E27FC236}">
                  <a16:creationId xmlns:a16="http://schemas.microsoft.com/office/drawing/2014/main" id="{531F3092-E77B-4A14-BF15-79EA2F0D89EB}"/>
                </a:ext>
              </a:extLst>
            </p:cNvPr>
            <p:cNvSpPr>
              <a:spLocks/>
            </p:cNvSpPr>
            <p:nvPr userDrawn="1"/>
          </p:nvSpPr>
          <p:spPr bwMode="auto">
            <a:xfrm>
              <a:off x="8819682"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2" name="Freeform 30">
              <a:extLst>
                <a:ext uri="{FF2B5EF4-FFF2-40B4-BE49-F238E27FC236}">
                  <a16:creationId xmlns:a16="http://schemas.microsoft.com/office/drawing/2014/main" id="{0FA81383-5E86-492A-BFE4-BD08A178D769}"/>
                </a:ext>
              </a:extLst>
            </p:cNvPr>
            <p:cNvSpPr>
              <a:spLocks/>
            </p:cNvSpPr>
            <p:nvPr userDrawn="1"/>
          </p:nvSpPr>
          <p:spPr bwMode="auto">
            <a:xfrm>
              <a:off x="9145823"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3" name="Freeform 31">
              <a:extLst>
                <a:ext uri="{FF2B5EF4-FFF2-40B4-BE49-F238E27FC236}">
                  <a16:creationId xmlns:a16="http://schemas.microsoft.com/office/drawing/2014/main" id="{097B81D6-4F8F-4D65-B6F7-89F58561F2EA}"/>
                </a:ext>
              </a:extLst>
            </p:cNvPr>
            <p:cNvSpPr>
              <a:spLocks/>
            </p:cNvSpPr>
            <p:nvPr userDrawn="1"/>
          </p:nvSpPr>
          <p:spPr bwMode="auto">
            <a:xfrm>
              <a:off x="8598148"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4" name="Freeform 32">
              <a:extLst>
                <a:ext uri="{FF2B5EF4-FFF2-40B4-BE49-F238E27FC236}">
                  <a16:creationId xmlns:a16="http://schemas.microsoft.com/office/drawing/2014/main" id="{D45B9F3E-34C1-4ABA-898F-CFB0DB55F81F}"/>
                </a:ext>
              </a:extLst>
            </p:cNvPr>
            <p:cNvSpPr>
              <a:spLocks/>
            </p:cNvSpPr>
            <p:nvPr userDrawn="1"/>
          </p:nvSpPr>
          <p:spPr bwMode="auto">
            <a:xfrm>
              <a:off x="8926776"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5" name="Freeform 29">
              <a:extLst>
                <a:ext uri="{FF2B5EF4-FFF2-40B4-BE49-F238E27FC236}">
                  <a16:creationId xmlns:a16="http://schemas.microsoft.com/office/drawing/2014/main" id="{29946AF2-BAC1-429E-9627-C8F28E02A54C}"/>
                </a:ext>
              </a:extLst>
            </p:cNvPr>
            <p:cNvSpPr>
              <a:spLocks/>
            </p:cNvSpPr>
            <p:nvPr userDrawn="1"/>
          </p:nvSpPr>
          <p:spPr bwMode="auto">
            <a:xfrm>
              <a:off x="9474451"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6" name="Freeform 30">
              <a:extLst>
                <a:ext uri="{FF2B5EF4-FFF2-40B4-BE49-F238E27FC236}">
                  <a16:creationId xmlns:a16="http://schemas.microsoft.com/office/drawing/2014/main" id="{513C5CC5-2FCA-4012-BE7E-F9C7EE2986B8}"/>
                </a:ext>
              </a:extLst>
            </p:cNvPr>
            <p:cNvSpPr>
              <a:spLocks/>
            </p:cNvSpPr>
            <p:nvPr userDrawn="1"/>
          </p:nvSpPr>
          <p:spPr bwMode="auto">
            <a:xfrm>
              <a:off x="9800592"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7" name="Freeform 31">
              <a:extLst>
                <a:ext uri="{FF2B5EF4-FFF2-40B4-BE49-F238E27FC236}">
                  <a16:creationId xmlns:a16="http://schemas.microsoft.com/office/drawing/2014/main" id="{573BCBCE-901E-4E29-A89F-0376FC3A2421}"/>
                </a:ext>
              </a:extLst>
            </p:cNvPr>
            <p:cNvSpPr>
              <a:spLocks/>
            </p:cNvSpPr>
            <p:nvPr userDrawn="1"/>
          </p:nvSpPr>
          <p:spPr bwMode="auto">
            <a:xfrm>
              <a:off x="9252918"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8" name="Freeform 32">
              <a:extLst>
                <a:ext uri="{FF2B5EF4-FFF2-40B4-BE49-F238E27FC236}">
                  <a16:creationId xmlns:a16="http://schemas.microsoft.com/office/drawing/2014/main" id="{A39B88C2-9830-40E3-BAC6-A9E3BD81D7A2}"/>
                </a:ext>
              </a:extLst>
            </p:cNvPr>
            <p:cNvSpPr>
              <a:spLocks/>
            </p:cNvSpPr>
            <p:nvPr userDrawn="1"/>
          </p:nvSpPr>
          <p:spPr bwMode="auto">
            <a:xfrm>
              <a:off x="9581546"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9" name="Freeform 29">
              <a:extLst>
                <a:ext uri="{FF2B5EF4-FFF2-40B4-BE49-F238E27FC236}">
                  <a16:creationId xmlns:a16="http://schemas.microsoft.com/office/drawing/2014/main" id="{20899E7F-0310-4685-A2F2-5B4E6148F06D}"/>
                </a:ext>
              </a:extLst>
            </p:cNvPr>
            <p:cNvSpPr>
              <a:spLocks/>
            </p:cNvSpPr>
            <p:nvPr userDrawn="1"/>
          </p:nvSpPr>
          <p:spPr bwMode="auto">
            <a:xfrm>
              <a:off x="10129220"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0" name="Freeform 30">
              <a:extLst>
                <a:ext uri="{FF2B5EF4-FFF2-40B4-BE49-F238E27FC236}">
                  <a16:creationId xmlns:a16="http://schemas.microsoft.com/office/drawing/2014/main" id="{DBEC7EC4-819E-423C-9EAC-4A8FE8053818}"/>
                </a:ext>
              </a:extLst>
            </p:cNvPr>
            <p:cNvSpPr>
              <a:spLocks/>
            </p:cNvSpPr>
            <p:nvPr userDrawn="1"/>
          </p:nvSpPr>
          <p:spPr bwMode="auto">
            <a:xfrm>
              <a:off x="10455360"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1" name="Freeform 31">
              <a:extLst>
                <a:ext uri="{FF2B5EF4-FFF2-40B4-BE49-F238E27FC236}">
                  <a16:creationId xmlns:a16="http://schemas.microsoft.com/office/drawing/2014/main" id="{5D86AE80-A356-454F-B1D5-81A99A24223A}"/>
                </a:ext>
              </a:extLst>
            </p:cNvPr>
            <p:cNvSpPr>
              <a:spLocks/>
            </p:cNvSpPr>
            <p:nvPr userDrawn="1"/>
          </p:nvSpPr>
          <p:spPr bwMode="auto">
            <a:xfrm>
              <a:off x="9907686"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2" name="Freeform 32">
              <a:extLst>
                <a:ext uri="{FF2B5EF4-FFF2-40B4-BE49-F238E27FC236}">
                  <a16:creationId xmlns:a16="http://schemas.microsoft.com/office/drawing/2014/main" id="{1B45853C-2B42-4BFE-B820-CF227EEB6727}"/>
                </a:ext>
              </a:extLst>
            </p:cNvPr>
            <p:cNvSpPr>
              <a:spLocks/>
            </p:cNvSpPr>
            <p:nvPr userDrawn="1"/>
          </p:nvSpPr>
          <p:spPr bwMode="auto">
            <a:xfrm>
              <a:off x="10236314"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3" name="Freeform 29">
              <a:extLst>
                <a:ext uri="{FF2B5EF4-FFF2-40B4-BE49-F238E27FC236}">
                  <a16:creationId xmlns:a16="http://schemas.microsoft.com/office/drawing/2014/main" id="{0AE4CDB1-81A7-4B5E-B99B-2C4F31ADF998}"/>
                </a:ext>
              </a:extLst>
            </p:cNvPr>
            <p:cNvSpPr>
              <a:spLocks/>
            </p:cNvSpPr>
            <p:nvPr userDrawn="1"/>
          </p:nvSpPr>
          <p:spPr bwMode="auto">
            <a:xfrm>
              <a:off x="10783989"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4" name="Freeform 30">
              <a:extLst>
                <a:ext uri="{FF2B5EF4-FFF2-40B4-BE49-F238E27FC236}">
                  <a16:creationId xmlns:a16="http://schemas.microsoft.com/office/drawing/2014/main" id="{33A7D983-066B-465D-9AD4-2E0E449672FD}"/>
                </a:ext>
              </a:extLst>
            </p:cNvPr>
            <p:cNvSpPr>
              <a:spLocks/>
            </p:cNvSpPr>
            <p:nvPr userDrawn="1"/>
          </p:nvSpPr>
          <p:spPr bwMode="auto">
            <a:xfrm>
              <a:off x="11110130"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5" name="Freeform 31">
              <a:extLst>
                <a:ext uri="{FF2B5EF4-FFF2-40B4-BE49-F238E27FC236}">
                  <a16:creationId xmlns:a16="http://schemas.microsoft.com/office/drawing/2014/main" id="{5AAAB512-0256-4DB7-908E-BCD189213DB7}"/>
                </a:ext>
              </a:extLst>
            </p:cNvPr>
            <p:cNvSpPr>
              <a:spLocks/>
            </p:cNvSpPr>
            <p:nvPr userDrawn="1"/>
          </p:nvSpPr>
          <p:spPr bwMode="auto">
            <a:xfrm>
              <a:off x="10562455"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6" name="Freeform 32">
              <a:extLst>
                <a:ext uri="{FF2B5EF4-FFF2-40B4-BE49-F238E27FC236}">
                  <a16:creationId xmlns:a16="http://schemas.microsoft.com/office/drawing/2014/main" id="{8637A79E-B4AC-4807-ADE1-0662B5E3329C}"/>
                </a:ext>
              </a:extLst>
            </p:cNvPr>
            <p:cNvSpPr>
              <a:spLocks/>
            </p:cNvSpPr>
            <p:nvPr userDrawn="1"/>
          </p:nvSpPr>
          <p:spPr bwMode="auto">
            <a:xfrm>
              <a:off x="10891083"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7" name="Freeform 543">
              <a:extLst>
                <a:ext uri="{FF2B5EF4-FFF2-40B4-BE49-F238E27FC236}">
                  <a16:creationId xmlns:a16="http://schemas.microsoft.com/office/drawing/2014/main" id="{3D4C7B03-9126-4902-B359-4891BE95C467}"/>
                </a:ext>
              </a:extLst>
            </p:cNvPr>
            <p:cNvSpPr>
              <a:spLocks/>
            </p:cNvSpPr>
            <p:nvPr userDrawn="1"/>
          </p:nvSpPr>
          <p:spPr bwMode="auto">
            <a:xfrm>
              <a:off x="11438757"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8" name="Freeform 544">
              <a:extLst>
                <a:ext uri="{FF2B5EF4-FFF2-40B4-BE49-F238E27FC236}">
                  <a16:creationId xmlns:a16="http://schemas.microsoft.com/office/drawing/2014/main" id="{DF312E01-F755-491C-93A4-EA08984A5978}"/>
                </a:ext>
              </a:extLst>
            </p:cNvPr>
            <p:cNvSpPr>
              <a:spLocks/>
            </p:cNvSpPr>
            <p:nvPr userDrawn="1"/>
          </p:nvSpPr>
          <p:spPr bwMode="auto">
            <a:xfrm>
              <a:off x="11764899"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9" name="Freeform 545">
              <a:extLst>
                <a:ext uri="{FF2B5EF4-FFF2-40B4-BE49-F238E27FC236}">
                  <a16:creationId xmlns:a16="http://schemas.microsoft.com/office/drawing/2014/main" id="{83CFDB02-61D4-49CB-9A00-2398F42BDFFA}"/>
                </a:ext>
              </a:extLst>
            </p:cNvPr>
            <p:cNvSpPr>
              <a:spLocks/>
            </p:cNvSpPr>
            <p:nvPr userDrawn="1"/>
          </p:nvSpPr>
          <p:spPr bwMode="auto">
            <a:xfrm>
              <a:off x="11217225"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0" name="Freeform 546">
              <a:extLst>
                <a:ext uri="{FF2B5EF4-FFF2-40B4-BE49-F238E27FC236}">
                  <a16:creationId xmlns:a16="http://schemas.microsoft.com/office/drawing/2014/main" id="{DF18EFB1-312A-4586-9660-ECD85A22357A}"/>
                </a:ext>
              </a:extLst>
            </p:cNvPr>
            <p:cNvSpPr>
              <a:spLocks/>
            </p:cNvSpPr>
            <p:nvPr userDrawn="1"/>
          </p:nvSpPr>
          <p:spPr bwMode="auto">
            <a:xfrm>
              <a:off x="11545852"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1" name="Freeform 29">
              <a:extLst>
                <a:ext uri="{FF2B5EF4-FFF2-40B4-BE49-F238E27FC236}">
                  <a16:creationId xmlns:a16="http://schemas.microsoft.com/office/drawing/2014/main" id="{2649A64F-AE31-4023-9308-86D697BF0E09}"/>
                </a:ext>
              </a:extLst>
            </p:cNvPr>
            <p:cNvSpPr>
              <a:spLocks/>
            </p:cNvSpPr>
            <p:nvPr userDrawn="1"/>
          </p:nvSpPr>
          <p:spPr bwMode="auto">
            <a:xfrm>
              <a:off x="12093527"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2" name="Freeform 31">
              <a:extLst>
                <a:ext uri="{FF2B5EF4-FFF2-40B4-BE49-F238E27FC236}">
                  <a16:creationId xmlns:a16="http://schemas.microsoft.com/office/drawing/2014/main" id="{6A59C11F-BCED-45E9-BF66-C2BD701C0CBA}"/>
                </a:ext>
              </a:extLst>
            </p:cNvPr>
            <p:cNvSpPr>
              <a:spLocks/>
            </p:cNvSpPr>
            <p:nvPr userDrawn="1"/>
          </p:nvSpPr>
          <p:spPr bwMode="auto">
            <a:xfrm>
              <a:off x="11871993"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5" name="Freeform 30">
              <a:extLst>
                <a:ext uri="{FF2B5EF4-FFF2-40B4-BE49-F238E27FC236}">
                  <a16:creationId xmlns:a16="http://schemas.microsoft.com/office/drawing/2014/main" id="{5FE51355-35E3-49E8-85A3-D4D72E6D7A43}"/>
                </a:ext>
              </a:extLst>
            </p:cNvPr>
            <p:cNvSpPr>
              <a:spLocks/>
            </p:cNvSpPr>
            <p:nvPr userDrawn="1"/>
          </p:nvSpPr>
          <p:spPr bwMode="auto">
            <a:xfrm>
              <a:off x="302710"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6" name="Freeform 32">
              <a:extLst>
                <a:ext uri="{FF2B5EF4-FFF2-40B4-BE49-F238E27FC236}">
                  <a16:creationId xmlns:a16="http://schemas.microsoft.com/office/drawing/2014/main" id="{B6FC7311-C922-4951-B4A9-3C7D94EEEAF2}"/>
                </a:ext>
              </a:extLst>
            </p:cNvPr>
            <p:cNvSpPr>
              <a:spLocks/>
            </p:cNvSpPr>
            <p:nvPr userDrawn="1"/>
          </p:nvSpPr>
          <p:spPr bwMode="auto">
            <a:xfrm>
              <a:off x="83663"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7" name="Freeform 403">
              <a:extLst>
                <a:ext uri="{FF2B5EF4-FFF2-40B4-BE49-F238E27FC236}">
                  <a16:creationId xmlns:a16="http://schemas.microsoft.com/office/drawing/2014/main" id="{0745F8EF-637D-4A8F-B232-883E8FA58678}"/>
                </a:ext>
              </a:extLst>
            </p:cNvPr>
            <p:cNvSpPr>
              <a:spLocks/>
            </p:cNvSpPr>
            <p:nvPr userDrawn="1"/>
          </p:nvSpPr>
          <p:spPr bwMode="auto">
            <a:xfrm>
              <a:off x="631337"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8" name="Freeform 404">
              <a:extLst>
                <a:ext uri="{FF2B5EF4-FFF2-40B4-BE49-F238E27FC236}">
                  <a16:creationId xmlns:a16="http://schemas.microsoft.com/office/drawing/2014/main" id="{ADA9168B-2EAD-4D0B-BFD2-8FF84ABC11AB}"/>
                </a:ext>
              </a:extLst>
            </p:cNvPr>
            <p:cNvSpPr>
              <a:spLocks/>
            </p:cNvSpPr>
            <p:nvPr userDrawn="1"/>
          </p:nvSpPr>
          <p:spPr bwMode="auto">
            <a:xfrm>
              <a:off x="957479"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9" name="Freeform 405">
              <a:extLst>
                <a:ext uri="{FF2B5EF4-FFF2-40B4-BE49-F238E27FC236}">
                  <a16:creationId xmlns:a16="http://schemas.microsoft.com/office/drawing/2014/main" id="{D680F632-EA80-466A-B637-B37E6B442E45}"/>
                </a:ext>
              </a:extLst>
            </p:cNvPr>
            <p:cNvSpPr>
              <a:spLocks/>
            </p:cNvSpPr>
            <p:nvPr userDrawn="1"/>
          </p:nvSpPr>
          <p:spPr bwMode="auto">
            <a:xfrm>
              <a:off x="409806"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0" name="Freeform 406">
              <a:extLst>
                <a:ext uri="{FF2B5EF4-FFF2-40B4-BE49-F238E27FC236}">
                  <a16:creationId xmlns:a16="http://schemas.microsoft.com/office/drawing/2014/main" id="{91714576-22C0-42FB-9AF4-7425966897B8}"/>
                </a:ext>
              </a:extLst>
            </p:cNvPr>
            <p:cNvSpPr>
              <a:spLocks/>
            </p:cNvSpPr>
            <p:nvPr userDrawn="1"/>
          </p:nvSpPr>
          <p:spPr bwMode="auto">
            <a:xfrm>
              <a:off x="738432"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1" name="Freeform 29">
              <a:extLst>
                <a:ext uri="{FF2B5EF4-FFF2-40B4-BE49-F238E27FC236}">
                  <a16:creationId xmlns:a16="http://schemas.microsoft.com/office/drawing/2014/main" id="{3D32113D-5E75-41BC-9D3E-C15D86CF4F67}"/>
                </a:ext>
              </a:extLst>
            </p:cNvPr>
            <p:cNvSpPr>
              <a:spLocks/>
            </p:cNvSpPr>
            <p:nvPr userDrawn="1"/>
          </p:nvSpPr>
          <p:spPr bwMode="auto">
            <a:xfrm>
              <a:off x="1286107"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2" name="Freeform 31">
              <a:extLst>
                <a:ext uri="{FF2B5EF4-FFF2-40B4-BE49-F238E27FC236}">
                  <a16:creationId xmlns:a16="http://schemas.microsoft.com/office/drawing/2014/main" id="{6B435127-BAB5-4229-AFE6-5EAAE46AB913}"/>
                </a:ext>
              </a:extLst>
            </p:cNvPr>
            <p:cNvSpPr>
              <a:spLocks/>
            </p:cNvSpPr>
            <p:nvPr userDrawn="1"/>
          </p:nvSpPr>
          <p:spPr bwMode="auto">
            <a:xfrm>
              <a:off x="1064574"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3" name="Freeform 29">
              <a:extLst>
                <a:ext uri="{FF2B5EF4-FFF2-40B4-BE49-F238E27FC236}">
                  <a16:creationId xmlns:a16="http://schemas.microsoft.com/office/drawing/2014/main" id="{14F03D5D-EC2E-4153-B5F1-5002D0BEA5C6}"/>
                </a:ext>
              </a:extLst>
            </p:cNvPr>
            <p:cNvSpPr>
              <a:spLocks/>
            </p:cNvSpPr>
            <p:nvPr userDrawn="1"/>
          </p:nvSpPr>
          <p:spPr bwMode="auto">
            <a:xfrm>
              <a:off x="1614735"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4" name="Freeform 30">
              <a:extLst>
                <a:ext uri="{FF2B5EF4-FFF2-40B4-BE49-F238E27FC236}">
                  <a16:creationId xmlns:a16="http://schemas.microsoft.com/office/drawing/2014/main" id="{2B304D4D-AD6D-4EA7-AE62-CD69CC13E757}"/>
                </a:ext>
              </a:extLst>
            </p:cNvPr>
            <p:cNvSpPr>
              <a:spLocks/>
            </p:cNvSpPr>
            <p:nvPr userDrawn="1"/>
          </p:nvSpPr>
          <p:spPr bwMode="auto">
            <a:xfrm>
              <a:off x="1940877"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5" name="Freeform 31">
              <a:extLst>
                <a:ext uri="{FF2B5EF4-FFF2-40B4-BE49-F238E27FC236}">
                  <a16:creationId xmlns:a16="http://schemas.microsoft.com/office/drawing/2014/main" id="{0F4033CB-C43A-4E10-BFD5-AA7D4C2711A8}"/>
                </a:ext>
              </a:extLst>
            </p:cNvPr>
            <p:cNvSpPr>
              <a:spLocks/>
            </p:cNvSpPr>
            <p:nvPr userDrawn="1"/>
          </p:nvSpPr>
          <p:spPr bwMode="auto">
            <a:xfrm>
              <a:off x="1393203"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6" name="Freeform 32">
              <a:extLst>
                <a:ext uri="{FF2B5EF4-FFF2-40B4-BE49-F238E27FC236}">
                  <a16:creationId xmlns:a16="http://schemas.microsoft.com/office/drawing/2014/main" id="{A61EAF2D-62B3-42CF-A806-ADB144F39045}"/>
                </a:ext>
              </a:extLst>
            </p:cNvPr>
            <p:cNvSpPr>
              <a:spLocks/>
            </p:cNvSpPr>
            <p:nvPr userDrawn="1"/>
          </p:nvSpPr>
          <p:spPr bwMode="auto">
            <a:xfrm>
              <a:off x="1721829"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7" name="Freeform 29">
              <a:extLst>
                <a:ext uri="{FF2B5EF4-FFF2-40B4-BE49-F238E27FC236}">
                  <a16:creationId xmlns:a16="http://schemas.microsoft.com/office/drawing/2014/main" id="{C1628E29-6AD6-4202-ADB0-374FADBC3674}"/>
                </a:ext>
              </a:extLst>
            </p:cNvPr>
            <p:cNvSpPr>
              <a:spLocks/>
            </p:cNvSpPr>
            <p:nvPr userDrawn="1"/>
          </p:nvSpPr>
          <p:spPr bwMode="auto">
            <a:xfrm>
              <a:off x="2269505"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8" name="Freeform 30">
              <a:extLst>
                <a:ext uri="{FF2B5EF4-FFF2-40B4-BE49-F238E27FC236}">
                  <a16:creationId xmlns:a16="http://schemas.microsoft.com/office/drawing/2014/main" id="{A6C4A2C5-7FCF-4D03-8316-5371BA56810A}"/>
                </a:ext>
              </a:extLst>
            </p:cNvPr>
            <p:cNvSpPr>
              <a:spLocks/>
            </p:cNvSpPr>
            <p:nvPr userDrawn="1"/>
          </p:nvSpPr>
          <p:spPr bwMode="auto">
            <a:xfrm>
              <a:off x="2595646"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9" name="Freeform 31">
              <a:extLst>
                <a:ext uri="{FF2B5EF4-FFF2-40B4-BE49-F238E27FC236}">
                  <a16:creationId xmlns:a16="http://schemas.microsoft.com/office/drawing/2014/main" id="{B0014A71-19F9-425B-93A2-EC759EE1C83C}"/>
                </a:ext>
              </a:extLst>
            </p:cNvPr>
            <p:cNvSpPr>
              <a:spLocks/>
            </p:cNvSpPr>
            <p:nvPr userDrawn="1"/>
          </p:nvSpPr>
          <p:spPr bwMode="auto">
            <a:xfrm>
              <a:off x="2047971"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0" name="Freeform 32">
              <a:extLst>
                <a:ext uri="{FF2B5EF4-FFF2-40B4-BE49-F238E27FC236}">
                  <a16:creationId xmlns:a16="http://schemas.microsoft.com/office/drawing/2014/main" id="{338F3D9B-FFBB-44A6-A3E3-EA26702F0FEF}"/>
                </a:ext>
              </a:extLst>
            </p:cNvPr>
            <p:cNvSpPr>
              <a:spLocks/>
            </p:cNvSpPr>
            <p:nvPr userDrawn="1"/>
          </p:nvSpPr>
          <p:spPr bwMode="auto">
            <a:xfrm>
              <a:off x="2376599"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1" name="Freeform 29">
              <a:extLst>
                <a:ext uri="{FF2B5EF4-FFF2-40B4-BE49-F238E27FC236}">
                  <a16:creationId xmlns:a16="http://schemas.microsoft.com/office/drawing/2014/main" id="{941A3535-264B-48D6-B67C-A1C07A01D4FF}"/>
                </a:ext>
              </a:extLst>
            </p:cNvPr>
            <p:cNvSpPr>
              <a:spLocks/>
            </p:cNvSpPr>
            <p:nvPr userDrawn="1"/>
          </p:nvSpPr>
          <p:spPr bwMode="auto">
            <a:xfrm>
              <a:off x="2924274"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2" name="Freeform 30">
              <a:extLst>
                <a:ext uri="{FF2B5EF4-FFF2-40B4-BE49-F238E27FC236}">
                  <a16:creationId xmlns:a16="http://schemas.microsoft.com/office/drawing/2014/main" id="{51C05916-32DF-47B5-9DB3-589CA4F0E4C5}"/>
                </a:ext>
              </a:extLst>
            </p:cNvPr>
            <p:cNvSpPr>
              <a:spLocks/>
            </p:cNvSpPr>
            <p:nvPr userDrawn="1"/>
          </p:nvSpPr>
          <p:spPr bwMode="auto">
            <a:xfrm>
              <a:off x="3250415"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3" name="Freeform 31">
              <a:extLst>
                <a:ext uri="{FF2B5EF4-FFF2-40B4-BE49-F238E27FC236}">
                  <a16:creationId xmlns:a16="http://schemas.microsoft.com/office/drawing/2014/main" id="{78328BBB-9B86-4E84-AE5F-4377FF1E7A7C}"/>
                </a:ext>
              </a:extLst>
            </p:cNvPr>
            <p:cNvSpPr>
              <a:spLocks/>
            </p:cNvSpPr>
            <p:nvPr userDrawn="1"/>
          </p:nvSpPr>
          <p:spPr bwMode="auto">
            <a:xfrm>
              <a:off x="2702740"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4" name="Freeform 32">
              <a:extLst>
                <a:ext uri="{FF2B5EF4-FFF2-40B4-BE49-F238E27FC236}">
                  <a16:creationId xmlns:a16="http://schemas.microsoft.com/office/drawing/2014/main" id="{B85870DC-6C88-48B6-9D53-EFFBC7B7B7B1}"/>
                </a:ext>
              </a:extLst>
            </p:cNvPr>
            <p:cNvSpPr>
              <a:spLocks/>
            </p:cNvSpPr>
            <p:nvPr userDrawn="1"/>
          </p:nvSpPr>
          <p:spPr bwMode="auto">
            <a:xfrm>
              <a:off x="3031368"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5" name="Freeform 29">
              <a:extLst>
                <a:ext uri="{FF2B5EF4-FFF2-40B4-BE49-F238E27FC236}">
                  <a16:creationId xmlns:a16="http://schemas.microsoft.com/office/drawing/2014/main" id="{414E8086-C64D-42AD-AA34-2AD145104B29}"/>
                </a:ext>
              </a:extLst>
            </p:cNvPr>
            <p:cNvSpPr>
              <a:spLocks/>
            </p:cNvSpPr>
            <p:nvPr userDrawn="1"/>
          </p:nvSpPr>
          <p:spPr bwMode="auto">
            <a:xfrm>
              <a:off x="3579042"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6" name="Freeform 30">
              <a:extLst>
                <a:ext uri="{FF2B5EF4-FFF2-40B4-BE49-F238E27FC236}">
                  <a16:creationId xmlns:a16="http://schemas.microsoft.com/office/drawing/2014/main" id="{46EC6941-0A23-427F-98FD-7AB5A0EDD372}"/>
                </a:ext>
              </a:extLst>
            </p:cNvPr>
            <p:cNvSpPr>
              <a:spLocks/>
            </p:cNvSpPr>
            <p:nvPr userDrawn="1"/>
          </p:nvSpPr>
          <p:spPr bwMode="auto">
            <a:xfrm>
              <a:off x="3905183"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7" name="Freeform 31">
              <a:extLst>
                <a:ext uri="{FF2B5EF4-FFF2-40B4-BE49-F238E27FC236}">
                  <a16:creationId xmlns:a16="http://schemas.microsoft.com/office/drawing/2014/main" id="{C8BCF97B-6666-44B0-8C74-38E6C1D9DD3F}"/>
                </a:ext>
              </a:extLst>
            </p:cNvPr>
            <p:cNvSpPr>
              <a:spLocks/>
            </p:cNvSpPr>
            <p:nvPr userDrawn="1"/>
          </p:nvSpPr>
          <p:spPr bwMode="auto">
            <a:xfrm>
              <a:off x="3357509"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8" name="Freeform 32">
              <a:extLst>
                <a:ext uri="{FF2B5EF4-FFF2-40B4-BE49-F238E27FC236}">
                  <a16:creationId xmlns:a16="http://schemas.microsoft.com/office/drawing/2014/main" id="{DDED85AC-F417-4ADD-A972-895C6A04C1EC}"/>
                </a:ext>
              </a:extLst>
            </p:cNvPr>
            <p:cNvSpPr>
              <a:spLocks/>
            </p:cNvSpPr>
            <p:nvPr userDrawn="1"/>
          </p:nvSpPr>
          <p:spPr bwMode="auto">
            <a:xfrm>
              <a:off x="3686137"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9" name="Freeform 425">
              <a:extLst>
                <a:ext uri="{FF2B5EF4-FFF2-40B4-BE49-F238E27FC236}">
                  <a16:creationId xmlns:a16="http://schemas.microsoft.com/office/drawing/2014/main" id="{7D3FA6D2-BBF7-4AB6-BAE7-F97BDA36F7CE}"/>
                </a:ext>
              </a:extLst>
            </p:cNvPr>
            <p:cNvSpPr>
              <a:spLocks/>
            </p:cNvSpPr>
            <p:nvPr userDrawn="1"/>
          </p:nvSpPr>
          <p:spPr bwMode="auto">
            <a:xfrm>
              <a:off x="4233811"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0" name="Freeform 426">
              <a:extLst>
                <a:ext uri="{FF2B5EF4-FFF2-40B4-BE49-F238E27FC236}">
                  <a16:creationId xmlns:a16="http://schemas.microsoft.com/office/drawing/2014/main" id="{DD4AE243-9527-43B7-8E22-4DB119A90D78}"/>
                </a:ext>
              </a:extLst>
            </p:cNvPr>
            <p:cNvSpPr>
              <a:spLocks/>
            </p:cNvSpPr>
            <p:nvPr userDrawn="1"/>
          </p:nvSpPr>
          <p:spPr bwMode="auto">
            <a:xfrm>
              <a:off x="4559953"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1" name="Freeform 427">
              <a:extLst>
                <a:ext uri="{FF2B5EF4-FFF2-40B4-BE49-F238E27FC236}">
                  <a16:creationId xmlns:a16="http://schemas.microsoft.com/office/drawing/2014/main" id="{9E810988-B15D-4D06-8C31-03E393EF94B0}"/>
                </a:ext>
              </a:extLst>
            </p:cNvPr>
            <p:cNvSpPr>
              <a:spLocks/>
            </p:cNvSpPr>
            <p:nvPr userDrawn="1"/>
          </p:nvSpPr>
          <p:spPr bwMode="auto">
            <a:xfrm>
              <a:off x="4012279"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2" name="Freeform 428">
              <a:extLst>
                <a:ext uri="{FF2B5EF4-FFF2-40B4-BE49-F238E27FC236}">
                  <a16:creationId xmlns:a16="http://schemas.microsoft.com/office/drawing/2014/main" id="{CBE90BFD-D2FD-463C-ADE7-36CF46E2D5ED}"/>
                </a:ext>
              </a:extLst>
            </p:cNvPr>
            <p:cNvSpPr>
              <a:spLocks/>
            </p:cNvSpPr>
            <p:nvPr userDrawn="1"/>
          </p:nvSpPr>
          <p:spPr bwMode="auto">
            <a:xfrm>
              <a:off x="4340906"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3" name="Freeform 29">
              <a:extLst>
                <a:ext uri="{FF2B5EF4-FFF2-40B4-BE49-F238E27FC236}">
                  <a16:creationId xmlns:a16="http://schemas.microsoft.com/office/drawing/2014/main" id="{60B33612-949E-4A25-A20C-E2AC5C4BEE8B}"/>
                </a:ext>
              </a:extLst>
            </p:cNvPr>
            <p:cNvSpPr>
              <a:spLocks/>
            </p:cNvSpPr>
            <p:nvPr userDrawn="1"/>
          </p:nvSpPr>
          <p:spPr bwMode="auto">
            <a:xfrm>
              <a:off x="4888581"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4" name="Freeform 31">
              <a:extLst>
                <a:ext uri="{FF2B5EF4-FFF2-40B4-BE49-F238E27FC236}">
                  <a16:creationId xmlns:a16="http://schemas.microsoft.com/office/drawing/2014/main" id="{5BCF30E3-D5E7-42B9-8C53-E32EBA0F76BC}"/>
                </a:ext>
              </a:extLst>
            </p:cNvPr>
            <p:cNvSpPr>
              <a:spLocks/>
            </p:cNvSpPr>
            <p:nvPr userDrawn="1"/>
          </p:nvSpPr>
          <p:spPr bwMode="auto">
            <a:xfrm>
              <a:off x="4667048"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19" name="Group 1818">
            <a:extLst>
              <a:ext uri="{FF2B5EF4-FFF2-40B4-BE49-F238E27FC236}">
                <a16:creationId xmlns:a16="http://schemas.microsoft.com/office/drawing/2014/main" id="{430371C6-CFD6-408B-A6C1-DC1E1EE72F2C}"/>
              </a:ext>
            </a:extLst>
          </p:cNvPr>
          <p:cNvGrpSpPr/>
          <p:nvPr userDrawn="1"/>
        </p:nvGrpSpPr>
        <p:grpSpPr>
          <a:xfrm>
            <a:off x="83664" y="5764518"/>
            <a:ext cx="12009863" cy="176637"/>
            <a:chOff x="83664" y="5724319"/>
            <a:chExt cx="12009863" cy="176637"/>
          </a:xfrm>
        </p:grpSpPr>
        <p:sp>
          <p:nvSpPr>
            <p:cNvPr id="1303" name="Freeform 29">
              <a:extLst>
                <a:ext uri="{FF2B5EF4-FFF2-40B4-BE49-F238E27FC236}">
                  <a16:creationId xmlns:a16="http://schemas.microsoft.com/office/drawing/2014/main" id="{76F6D8B6-6BD2-4272-8D1A-8594E2E336C6}"/>
                </a:ext>
              </a:extLst>
            </p:cNvPr>
            <p:cNvSpPr>
              <a:spLocks/>
            </p:cNvSpPr>
            <p:nvPr userDrawn="1"/>
          </p:nvSpPr>
          <p:spPr bwMode="auto">
            <a:xfrm flipH="1">
              <a:off x="11871994"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4" name="Freeform 30">
              <a:extLst>
                <a:ext uri="{FF2B5EF4-FFF2-40B4-BE49-F238E27FC236}">
                  <a16:creationId xmlns:a16="http://schemas.microsoft.com/office/drawing/2014/main" id="{4DFD24A8-D2FE-487B-8890-BA4F47601FBD}"/>
                </a:ext>
              </a:extLst>
            </p:cNvPr>
            <p:cNvSpPr>
              <a:spLocks/>
            </p:cNvSpPr>
            <p:nvPr userDrawn="1"/>
          </p:nvSpPr>
          <p:spPr bwMode="auto">
            <a:xfrm flipH="1">
              <a:off x="1154585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5" name="Freeform 31">
              <a:extLst>
                <a:ext uri="{FF2B5EF4-FFF2-40B4-BE49-F238E27FC236}">
                  <a16:creationId xmlns:a16="http://schemas.microsoft.com/office/drawing/2014/main" id="{EF023B29-83A2-4349-A49F-63CB6FDC0359}"/>
                </a:ext>
              </a:extLst>
            </p:cNvPr>
            <p:cNvSpPr>
              <a:spLocks/>
            </p:cNvSpPr>
            <p:nvPr userDrawn="1"/>
          </p:nvSpPr>
          <p:spPr bwMode="auto">
            <a:xfrm flipH="1">
              <a:off x="11979088"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6" name="Freeform 32">
              <a:extLst>
                <a:ext uri="{FF2B5EF4-FFF2-40B4-BE49-F238E27FC236}">
                  <a16:creationId xmlns:a16="http://schemas.microsoft.com/office/drawing/2014/main" id="{24273691-B1F2-43AA-9CDC-337C56B722C1}"/>
                </a:ext>
              </a:extLst>
            </p:cNvPr>
            <p:cNvSpPr>
              <a:spLocks/>
            </p:cNvSpPr>
            <p:nvPr userDrawn="1"/>
          </p:nvSpPr>
          <p:spPr bwMode="auto">
            <a:xfrm flipH="1">
              <a:off x="11652948"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7" name="Freeform 29">
              <a:extLst>
                <a:ext uri="{FF2B5EF4-FFF2-40B4-BE49-F238E27FC236}">
                  <a16:creationId xmlns:a16="http://schemas.microsoft.com/office/drawing/2014/main" id="{847CC484-884A-45BC-AA54-3E30BD3C03A2}"/>
                </a:ext>
              </a:extLst>
            </p:cNvPr>
            <p:cNvSpPr>
              <a:spLocks/>
            </p:cNvSpPr>
            <p:nvPr userDrawn="1"/>
          </p:nvSpPr>
          <p:spPr bwMode="auto">
            <a:xfrm flipH="1">
              <a:off x="11217224"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8" name="Freeform 30">
              <a:extLst>
                <a:ext uri="{FF2B5EF4-FFF2-40B4-BE49-F238E27FC236}">
                  <a16:creationId xmlns:a16="http://schemas.microsoft.com/office/drawing/2014/main" id="{83147C3B-7021-44A9-B700-12F9A5F71D18}"/>
                </a:ext>
              </a:extLst>
            </p:cNvPr>
            <p:cNvSpPr>
              <a:spLocks/>
            </p:cNvSpPr>
            <p:nvPr userDrawn="1"/>
          </p:nvSpPr>
          <p:spPr bwMode="auto">
            <a:xfrm flipH="1">
              <a:off x="10891084"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9" name="Freeform 31">
              <a:extLst>
                <a:ext uri="{FF2B5EF4-FFF2-40B4-BE49-F238E27FC236}">
                  <a16:creationId xmlns:a16="http://schemas.microsoft.com/office/drawing/2014/main" id="{A8377CDA-8747-4D10-B729-241E20631274}"/>
                </a:ext>
              </a:extLst>
            </p:cNvPr>
            <p:cNvSpPr>
              <a:spLocks/>
            </p:cNvSpPr>
            <p:nvPr userDrawn="1"/>
          </p:nvSpPr>
          <p:spPr bwMode="auto">
            <a:xfrm flipH="1">
              <a:off x="11324319"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0" name="Freeform 32">
              <a:extLst>
                <a:ext uri="{FF2B5EF4-FFF2-40B4-BE49-F238E27FC236}">
                  <a16:creationId xmlns:a16="http://schemas.microsoft.com/office/drawing/2014/main" id="{32D762D3-237F-4FA6-8E85-44DC18D6E7BA}"/>
                </a:ext>
              </a:extLst>
            </p:cNvPr>
            <p:cNvSpPr>
              <a:spLocks/>
            </p:cNvSpPr>
            <p:nvPr userDrawn="1"/>
          </p:nvSpPr>
          <p:spPr bwMode="auto">
            <a:xfrm flipH="1">
              <a:off x="10998178"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1" name="Freeform 29">
              <a:extLst>
                <a:ext uri="{FF2B5EF4-FFF2-40B4-BE49-F238E27FC236}">
                  <a16:creationId xmlns:a16="http://schemas.microsoft.com/office/drawing/2014/main" id="{2980A753-A266-422C-95DF-90CFF7247A5A}"/>
                </a:ext>
              </a:extLst>
            </p:cNvPr>
            <p:cNvSpPr>
              <a:spLocks/>
            </p:cNvSpPr>
            <p:nvPr userDrawn="1"/>
          </p:nvSpPr>
          <p:spPr bwMode="auto">
            <a:xfrm flipH="1">
              <a:off x="10562456"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2" name="Freeform 30">
              <a:extLst>
                <a:ext uri="{FF2B5EF4-FFF2-40B4-BE49-F238E27FC236}">
                  <a16:creationId xmlns:a16="http://schemas.microsoft.com/office/drawing/2014/main" id="{9531792C-52CE-40E4-AC35-088E0EED6636}"/>
                </a:ext>
              </a:extLst>
            </p:cNvPr>
            <p:cNvSpPr>
              <a:spLocks/>
            </p:cNvSpPr>
            <p:nvPr userDrawn="1"/>
          </p:nvSpPr>
          <p:spPr bwMode="auto">
            <a:xfrm flipH="1">
              <a:off x="1023631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3" name="Freeform 31">
              <a:extLst>
                <a:ext uri="{FF2B5EF4-FFF2-40B4-BE49-F238E27FC236}">
                  <a16:creationId xmlns:a16="http://schemas.microsoft.com/office/drawing/2014/main" id="{45E64826-832D-44F4-8B48-6B48FBC99B9C}"/>
                </a:ext>
              </a:extLst>
            </p:cNvPr>
            <p:cNvSpPr>
              <a:spLocks/>
            </p:cNvSpPr>
            <p:nvPr userDrawn="1"/>
          </p:nvSpPr>
          <p:spPr bwMode="auto">
            <a:xfrm flipH="1">
              <a:off x="10669550"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4" name="Freeform 32">
              <a:extLst>
                <a:ext uri="{FF2B5EF4-FFF2-40B4-BE49-F238E27FC236}">
                  <a16:creationId xmlns:a16="http://schemas.microsoft.com/office/drawing/2014/main" id="{AC6F8EB2-0C2F-4A85-907B-092FB26E4816}"/>
                </a:ext>
              </a:extLst>
            </p:cNvPr>
            <p:cNvSpPr>
              <a:spLocks/>
            </p:cNvSpPr>
            <p:nvPr userDrawn="1"/>
          </p:nvSpPr>
          <p:spPr bwMode="auto">
            <a:xfrm flipH="1">
              <a:off x="10343410"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5" name="Freeform 29">
              <a:extLst>
                <a:ext uri="{FF2B5EF4-FFF2-40B4-BE49-F238E27FC236}">
                  <a16:creationId xmlns:a16="http://schemas.microsoft.com/office/drawing/2014/main" id="{59876DBB-6429-46AD-AD13-211C3AA443A3}"/>
                </a:ext>
              </a:extLst>
            </p:cNvPr>
            <p:cNvSpPr>
              <a:spLocks/>
            </p:cNvSpPr>
            <p:nvPr userDrawn="1"/>
          </p:nvSpPr>
          <p:spPr bwMode="auto">
            <a:xfrm flipH="1">
              <a:off x="9907687"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6" name="Freeform 30">
              <a:extLst>
                <a:ext uri="{FF2B5EF4-FFF2-40B4-BE49-F238E27FC236}">
                  <a16:creationId xmlns:a16="http://schemas.microsoft.com/office/drawing/2014/main" id="{DE0CC428-3A8D-46A1-891F-54F21BFFD4D5}"/>
                </a:ext>
              </a:extLst>
            </p:cNvPr>
            <p:cNvSpPr>
              <a:spLocks/>
            </p:cNvSpPr>
            <p:nvPr userDrawn="1"/>
          </p:nvSpPr>
          <p:spPr bwMode="auto">
            <a:xfrm flipH="1">
              <a:off x="9581546"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7" name="Freeform 31">
              <a:extLst>
                <a:ext uri="{FF2B5EF4-FFF2-40B4-BE49-F238E27FC236}">
                  <a16:creationId xmlns:a16="http://schemas.microsoft.com/office/drawing/2014/main" id="{6C51269A-FAB2-4E9D-83F6-306397BA5CDF}"/>
                </a:ext>
              </a:extLst>
            </p:cNvPr>
            <p:cNvSpPr>
              <a:spLocks/>
            </p:cNvSpPr>
            <p:nvPr userDrawn="1"/>
          </p:nvSpPr>
          <p:spPr bwMode="auto">
            <a:xfrm flipH="1">
              <a:off x="10014782"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8" name="Freeform 32">
              <a:extLst>
                <a:ext uri="{FF2B5EF4-FFF2-40B4-BE49-F238E27FC236}">
                  <a16:creationId xmlns:a16="http://schemas.microsoft.com/office/drawing/2014/main" id="{CB4C8C5E-D6C3-4E3F-904B-F8292FB96346}"/>
                </a:ext>
              </a:extLst>
            </p:cNvPr>
            <p:cNvSpPr>
              <a:spLocks/>
            </p:cNvSpPr>
            <p:nvPr userDrawn="1"/>
          </p:nvSpPr>
          <p:spPr bwMode="auto">
            <a:xfrm flipH="1">
              <a:off x="9688641"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9" name="Freeform 565">
              <a:extLst>
                <a:ext uri="{FF2B5EF4-FFF2-40B4-BE49-F238E27FC236}">
                  <a16:creationId xmlns:a16="http://schemas.microsoft.com/office/drawing/2014/main" id="{2D662F8C-2DD5-4599-9C26-B32FFCE7D195}"/>
                </a:ext>
              </a:extLst>
            </p:cNvPr>
            <p:cNvSpPr>
              <a:spLocks/>
            </p:cNvSpPr>
            <p:nvPr userDrawn="1"/>
          </p:nvSpPr>
          <p:spPr bwMode="auto">
            <a:xfrm flipH="1">
              <a:off x="925291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0" name="Freeform 566">
              <a:extLst>
                <a:ext uri="{FF2B5EF4-FFF2-40B4-BE49-F238E27FC236}">
                  <a16:creationId xmlns:a16="http://schemas.microsoft.com/office/drawing/2014/main" id="{CBD85F42-3664-472E-9958-BABF492997EF}"/>
                </a:ext>
              </a:extLst>
            </p:cNvPr>
            <p:cNvSpPr>
              <a:spLocks/>
            </p:cNvSpPr>
            <p:nvPr userDrawn="1"/>
          </p:nvSpPr>
          <p:spPr bwMode="auto">
            <a:xfrm flipH="1">
              <a:off x="8926777"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1" name="Freeform 567">
              <a:extLst>
                <a:ext uri="{FF2B5EF4-FFF2-40B4-BE49-F238E27FC236}">
                  <a16:creationId xmlns:a16="http://schemas.microsoft.com/office/drawing/2014/main" id="{395CCF77-8F1B-4B34-A334-E4DD8C6EB2CC}"/>
                </a:ext>
              </a:extLst>
            </p:cNvPr>
            <p:cNvSpPr>
              <a:spLocks/>
            </p:cNvSpPr>
            <p:nvPr userDrawn="1"/>
          </p:nvSpPr>
          <p:spPr bwMode="auto">
            <a:xfrm flipH="1">
              <a:off x="9360012"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2" name="Freeform 568">
              <a:extLst>
                <a:ext uri="{FF2B5EF4-FFF2-40B4-BE49-F238E27FC236}">
                  <a16:creationId xmlns:a16="http://schemas.microsoft.com/office/drawing/2014/main" id="{7CA16FC4-4ABC-4A07-94A2-233476A0678B}"/>
                </a:ext>
              </a:extLst>
            </p:cNvPr>
            <p:cNvSpPr>
              <a:spLocks/>
            </p:cNvSpPr>
            <p:nvPr userDrawn="1"/>
          </p:nvSpPr>
          <p:spPr bwMode="auto">
            <a:xfrm flipH="1">
              <a:off x="9033872"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3" name="Freeform 29">
              <a:extLst>
                <a:ext uri="{FF2B5EF4-FFF2-40B4-BE49-F238E27FC236}">
                  <a16:creationId xmlns:a16="http://schemas.microsoft.com/office/drawing/2014/main" id="{CF0EE68E-6988-417D-8083-2C0439098FC6}"/>
                </a:ext>
              </a:extLst>
            </p:cNvPr>
            <p:cNvSpPr>
              <a:spLocks/>
            </p:cNvSpPr>
            <p:nvPr userDrawn="1"/>
          </p:nvSpPr>
          <p:spPr bwMode="auto">
            <a:xfrm flipH="1">
              <a:off x="859814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4" name="Freeform 31">
              <a:extLst>
                <a:ext uri="{FF2B5EF4-FFF2-40B4-BE49-F238E27FC236}">
                  <a16:creationId xmlns:a16="http://schemas.microsoft.com/office/drawing/2014/main" id="{5977FCAA-6899-4D75-8AB1-2624D81AD535}"/>
                </a:ext>
              </a:extLst>
            </p:cNvPr>
            <p:cNvSpPr>
              <a:spLocks/>
            </p:cNvSpPr>
            <p:nvPr userDrawn="1"/>
          </p:nvSpPr>
          <p:spPr bwMode="auto">
            <a:xfrm flipH="1">
              <a:off x="8705243"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5" name="Freeform 29">
              <a:extLst>
                <a:ext uri="{FF2B5EF4-FFF2-40B4-BE49-F238E27FC236}">
                  <a16:creationId xmlns:a16="http://schemas.microsoft.com/office/drawing/2014/main" id="{D2C1A5AD-A619-4253-B25B-CFBFB9DFD1D1}"/>
                </a:ext>
              </a:extLst>
            </p:cNvPr>
            <p:cNvSpPr>
              <a:spLocks/>
            </p:cNvSpPr>
            <p:nvPr userDrawn="1"/>
          </p:nvSpPr>
          <p:spPr bwMode="auto">
            <a:xfrm flipH="1">
              <a:off x="826952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6" name="Freeform 30">
              <a:extLst>
                <a:ext uri="{FF2B5EF4-FFF2-40B4-BE49-F238E27FC236}">
                  <a16:creationId xmlns:a16="http://schemas.microsoft.com/office/drawing/2014/main" id="{D3255226-FDF0-442E-B7DA-41DF04E84225}"/>
                </a:ext>
              </a:extLst>
            </p:cNvPr>
            <p:cNvSpPr>
              <a:spLocks/>
            </p:cNvSpPr>
            <p:nvPr userDrawn="1"/>
          </p:nvSpPr>
          <p:spPr bwMode="auto">
            <a:xfrm flipH="1">
              <a:off x="7943379"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7" name="Freeform 31">
              <a:extLst>
                <a:ext uri="{FF2B5EF4-FFF2-40B4-BE49-F238E27FC236}">
                  <a16:creationId xmlns:a16="http://schemas.microsoft.com/office/drawing/2014/main" id="{56F12368-9674-487C-AA80-7051B6041B44}"/>
                </a:ext>
              </a:extLst>
            </p:cNvPr>
            <p:cNvSpPr>
              <a:spLocks/>
            </p:cNvSpPr>
            <p:nvPr userDrawn="1"/>
          </p:nvSpPr>
          <p:spPr bwMode="auto">
            <a:xfrm flipH="1">
              <a:off x="8376614"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8" name="Freeform 32">
              <a:extLst>
                <a:ext uri="{FF2B5EF4-FFF2-40B4-BE49-F238E27FC236}">
                  <a16:creationId xmlns:a16="http://schemas.microsoft.com/office/drawing/2014/main" id="{711832B8-9449-4913-BC68-BB0BD02481DE}"/>
                </a:ext>
              </a:extLst>
            </p:cNvPr>
            <p:cNvSpPr>
              <a:spLocks/>
            </p:cNvSpPr>
            <p:nvPr userDrawn="1"/>
          </p:nvSpPr>
          <p:spPr bwMode="auto">
            <a:xfrm flipH="1">
              <a:off x="8050474"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9" name="Freeform 29">
              <a:extLst>
                <a:ext uri="{FF2B5EF4-FFF2-40B4-BE49-F238E27FC236}">
                  <a16:creationId xmlns:a16="http://schemas.microsoft.com/office/drawing/2014/main" id="{BC64ABF5-449B-4223-8659-3E32FE8DE0DE}"/>
                </a:ext>
              </a:extLst>
            </p:cNvPr>
            <p:cNvSpPr>
              <a:spLocks/>
            </p:cNvSpPr>
            <p:nvPr userDrawn="1"/>
          </p:nvSpPr>
          <p:spPr bwMode="auto">
            <a:xfrm flipH="1">
              <a:off x="7614751"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0" name="Freeform 30">
              <a:extLst>
                <a:ext uri="{FF2B5EF4-FFF2-40B4-BE49-F238E27FC236}">
                  <a16:creationId xmlns:a16="http://schemas.microsoft.com/office/drawing/2014/main" id="{D0386E01-BB64-4325-8B00-5C600DEEDACE}"/>
                </a:ext>
              </a:extLst>
            </p:cNvPr>
            <p:cNvSpPr>
              <a:spLocks/>
            </p:cNvSpPr>
            <p:nvPr userDrawn="1"/>
          </p:nvSpPr>
          <p:spPr bwMode="auto">
            <a:xfrm flipH="1">
              <a:off x="728861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1" name="Freeform 31">
              <a:extLst>
                <a:ext uri="{FF2B5EF4-FFF2-40B4-BE49-F238E27FC236}">
                  <a16:creationId xmlns:a16="http://schemas.microsoft.com/office/drawing/2014/main" id="{DBAF5DF2-1187-4DC5-921F-3D582C6F0BCA}"/>
                </a:ext>
              </a:extLst>
            </p:cNvPr>
            <p:cNvSpPr>
              <a:spLocks/>
            </p:cNvSpPr>
            <p:nvPr userDrawn="1"/>
          </p:nvSpPr>
          <p:spPr bwMode="auto">
            <a:xfrm flipH="1">
              <a:off x="7721846"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2" name="Freeform 32">
              <a:extLst>
                <a:ext uri="{FF2B5EF4-FFF2-40B4-BE49-F238E27FC236}">
                  <a16:creationId xmlns:a16="http://schemas.microsoft.com/office/drawing/2014/main" id="{BBF9735B-F5C8-4CF2-B2EE-C9FCF344D8BB}"/>
                </a:ext>
              </a:extLst>
            </p:cNvPr>
            <p:cNvSpPr>
              <a:spLocks/>
            </p:cNvSpPr>
            <p:nvPr userDrawn="1"/>
          </p:nvSpPr>
          <p:spPr bwMode="auto">
            <a:xfrm flipH="1">
              <a:off x="7395705"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3" name="Freeform 29">
              <a:extLst>
                <a:ext uri="{FF2B5EF4-FFF2-40B4-BE49-F238E27FC236}">
                  <a16:creationId xmlns:a16="http://schemas.microsoft.com/office/drawing/2014/main" id="{46F34481-AADE-476B-95C7-F05DD5C2D872}"/>
                </a:ext>
              </a:extLst>
            </p:cNvPr>
            <p:cNvSpPr>
              <a:spLocks/>
            </p:cNvSpPr>
            <p:nvPr userDrawn="1"/>
          </p:nvSpPr>
          <p:spPr bwMode="auto">
            <a:xfrm flipH="1">
              <a:off x="6959982"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4" name="Freeform 30">
              <a:extLst>
                <a:ext uri="{FF2B5EF4-FFF2-40B4-BE49-F238E27FC236}">
                  <a16:creationId xmlns:a16="http://schemas.microsoft.com/office/drawing/2014/main" id="{96C4BC29-4C4A-4077-8182-396DBB576B94}"/>
                </a:ext>
              </a:extLst>
            </p:cNvPr>
            <p:cNvSpPr>
              <a:spLocks/>
            </p:cNvSpPr>
            <p:nvPr userDrawn="1"/>
          </p:nvSpPr>
          <p:spPr bwMode="auto">
            <a:xfrm flipH="1">
              <a:off x="6633842"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5" name="Freeform 31">
              <a:extLst>
                <a:ext uri="{FF2B5EF4-FFF2-40B4-BE49-F238E27FC236}">
                  <a16:creationId xmlns:a16="http://schemas.microsoft.com/office/drawing/2014/main" id="{217570C4-36E4-4AA8-BFD0-1019A9231CC2}"/>
                </a:ext>
              </a:extLst>
            </p:cNvPr>
            <p:cNvSpPr>
              <a:spLocks/>
            </p:cNvSpPr>
            <p:nvPr userDrawn="1"/>
          </p:nvSpPr>
          <p:spPr bwMode="auto">
            <a:xfrm flipH="1">
              <a:off x="7067077"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6" name="Freeform 32">
              <a:extLst>
                <a:ext uri="{FF2B5EF4-FFF2-40B4-BE49-F238E27FC236}">
                  <a16:creationId xmlns:a16="http://schemas.microsoft.com/office/drawing/2014/main" id="{AAA2BEA2-D2FC-4C19-99F4-8DBCBF2A0B1D}"/>
                </a:ext>
              </a:extLst>
            </p:cNvPr>
            <p:cNvSpPr>
              <a:spLocks/>
            </p:cNvSpPr>
            <p:nvPr userDrawn="1"/>
          </p:nvSpPr>
          <p:spPr bwMode="auto">
            <a:xfrm flipH="1">
              <a:off x="6740936"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7" name="Freeform 29">
              <a:extLst>
                <a:ext uri="{FF2B5EF4-FFF2-40B4-BE49-F238E27FC236}">
                  <a16:creationId xmlns:a16="http://schemas.microsoft.com/office/drawing/2014/main" id="{E8C97EAE-833F-49B4-AEB5-3B929C844A8C}"/>
                </a:ext>
              </a:extLst>
            </p:cNvPr>
            <p:cNvSpPr>
              <a:spLocks/>
            </p:cNvSpPr>
            <p:nvPr userDrawn="1"/>
          </p:nvSpPr>
          <p:spPr bwMode="auto">
            <a:xfrm flipH="1">
              <a:off x="630521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8" name="Freeform 30">
              <a:extLst>
                <a:ext uri="{FF2B5EF4-FFF2-40B4-BE49-F238E27FC236}">
                  <a16:creationId xmlns:a16="http://schemas.microsoft.com/office/drawing/2014/main" id="{0550D09E-8869-4325-86CD-E108995DDBDA}"/>
                </a:ext>
              </a:extLst>
            </p:cNvPr>
            <p:cNvSpPr>
              <a:spLocks/>
            </p:cNvSpPr>
            <p:nvPr userDrawn="1"/>
          </p:nvSpPr>
          <p:spPr bwMode="auto">
            <a:xfrm flipH="1">
              <a:off x="5979072"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9" name="Freeform 31">
              <a:extLst>
                <a:ext uri="{FF2B5EF4-FFF2-40B4-BE49-F238E27FC236}">
                  <a16:creationId xmlns:a16="http://schemas.microsoft.com/office/drawing/2014/main" id="{A9AFA8E4-18B6-4581-845D-9F1336096470}"/>
                </a:ext>
              </a:extLst>
            </p:cNvPr>
            <p:cNvSpPr>
              <a:spLocks/>
            </p:cNvSpPr>
            <p:nvPr userDrawn="1"/>
          </p:nvSpPr>
          <p:spPr bwMode="auto">
            <a:xfrm flipH="1">
              <a:off x="6412308"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40" name="Freeform 32">
              <a:extLst>
                <a:ext uri="{FF2B5EF4-FFF2-40B4-BE49-F238E27FC236}">
                  <a16:creationId xmlns:a16="http://schemas.microsoft.com/office/drawing/2014/main" id="{6CAD8EC6-D576-46BF-B70A-9EBB15C8AB64}"/>
                </a:ext>
              </a:extLst>
            </p:cNvPr>
            <p:cNvSpPr>
              <a:spLocks/>
            </p:cNvSpPr>
            <p:nvPr userDrawn="1"/>
          </p:nvSpPr>
          <p:spPr bwMode="auto">
            <a:xfrm flipH="1">
              <a:off x="6086167"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41" name="Freeform 587">
              <a:extLst>
                <a:ext uri="{FF2B5EF4-FFF2-40B4-BE49-F238E27FC236}">
                  <a16:creationId xmlns:a16="http://schemas.microsoft.com/office/drawing/2014/main" id="{6FD8427B-CE40-4DD8-939B-2E18546C94B1}"/>
                </a:ext>
              </a:extLst>
            </p:cNvPr>
            <p:cNvSpPr>
              <a:spLocks/>
            </p:cNvSpPr>
            <p:nvPr userDrawn="1"/>
          </p:nvSpPr>
          <p:spPr bwMode="auto">
            <a:xfrm flipH="1">
              <a:off x="565044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42" name="Freeform 588">
              <a:extLst>
                <a:ext uri="{FF2B5EF4-FFF2-40B4-BE49-F238E27FC236}">
                  <a16:creationId xmlns:a16="http://schemas.microsoft.com/office/drawing/2014/main" id="{1B04A065-D77F-4A68-AEB5-3AEBC37AE9D9}"/>
                </a:ext>
              </a:extLst>
            </p:cNvPr>
            <p:cNvSpPr>
              <a:spLocks/>
            </p:cNvSpPr>
            <p:nvPr userDrawn="1"/>
          </p:nvSpPr>
          <p:spPr bwMode="auto">
            <a:xfrm flipH="1">
              <a:off x="532430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43" name="Freeform 589">
              <a:extLst>
                <a:ext uri="{FF2B5EF4-FFF2-40B4-BE49-F238E27FC236}">
                  <a16:creationId xmlns:a16="http://schemas.microsoft.com/office/drawing/2014/main" id="{44131293-3CDB-4ECB-98B7-B1224768E87F}"/>
                </a:ext>
              </a:extLst>
            </p:cNvPr>
            <p:cNvSpPr>
              <a:spLocks/>
            </p:cNvSpPr>
            <p:nvPr userDrawn="1"/>
          </p:nvSpPr>
          <p:spPr bwMode="auto">
            <a:xfrm flipH="1">
              <a:off x="5757539"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44" name="Freeform 590">
              <a:extLst>
                <a:ext uri="{FF2B5EF4-FFF2-40B4-BE49-F238E27FC236}">
                  <a16:creationId xmlns:a16="http://schemas.microsoft.com/office/drawing/2014/main" id="{ED8566A8-1CB8-47B1-814A-30A8D700A500}"/>
                </a:ext>
              </a:extLst>
            </p:cNvPr>
            <p:cNvSpPr>
              <a:spLocks/>
            </p:cNvSpPr>
            <p:nvPr userDrawn="1"/>
          </p:nvSpPr>
          <p:spPr bwMode="auto">
            <a:xfrm flipH="1">
              <a:off x="5431399"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45" name="Freeform 29">
              <a:extLst>
                <a:ext uri="{FF2B5EF4-FFF2-40B4-BE49-F238E27FC236}">
                  <a16:creationId xmlns:a16="http://schemas.microsoft.com/office/drawing/2014/main" id="{F106ACD6-8A0C-452C-9A2E-A34769866915}"/>
                </a:ext>
              </a:extLst>
            </p:cNvPr>
            <p:cNvSpPr>
              <a:spLocks/>
            </p:cNvSpPr>
            <p:nvPr userDrawn="1"/>
          </p:nvSpPr>
          <p:spPr bwMode="auto">
            <a:xfrm flipH="1">
              <a:off x="499567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46" name="Freeform 31">
              <a:extLst>
                <a:ext uri="{FF2B5EF4-FFF2-40B4-BE49-F238E27FC236}">
                  <a16:creationId xmlns:a16="http://schemas.microsoft.com/office/drawing/2014/main" id="{D7BB2413-B04D-4328-872C-0F581970589E}"/>
                </a:ext>
              </a:extLst>
            </p:cNvPr>
            <p:cNvSpPr>
              <a:spLocks/>
            </p:cNvSpPr>
            <p:nvPr userDrawn="1"/>
          </p:nvSpPr>
          <p:spPr bwMode="auto">
            <a:xfrm flipH="1">
              <a:off x="5102769"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5" name="Freeform 29">
              <a:extLst>
                <a:ext uri="{FF2B5EF4-FFF2-40B4-BE49-F238E27FC236}">
                  <a16:creationId xmlns:a16="http://schemas.microsoft.com/office/drawing/2014/main" id="{63FBF41C-AEB3-4046-A826-595978A1D058}"/>
                </a:ext>
              </a:extLst>
            </p:cNvPr>
            <p:cNvSpPr>
              <a:spLocks/>
            </p:cNvSpPr>
            <p:nvPr userDrawn="1"/>
          </p:nvSpPr>
          <p:spPr bwMode="auto">
            <a:xfrm flipH="1">
              <a:off x="466704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6" name="Freeform 30">
              <a:extLst>
                <a:ext uri="{FF2B5EF4-FFF2-40B4-BE49-F238E27FC236}">
                  <a16:creationId xmlns:a16="http://schemas.microsoft.com/office/drawing/2014/main" id="{9122AE30-BACF-4CCD-9B07-5CE73BF3877F}"/>
                </a:ext>
              </a:extLst>
            </p:cNvPr>
            <p:cNvSpPr>
              <a:spLocks/>
            </p:cNvSpPr>
            <p:nvPr userDrawn="1"/>
          </p:nvSpPr>
          <p:spPr bwMode="auto">
            <a:xfrm flipH="1">
              <a:off x="4340907"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7" name="Freeform 31">
              <a:extLst>
                <a:ext uri="{FF2B5EF4-FFF2-40B4-BE49-F238E27FC236}">
                  <a16:creationId xmlns:a16="http://schemas.microsoft.com/office/drawing/2014/main" id="{2BC13C36-EDC8-446A-8384-E3A8538FA7E9}"/>
                </a:ext>
              </a:extLst>
            </p:cNvPr>
            <p:cNvSpPr>
              <a:spLocks/>
            </p:cNvSpPr>
            <p:nvPr userDrawn="1"/>
          </p:nvSpPr>
          <p:spPr bwMode="auto">
            <a:xfrm flipH="1">
              <a:off x="4774142"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8" name="Freeform 32">
              <a:extLst>
                <a:ext uri="{FF2B5EF4-FFF2-40B4-BE49-F238E27FC236}">
                  <a16:creationId xmlns:a16="http://schemas.microsoft.com/office/drawing/2014/main" id="{D7AA2B38-1811-47A6-AEA8-A6C69DAE3632}"/>
                </a:ext>
              </a:extLst>
            </p:cNvPr>
            <p:cNvSpPr>
              <a:spLocks/>
            </p:cNvSpPr>
            <p:nvPr userDrawn="1"/>
          </p:nvSpPr>
          <p:spPr bwMode="auto">
            <a:xfrm flipH="1">
              <a:off x="4448001"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9" name="Freeform 29">
              <a:extLst>
                <a:ext uri="{FF2B5EF4-FFF2-40B4-BE49-F238E27FC236}">
                  <a16:creationId xmlns:a16="http://schemas.microsoft.com/office/drawing/2014/main" id="{7F56B87E-4822-4DEB-AD21-D72B4C92F329}"/>
                </a:ext>
              </a:extLst>
            </p:cNvPr>
            <p:cNvSpPr>
              <a:spLocks/>
            </p:cNvSpPr>
            <p:nvPr userDrawn="1"/>
          </p:nvSpPr>
          <p:spPr bwMode="auto">
            <a:xfrm flipH="1">
              <a:off x="401227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0" name="Freeform 30">
              <a:extLst>
                <a:ext uri="{FF2B5EF4-FFF2-40B4-BE49-F238E27FC236}">
                  <a16:creationId xmlns:a16="http://schemas.microsoft.com/office/drawing/2014/main" id="{148BD1A7-F4DB-4E65-A923-A25E0DF9B28E}"/>
                </a:ext>
              </a:extLst>
            </p:cNvPr>
            <p:cNvSpPr>
              <a:spLocks/>
            </p:cNvSpPr>
            <p:nvPr userDrawn="1"/>
          </p:nvSpPr>
          <p:spPr bwMode="auto">
            <a:xfrm flipH="1">
              <a:off x="368613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1" name="Freeform 31">
              <a:extLst>
                <a:ext uri="{FF2B5EF4-FFF2-40B4-BE49-F238E27FC236}">
                  <a16:creationId xmlns:a16="http://schemas.microsoft.com/office/drawing/2014/main" id="{9BCBF8E9-7DB4-4612-9579-AC569187C9F5}"/>
                </a:ext>
              </a:extLst>
            </p:cNvPr>
            <p:cNvSpPr>
              <a:spLocks/>
            </p:cNvSpPr>
            <p:nvPr userDrawn="1"/>
          </p:nvSpPr>
          <p:spPr bwMode="auto">
            <a:xfrm flipH="1">
              <a:off x="4119373"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2" name="Freeform 32">
              <a:extLst>
                <a:ext uri="{FF2B5EF4-FFF2-40B4-BE49-F238E27FC236}">
                  <a16:creationId xmlns:a16="http://schemas.microsoft.com/office/drawing/2014/main" id="{88034BA7-AB65-4694-A441-5ABD835443EF}"/>
                </a:ext>
              </a:extLst>
            </p:cNvPr>
            <p:cNvSpPr>
              <a:spLocks/>
            </p:cNvSpPr>
            <p:nvPr userDrawn="1"/>
          </p:nvSpPr>
          <p:spPr bwMode="auto">
            <a:xfrm flipH="1">
              <a:off x="3793231"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3" name="Freeform 29">
              <a:extLst>
                <a:ext uri="{FF2B5EF4-FFF2-40B4-BE49-F238E27FC236}">
                  <a16:creationId xmlns:a16="http://schemas.microsoft.com/office/drawing/2014/main" id="{7EBC240C-323B-4BA3-8164-D69728567559}"/>
                </a:ext>
              </a:extLst>
            </p:cNvPr>
            <p:cNvSpPr>
              <a:spLocks/>
            </p:cNvSpPr>
            <p:nvPr userDrawn="1"/>
          </p:nvSpPr>
          <p:spPr bwMode="auto">
            <a:xfrm flipH="1">
              <a:off x="335751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4" name="Freeform 30">
              <a:extLst>
                <a:ext uri="{FF2B5EF4-FFF2-40B4-BE49-F238E27FC236}">
                  <a16:creationId xmlns:a16="http://schemas.microsoft.com/office/drawing/2014/main" id="{24A0EAE1-0284-47CE-A39A-3AF503AE18B8}"/>
                </a:ext>
              </a:extLst>
            </p:cNvPr>
            <p:cNvSpPr>
              <a:spLocks/>
            </p:cNvSpPr>
            <p:nvPr userDrawn="1"/>
          </p:nvSpPr>
          <p:spPr bwMode="auto">
            <a:xfrm flipH="1">
              <a:off x="3031369"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5" name="Freeform 31">
              <a:extLst>
                <a:ext uri="{FF2B5EF4-FFF2-40B4-BE49-F238E27FC236}">
                  <a16:creationId xmlns:a16="http://schemas.microsoft.com/office/drawing/2014/main" id="{61BB443E-D8F0-4D82-99A9-CA1FB7C4E00E}"/>
                </a:ext>
              </a:extLst>
            </p:cNvPr>
            <p:cNvSpPr>
              <a:spLocks/>
            </p:cNvSpPr>
            <p:nvPr userDrawn="1"/>
          </p:nvSpPr>
          <p:spPr bwMode="auto">
            <a:xfrm flipH="1">
              <a:off x="3464604"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6" name="Freeform 32">
              <a:extLst>
                <a:ext uri="{FF2B5EF4-FFF2-40B4-BE49-F238E27FC236}">
                  <a16:creationId xmlns:a16="http://schemas.microsoft.com/office/drawing/2014/main" id="{5642677F-134C-4D89-B5B4-D5AE60337D21}"/>
                </a:ext>
              </a:extLst>
            </p:cNvPr>
            <p:cNvSpPr>
              <a:spLocks/>
            </p:cNvSpPr>
            <p:nvPr userDrawn="1"/>
          </p:nvSpPr>
          <p:spPr bwMode="auto">
            <a:xfrm flipH="1">
              <a:off x="3138464"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7" name="Freeform 29">
              <a:extLst>
                <a:ext uri="{FF2B5EF4-FFF2-40B4-BE49-F238E27FC236}">
                  <a16:creationId xmlns:a16="http://schemas.microsoft.com/office/drawing/2014/main" id="{2FF181D4-C7D1-47ED-8B83-C171872939D1}"/>
                </a:ext>
              </a:extLst>
            </p:cNvPr>
            <p:cNvSpPr>
              <a:spLocks/>
            </p:cNvSpPr>
            <p:nvPr userDrawn="1"/>
          </p:nvSpPr>
          <p:spPr bwMode="auto">
            <a:xfrm flipH="1">
              <a:off x="270274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8" name="Freeform 30">
              <a:extLst>
                <a:ext uri="{FF2B5EF4-FFF2-40B4-BE49-F238E27FC236}">
                  <a16:creationId xmlns:a16="http://schemas.microsoft.com/office/drawing/2014/main" id="{B1448889-2EB5-4CFF-A526-397C04A76F29}"/>
                </a:ext>
              </a:extLst>
            </p:cNvPr>
            <p:cNvSpPr>
              <a:spLocks/>
            </p:cNvSpPr>
            <p:nvPr userDrawn="1"/>
          </p:nvSpPr>
          <p:spPr bwMode="auto">
            <a:xfrm flipH="1">
              <a:off x="2376599"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9" name="Freeform 31">
              <a:extLst>
                <a:ext uri="{FF2B5EF4-FFF2-40B4-BE49-F238E27FC236}">
                  <a16:creationId xmlns:a16="http://schemas.microsoft.com/office/drawing/2014/main" id="{ACF26832-7C8D-4682-A2C7-D65C9627112B}"/>
                </a:ext>
              </a:extLst>
            </p:cNvPr>
            <p:cNvSpPr>
              <a:spLocks/>
            </p:cNvSpPr>
            <p:nvPr userDrawn="1"/>
          </p:nvSpPr>
          <p:spPr bwMode="auto">
            <a:xfrm flipH="1">
              <a:off x="2809836"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0" name="Freeform 32">
              <a:extLst>
                <a:ext uri="{FF2B5EF4-FFF2-40B4-BE49-F238E27FC236}">
                  <a16:creationId xmlns:a16="http://schemas.microsoft.com/office/drawing/2014/main" id="{A7B707C2-3B30-4325-916A-C035BA66E052}"/>
                </a:ext>
              </a:extLst>
            </p:cNvPr>
            <p:cNvSpPr>
              <a:spLocks/>
            </p:cNvSpPr>
            <p:nvPr userDrawn="1"/>
          </p:nvSpPr>
          <p:spPr bwMode="auto">
            <a:xfrm flipH="1">
              <a:off x="2483694"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1" name="Freeform 447">
              <a:extLst>
                <a:ext uri="{FF2B5EF4-FFF2-40B4-BE49-F238E27FC236}">
                  <a16:creationId xmlns:a16="http://schemas.microsoft.com/office/drawing/2014/main" id="{B5707B81-2347-40FB-84BF-AEB5490F300F}"/>
                </a:ext>
              </a:extLst>
            </p:cNvPr>
            <p:cNvSpPr>
              <a:spLocks/>
            </p:cNvSpPr>
            <p:nvPr userDrawn="1"/>
          </p:nvSpPr>
          <p:spPr bwMode="auto">
            <a:xfrm flipH="1">
              <a:off x="2047972"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2" name="Freeform 448">
              <a:extLst>
                <a:ext uri="{FF2B5EF4-FFF2-40B4-BE49-F238E27FC236}">
                  <a16:creationId xmlns:a16="http://schemas.microsoft.com/office/drawing/2014/main" id="{EDFB3693-1210-41B0-AD66-C0EAE648E186}"/>
                </a:ext>
              </a:extLst>
            </p:cNvPr>
            <p:cNvSpPr>
              <a:spLocks/>
            </p:cNvSpPr>
            <p:nvPr userDrawn="1"/>
          </p:nvSpPr>
          <p:spPr bwMode="auto">
            <a:xfrm flipH="1">
              <a:off x="172183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3" name="Freeform 449">
              <a:extLst>
                <a:ext uri="{FF2B5EF4-FFF2-40B4-BE49-F238E27FC236}">
                  <a16:creationId xmlns:a16="http://schemas.microsoft.com/office/drawing/2014/main" id="{21E3AC9C-D382-47FB-BE24-2BF4044A3E8F}"/>
                </a:ext>
              </a:extLst>
            </p:cNvPr>
            <p:cNvSpPr>
              <a:spLocks/>
            </p:cNvSpPr>
            <p:nvPr userDrawn="1"/>
          </p:nvSpPr>
          <p:spPr bwMode="auto">
            <a:xfrm flipH="1">
              <a:off x="2155066"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4" name="Freeform 450">
              <a:extLst>
                <a:ext uri="{FF2B5EF4-FFF2-40B4-BE49-F238E27FC236}">
                  <a16:creationId xmlns:a16="http://schemas.microsoft.com/office/drawing/2014/main" id="{4C88C642-8E68-4914-B1A4-98DDDF3D248F}"/>
                </a:ext>
              </a:extLst>
            </p:cNvPr>
            <p:cNvSpPr>
              <a:spLocks/>
            </p:cNvSpPr>
            <p:nvPr userDrawn="1"/>
          </p:nvSpPr>
          <p:spPr bwMode="auto">
            <a:xfrm flipH="1">
              <a:off x="1828926"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5" name="Freeform 29">
              <a:extLst>
                <a:ext uri="{FF2B5EF4-FFF2-40B4-BE49-F238E27FC236}">
                  <a16:creationId xmlns:a16="http://schemas.microsoft.com/office/drawing/2014/main" id="{3B7262F5-655D-4CF0-8D93-A07F9E6202FB}"/>
                </a:ext>
              </a:extLst>
            </p:cNvPr>
            <p:cNvSpPr>
              <a:spLocks/>
            </p:cNvSpPr>
            <p:nvPr userDrawn="1"/>
          </p:nvSpPr>
          <p:spPr bwMode="auto">
            <a:xfrm flipH="1">
              <a:off x="139320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6" name="Freeform 31">
              <a:extLst>
                <a:ext uri="{FF2B5EF4-FFF2-40B4-BE49-F238E27FC236}">
                  <a16:creationId xmlns:a16="http://schemas.microsoft.com/office/drawing/2014/main" id="{2E7DA8FB-4D80-45CD-B2E7-59776911A2F9}"/>
                </a:ext>
              </a:extLst>
            </p:cNvPr>
            <p:cNvSpPr>
              <a:spLocks/>
            </p:cNvSpPr>
            <p:nvPr userDrawn="1"/>
          </p:nvSpPr>
          <p:spPr bwMode="auto">
            <a:xfrm flipH="1">
              <a:off x="1500297"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7" name="Freeform 29">
              <a:extLst>
                <a:ext uri="{FF2B5EF4-FFF2-40B4-BE49-F238E27FC236}">
                  <a16:creationId xmlns:a16="http://schemas.microsoft.com/office/drawing/2014/main" id="{4B93FA50-2829-4B7C-9A02-57F45E9EC2C7}"/>
                </a:ext>
              </a:extLst>
            </p:cNvPr>
            <p:cNvSpPr>
              <a:spLocks/>
            </p:cNvSpPr>
            <p:nvPr userDrawn="1"/>
          </p:nvSpPr>
          <p:spPr bwMode="auto">
            <a:xfrm flipH="1">
              <a:off x="106457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8" name="Freeform 30">
              <a:extLst>
                <a:ext uri="{FF2B5EF4-FFF2-40B4-BE49-F238E27FC236}">
                  <a16:creationId xmlns:a16="http://schemas.microsoft.com/office/drawing/2014/main" id="{36F8BAF9-9F80-45F2-BD7C-9503AEBA09A8}"/>
                </a:ext>
              </a:extLst>
            </p:cNvPr>
            <p:cNvSpPr>
              <a:spLocks/>
            </p:cNvSpPr>
            <p:nvPr userDrawn="1"/>
          </p:nvSpPr>
          <p:spPr bwMode="auto">
            <a:xfrm flipH="1">
              <a:off x="73843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9" name="Freeform 31">
              <a:extLst>
                <a:ext uri="{FF2B5EF4-FFF2-40B4-BE49-F238E27FC236}">
                  <a16:creationId xmlns:a16="http://schemas.microsoft.com/office/drawing/2014/main" id="{8BB9088D-8A28-43F2-9C65-4BC5D5117CF2}"/>
                </a:ext>
              </a:extLst>
            </p:cNvPr>
            <p:cNvSpPr>
              <a:spLocks/>
            </p:cNvSpPr>
            <p:nvPr userDrawn="1"/>
          </p:nvSpPr>
          <p:spPr bwMode="auto">
            <a:xfrm flipH="1">
              <a:off x="1171668"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0" name="Freeform 32">
              <a:extLst>
                <a:ext uri="{FF2B5EF4-FFF2-40B4-BE49-F238E27FC236}">
                  <a16:creationId xmlns:a16="http://schemas.microsoft.com/office/drawing/2014/main" id="{2A1860C0-E052-4551-B0A4-9FCD86C5B0A3}"/>
                </a:ext>
              </a:extLst>
            </p:cNvPr>
            <p:cNvSpPr>
              <a:spLocks/>
            </p:cNvSpPr>
            <p:nvPr userDrawn="1"/>
          </p:nvSpPr>
          <p:spPr bwMode="auto">
            <a:xfrm flipH="1">
              <a:off x="845528"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1" name="Freeform 29">
              <a:extLst>
                <a:ext uri="{FF2B5EF4-FFF2-40B4-BE49-F238E27FC236}">
                  <a16:creationId xmlns:a16="http://schemas.microsoft.com/office/drawing/2014/main" id="{EACDC31D-CF23-461A-8CA5-E7A173E44353}"/>
                </a:ext>
              </a:extLst>
            </p:cNvPr>
            <p:cNvSpPr>
              <a:spLocks/>
            </p:cNvSpPr>
            <p:nvPr userDrawn="1"/>
          </p:nvSpPr>
          <p:spPr bwMode="auto">
            <a:xfrm flipH="1">
              <a:off x="40980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2" name="Freeform 30">
              <a:extLst>
                <a:ext uri="{FF2B5EF4-FFF2-40B4-BE49-F238E27FC236}">
                  <a16:creationId xmlns:a16="http://schemas.microsoft.com/office/drawing/2014/main" id="{A80DB1DC-E6EE-402A-AD77-948CFACF1CDE}"/>
                </a:ext>
              </a:extLst>
            </p:cNvPr>
            <p:cNvSpPr>
              <a:spLocks/>
            </p:cNvSpPr>
            <p:nvPr userDrawn="1"/>
          </p:nvSpPr>
          <p:spPr bwMode="auto">
            <a:xfrm flipH="1">
              <a:off x="83664"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3" name="Freeform 31">
              <a:extLst>
                <a:ext uri="{FF2B5EF4-FFF2-40B4-BE49-F238E27FC236}">
                  <a16:creationId xmlns:a16="http://schemas.microsoft.com/office/drawing/2014/main" id="{AF79D9E3-AF8D-4346-B927-CBB14C23873C}"/>
                </a:ext>
              </a:extLst>
            </p:cNvPr>
            <p:cNvSpPr>
              <a:spLocks/>
            </p:cNvSpPr>
            <p:nvPr userDrawn="1"/>
          </p:nvSpPr>
          <p:spPr bwMode="auto">
            <a:xfrm flipH="1">
              <a:off x="516899"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4" name="Freeform 32">
              <a:extLst>
                <a:ext uri="{FF2B5EF4-FFF2-40B4-BE49-F238E27FC236}">
                  <a16:creationId xmlns:a16="http://schemas.microsoft.com/office/drawing/2014/main" id="{B1E0B898-03AA-4946-8793-2B6BD79C7003}"/>
                </a:ext>
              </a:extLst>
            </p:cNvPr>
            <p:cNvSpPr>
              <a:spLocks/>
            </p:cNvSpPr>
            <p:nvPr userDrawn="1"/>
          </p:nvSpPr>
          <p:spPr bwMode="auto">
            <a:xfrm flipH="1">
              <a:off x="190758"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16" name="Group 1815">
            <a:extLst>
              <a:ext uri="{FF2B5EF4-FFF2-40B4-BE49-F238E27FC236}">
                <a16:creationId xmlns:a16="http://schemas.microsoft.com/office/drawing/2014/main" id="{2664D0B0-09D6-4FA8-82F9-5E73C364D9F6}"/>
              </a:ext>
            </a:extLst>
          </p:cNvPr>
          <p:cNvGrpSpPr/>
          <p:nvPr userDrawn="1"/>
        </p:nvGrpSpPr>
        <p:grpSpPr>
          <a:xfrm>
            <a:off x="83663" y="4339348"/>
            <a:ext cx="12009863" cy="176637"/>
            <a:chOff x="83663" y="4268156"/>
            <a:chExt cx="12009863" cy="176637"/>
          </a:xfrm>
        </p:grpSpPr>
        <p:sp>
          <p:nvSpPr>
            <p:cNvPr id="1439" name="Freeform 29">
              <a:extLst>
                <a:ext uri="{FF2B5EF4-FFF2-40B4-BE49-F238E27FC236}">
                  <a16:creationId xmlns:a16="http://schemas.microsoft.com/office/drawing/2014/main" id="{338F2019-30B7-4940-A78F-943E9FC2B97A}"/>
                </a:ext>
              </a:extLst>
            </p:cNvPr>
            <p:cNvSpPr>
              <a:spLocks/>
            </p:cNvSpPr>
            <p:nvPr userDrawn="1"/>
          </p:nvSpPr>
          <p:spPr bwMode="auto">
            <a:xfrm>
              <a:off x="305196"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0" name="Freeform 30">
              <a:extLst>
                <a:ext uri="{FF2B5EF4-FFF2-40B4-BE49-F238E27FC236}">
                  <a16:creationId xmlns:a16="http://schemas.microsoft.com/office/drawing/2014/main" id="{A9F8DAD2-3476-42FF-ACE8-7A8E99630103}"/>
                </a:ext>
              </a:extLst>
            </p:cNvPr>
            <p:cNvSpPr>
              <a:spLocks/>
            </p:cNvSpPr>
            <p:nvPr userDrawn="1"/>
          </p:nvSpPr>
          <p:spPr bwMode="auto">
            <a:xfrm>
              <a:off x="63133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1" name="Freeform 31">
              <a:extLst>
                <a:ext uri="{FF2B5EF4-FFF2-40B4-BE49-F238E27FC236}">
                  <a16:creationId xmlns:a16="http://schemas.microsoft.com/office/drawing/2014/main" id="{9681D8EC-C42F-4FB2-A598-A7D236B59D1A}"/>
                </a:ext>
              </a:extLst>
            </p:cNvPr>
            <p:cNvSpPr>
              <a:spLocks/>
            </p:cNvSpPr>
            <p:nvPr userDrawn="1"/>
          </p:nvSpPr>
          <p:spPr bwMode="auto">
            <a:xfrm>
              <a:off x="83663"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2" name="Freeform 32">
              <a:extLst>
                <a:ext uri="{FF2B5EF4-FFF2-40B4-BE49-F238E27FC236}">
                  <a16:creationId xmlns:a16="http://schemas.microsoft.com/office/drawing/2014/main" id="{24A63BF5-FA4A-40E3-B7C1-C198B848AD37}"/>
                </a:ext>
              </a:extLst>
            </p:cNvPr>
            <p:cNvSpPr>
              <a:spLocks/>
            </p:cNvSpPr>
            <p:nvPr userDrawn="1"/>
          </p:nvSpPr>
          <p:spPr bwMode="auto">
            <a:xfrm>
              <a:off x="412290"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3" name="Freeform 29">
              <a:extLst>
                <a:ext uri="{FF2B5EF4-FFF2-40B4-BE49-F238E27FC236}">
                  <a16:creationId xmlns:a16="http://schemas.microsoft.com/office/drawing/2014/main" id="{0189455C-E4C5-4047-8F26-FC04229915C5}"/>
                </a:ext>
              </a:extLst>
            </p:cNvPr>
            <p:cNvSpPr>
              <a:spLocks/>
            </p:cNvSpPr>
            <p:nvPr userDrawn="1"/>
          </p:nvSpPr>
          <p:spPr bwMode="auto">
            <a:xfrm>
              <a:off x="959966"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4" name="Freeform 30">
              <a:extLst>
                <a:ext uri="{FF2B5EF4-FFF2-40B4-BE49-F238E27FC236}">
                  <a16:creationId xmlns:a16="http://schemas.microsoft.com/office/drawing/2014/main" id="{A670E9A0-4F94-4CC5-B60F-C2D1557424FF}"/>
                </a:ext>
              </a:extLst>
            </p:cNvPr>
            <p:cNvSpPr>
              <a:spLocks/>
            </p:cNvSpPr>
            <p:nvPr userDrawn="1"/>
          </p:nvSpPr>
          <p:spPr bwMode="auto">
            <a:xfrm>
              <a:off x="1286106"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5" name="Freeform 31">
              <a:extLst>
                <a:ext uri="{FF2B5EF4-FFF2-40B4-BE49-F238E27FC236}">
                  <a16:creationId xmlns:a16="http://schemas.microsoft.com/office/drawing/2014/main" id="{E336D6CE-6654-46BC-B8A9-6398208B164F}"/>
                </a:ext>
              </a:extLst>
            </p:cNvPr>
            <p:cNvSpPr>
              <a:spLocks/>
            </p:cNvSpPr>
            <p:nvPr userDrawn="1"/>
          </p:nvSpPr>
          <p:spPr bwMode="auto">
            <a:xfrm>
              <a:off x="738432"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6" name="Freeform 32">
              <a:extLst>
                <a:ext uri="{FF2B5EF4-FFF2-40B4-BE49-F238E27FC236}">
                  <a16:creationId xmlns:a16="http://schemas.microsoft.com/office/drawing/2014/main" id="{2C1E14D6-7B7C-4DC4-9C71-DEB9CDCC6A26}"/>
                </a:ext>
              </a:extLst>
            </p:cNvPr>
            <p:cNvSpPr>
              <a:spLocks/>
            </p:cNvSpPr>
            <p:nvPr userDrawn="1"/>
          </p:nvSpPr>
          <p:spPr bwMode="auto">
            <a:xfrm>
              <a:off x="1067060"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7" name="Freeform 29">
              <a:extLst>
                <a:ext uri="{FF2B5EF4-FFF2-40B4-BE49-F238E27FC236}">
                  <a16:creationId xmlns:a16="http://schemas.microsoft.com/office/drawing/2014/main" id="{E54D5085-E3BB-4802-9D55-A8A025BA9E7A}"/>
                </a:ext>
              </a:extLst>
            </p:cNvPr>
            <p:cNvSpPr>
              <a:spLocks/>
            </p:cNvSpPr>
            <p:nvPr userDrawn="1"/>
          </p:nvSpPr>
          <p:spPr bwMode="auto">
            <a:xfrm>
              <a:off x="1614734"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8" name="Freeform 30">
              <a:extLst>
                <a:ext uri="{FF2B5EF4-FFF2-40B4-BE49-F238E27FC236}">
                  <a16:creationId xmlns:a16="http://schemas.microsoft.com/office/drawing/2014/main" id="{CFE93082-32AA-428C-845E-3B01F1557533}"/>
                </a:ext>
              </a:extLst>
            </p:cNvPr>
            <p:cNvSpPr>
              <a:spLocks/>
            </p:cNvSpPr>
            <p:nvPr userDrawn="1"/>
          </p:nvSpPr>
          <p:spPr bwMode="auto">
            <a:xfrm>
              <a:off x="194087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9" name="Freeform 31">
              <a:extLst>
                <a:ext uri="{FF2B5EF4-FFF2-40B4-BE49-F238E27FC236}">
                  <a16:creationId xmlns:a16="http://schemas.microsoft.com/office/drawing/2014/main" id="{04F2075C-F771-4B38-8AA6-19DFF6DA3163}"/>
                </a:ext>
              </a:extLst>
            </p:cNvPr>
            <p:cNvSpPr>
              <a:spLocks/>
            </p:cNvSpPr>
            <p:nvPr userDrawn="1"/>
          </p:nvSpPr>
          <p:spPr bwMode="auto">
            <a:xfrm>
              <a:off x="1393201"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0" name="Freeform 32">
              <a:extLst>
                <a:ext uri="{FF2B5EF4-FFF2-40B4-BE49-F238E27FC236}">
                  <a16:creationId xmlns:a16="http://schemas.microsoft.com/office/drawing/2014/main" id="{15626077-0892-4F56-9E9A-A91CAFC84CF9}"/>
                </a:ext>
              </a:extLst>
            </p:cNvPr>
            <p:cNvSpPr>
              <a:spLocks/>
            </p:cNvSpPr>
            <p:nvPr userDrawn="1"/>
          </p:nvSpPr>
          <p:spPr bwMode="auto">
            <a:xfrm>
              <a:off x="1721829"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1" name="Freeform 29">
              <a:extLst>
                <a:ext uri="{FF2B5EF4-FFF2-40B4-BE49-F238E27FC236}">
                  <a16:creationId xmlns:a16="http://schemas.microsoft.com/office/drawing/2014/main" id="{DA548E9E-2CBC-4D21-AF0B-BE2CBB268B53}"/>
                </a:ext>
              </a:extLst>
            </p:cNvPr>
            <p:cNvSpPr>
              <a:spLocks/>
            </p:cNvSpPr>
            <p:nvPr userDrawn="1"/>
          </p:nvSpPr>
          <p:spPr bwMode="auto">
            <a:xfrm>
              <a:off x="2269503"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2" name="Freeform 30">
              <a:extLst>
                <a:ext uri="{FF2B5EF4-FFF2-40B4-BE49-F238E27FC236}">
                  <a16:creationId xmlns:a16="http://schemas.microsoft.com/office/drawing/2014/main" id="{6E8B55B4-4C66-411A-9C93-29B6E763ACAB}"/>
                </a:ext>
              </a:extLst>
            </p:cNvPr>
            <p:cNvSpPr>
              <a:spLocks/>
            </p:cNvSpPr>
            <p:nvPr userDrawn="1"/>
          </p:nvSpPr>
          <p:spPr bwMode="auto">
            <a:xfrm>
              <a:off x="2595644"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3" name="Freeform 31">
              <a:extLst>
                <a:ext uri="{FF2B5EF4-FFF2-40B4-BE49-F238E27FC236}">
                  <a16:creationId xmlns:a16="http://schemas.microsoft.com/office/drawing/2014/main" id="{7433CDB3-2ACF-4924-91A9-800FF65DA681}"/>
                </a:ext>
              </a:extLst>
            </p:cNvPr>
            <p:cNvSpPr>
              <a:spLocks/>
            </p:cNvSpPr>
            <p:nvPr userDrawn="1"/>
          </p:nvSpPr>
          <p:spPr bwMode="auto">
            <a:xfrm>
              <a:off x="2047969"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4" name="Freeform 32">
              <a:extLst>
                <a:ext uri="{FF2B5EF4-FFF2-40B4-BE49-F238E27FC236}">
                  <a16:creationId xmlns:a16="http://schemas.microsoft.com/office/drawing/2014/main" id="{F533035C-8739-479E-BF14-00C92FDC893A}"/>
                </a:ext>
              </a:extLst>
            </p:cNvPr>
            <p:cNvSpPr>
              <a:spLocks/>
            </p:cNvSpPr>
            <p:nvPr userDrawn="1"/>
          </p:nvSpPr>
          <p:spPr bwMode="auto">
            <a:xfrm>
              <a:off x="2376598"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5" name="Freeform 477">
              <a:extLst>
                <a:ext uri="{FF2B5EF4-FFF2-40B4-BE49-F238E27FC236}">
                  <a16:creationId xmlns:a16="http://schemas.microsoft.com/office/drawing/2014/main" id="{7A45CC5D-8BC5-41BD-8D1B-7973FE3A9ABF}"/>
                </a:ext>
              </a:extLst>
            </p:cNvPr>
            <p:cNvSpPr>
              <a:spLocks/>
            </p:cNvSpPr>
            <p:nvPr userDrawn="1"/>
          </p:nvSpPr>
          <p:spPr bwMode="auto">
            <a:xfrm>
              <a:off x="292427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6" name="Freeform 478">
              <a:extLst>
                <a:ext uri="{FF2B5EF4-FFF2-40B4-BE49-F238E27FC236}">
                  <a16:creationId xmlns:a16="http://schemas.microsoft.com/office/drawing/2014/main" id="{246A887A-2A17-4D09-A6CB-9106C899CA7D}"/>
                </a:ext>
              </a:extLst>
            </p:cNvPr>
            <p:cNvSpPr>
              <a:spLocks/>
            </p:cNvSpPr>
            <p:nvPr userDrawn="1"/>
          </p:nvSpPr>
          <p:spPr bwMode="auto">
            <a:xfrm>
              <a:off x="3250413"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7" name="Freeform 479">
              <a:extLst>
                <a:ext uri="{FF2B5EF4-FFF2-40B4-BE49-F238E27FC236}">
                  <a16:creationId xmlns:a16="http://schemas.microsoft.com/office/drawing/2014/main" id="{E4865FF5-56B9-4618-B1C1-604520E2B6A3}"/>
                </a:ext>
              </a:extLst>
            </p:cNvPr>
            <p:cNvSpPr>
              <a:spLocks/>
            </p:cNvSpPr>
            <p:nvPr userDrawn="1"/>
          </p:nvSpPr>
          <p:spPr bwMode="auto">
            <a:xfrm>
              <a:off x="2702739"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8" name="Freeform 480">
              <a:extLst>
                <a:ext uri="{FF2B5EF4-FFF2-40B4-BE49-F238E27FC236}">
                  <a16:creationId xmlns:a16="http://schemas.microsoft.com/office/drawing/2014/main" id="{D66DFE4A-CD08-4133-B866-22E5E3D11986}"/>
                </a:ext>
              </a:extLst>
            </p:cNvPr>
            <p:cNvSpPr>
              <a:spLocks/>
            </p:cNvSpPr>
            <p:nvPr userDrawn="1"/>
          </p:nvSpPr>
          <p:spPr bwMode="auto">
            <a:xfrm>
              <a:off x="3031366"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9" name="Freeform 29">
              <a:extLst>
                <a:ext uri="{FF2B5EF4-FFF2-40B4-BE49-F238E27FC236}">
                  <a16:creationId xmlns:a16="http://schemas.microsoft.com/office/drawing/2014/main" id="{78D81E66-FEA8-4693-A372-72256233F420}"/>
                </a:ext>
              </a:extLst>
            </p:cNvPr>
            <p:cNvSpPr>
              <a:spLocks/>
            </p:cNvSpPr>
            <p:nvPr userDrawn="1"/>
          </p:nvSpPr>
          <p:spPr bwMode="auto">
            <a:xfrm>
              <a:off x="357904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0" name="Freeform 31">
              <a:extLst>
                <a:ext uri="{FF2B5EF4-FFF2-40B4-BE49-F238E27FC236}">
                  <a16:creationId xmlns:a16="http://schemas.microsoft.com/office/drawing/2014/main" id="{924970A0-4510-4D6D-9B59-B1AD1432CC39}"/>
                </a:ext>
              </a:extLst>
            </p:cNvPr>
            <p:cNvSpPr>
              <a:spLocks/>
            </p:cNvSpPr>
            <p:nvPr userDrawn="1"/>
          </p:nvSpPr>
          <p:spPr bwMode="auto">
            <a:xfrm>
              <a:off x="3357508"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1" name="Freeform 29">
              <a:extLst>
                <a:ext uri="{FF2B5EF4-FFF2-40B4-BE49-F238E27FC236}">
                  <a16:creationId xmlns:a16="http://schemas.microsoft.com/office/drawing/2014/main" id="{E40FB3BA-EB8B-4C2A-95C9-83F1140DAE0E}"/>
                </a:ext>
              </a:extLst>
            </p:cNvPr>
            <p:cNvSpPr>
              <a:spLocks/>
            </p:cNvSpPr>
            <p:nvPr userDrawn="1"/>
          </p:nvSpPr>
          <p:spPr bwMode="auto">
            <a:xfrm>
              <a:off x="390767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2" name="Freeform 30">
              <a:extLst>
                <a:ext uri="{FF2B5EF4-FFF2-40B4-BE49-F238E27FC236}">
                  <a16:creationId xmlns:a16="http://schemas.microsoft.com/office/drawing/2014/main" id="{2FF5D27C-7410-4784-B7E2-B8804036AF92}"/>
                </a:ext>
              </a:extLst>
            </p:cNvPr>
            <p:cNvSpPr>
              <a:spLocks/>
            </p:cNvSpPr>
            <p:nvPr userDrawn="1"/>
          </p:nvSpPr>
          <p:spPr bwMode="auto">
            <a:xfrm>
              <a:off x="4233811"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3" name="Freeform 31">
              <a:extLst>
                <a:ext uri="{FF2B5EF4-FFF2-40B4-BE49-F238E27FC236}">
                  <a16:creationId xmlns:a16="http://schemas.microsoft.com/office/drawing/2014/main" id="{6BDC48F9-D85C-4B3F-86C9-05EA08EFA6BB}"/>
                </a:ext>
              </a:extLst>
            </p:cNvPr>
            <p:cNvSpPr>
              <a:spLocks/>
            </p:cNvSpPr>
            <p:nvPr userDrawn="1"/>
          </p:nvSpPr>
          <p:spPr bwMode="auto">
            <a:xfrm>
              <a:off x="3686136"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4" name="Freeform 32">
              <a:extLst>
                <a:ext uri="{FF2B5EF4-FFF2-40B4-BE49-F238E27FC236}">
                  <a16:creationId xmlns:a16="http://schemas.microsoft.com/office/drawing/2014/main" id="{CC5C7652-6138-4377-9A9F-963D444E4911}"/>
                </a:ext>
              </a:extLst>
            </p:cNvPr>
            <p:cNvSpPr>
              <a:spLocks/>
            </p:cNvSpPr>
            <p:nvPr userDrawn="1"/>
          </p:nvSpPr>
          <p:spPr bwMode="auto">
            <a:xfrm>
              <a:off x="4014764"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5" name="Freeform 29">
              <a:extLst>
                <a:ext uri="{FF2B5EF4-FFF2-40B4-BE49-F238E27FC236}">
                  <a16:creationId xmlns:a16="http://schemas.microsoft.com/office/drawing/2014/main" id="{2A3F4B02-0C46-449C-B640-C8A3F324DA20}"/>
                </a:ext>
              </a:extLst>
            </p:cNvPr>
            <p:cNvSpPr>
              <a:spLocks/>
            </p:cNvSpPr>
            <p:nvPr userDrawn="1"/>
          </p:nvSpPr>
          <p:spPr bwMode="auto">
            <a:xfrm>
              <a:off x="4562439"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6" name="Freeform 30">
              <a:extLst>
                <a:ext uri="{FF2B5EF4-FFF2-40B4-BE49-F238E27FC236}">
                  <a16:creationId xmlns:a16="http://schemas.microsoft.com/office/drawing/2014/main" id="{00771A03-8824-461A-B3A4-E460D2E5F5C4}"/>
                </a:ext>
              </a:extLst>
            </p:cNvPr>
            <p:cNvSpPr>
              <a:spLocks/>
            </p:cNvSpPr>
            <p:nvPr userDrawn="1"/>
          </p:nvSpPr>
          <p:spPr bwMode="auto">
            <a:xfrm>
              <a:off x="488858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7" name="Freeform 31">
              <a:extLst>
                <a:ext uri="{FF2B5EF4-FFF2-40B4-BE49-F238E27FC236}">
                  <a16:creationId xmlns:a16="http://schemas.microsoft.com/office/drawing/2014/main" id="{B37EF2DC-D837-47C1-BAF4-0A9B28E702E2}"/>
                </a:ext>
              </a:extLst>
            </p:cNvPr>
            <p:cNvSpPr>
              <a:spLocks/>
            </p:cNvSpPr>
            <p:nvPr userDrawn="1"/>
          </p:nvSpPr>
          <p:spPr bwMode="auto">
            <a:xfrm>
              <a:off x="4340905"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8" name="Freeform 32">
              <a:extLst>
                <a:ext uri="{FF2B5EF4-FFF2-40B4-BE49-F238E27FC236}">
                  <a16:creationId xmlns:a16="http://schemas.microsoft.com/office/drawing/2014/main" id="{05438C75-FC41-45DF-9044-4FE2B41F9FD6}"/>
                </a:ext>
              </a:extLst>
            </p:cNvPr>
            <p:cNvSpPr>
              <a:spLocks/>
            </p:cNvSpPr>
            <p:nvPr userDrawn="1"/>
          </p:nvSpPr>
          <p:spPr bwMode="auto">
            <a:xfrm>
              <a:off x="4669534"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9" name="Freeform 29">
              <a:extLst>
                <a:ext uri="{FF2B5EF4-FFF2-40B4-BE49-F238E27FC236}">
                  <a16:creationId xmlns:a16="http://schemas.microsoft.com/office/drawing/2014/main" id="{DE619581-9854-4CDD-A993-242FA47715F2}"/>
                </a:ext>
              </a:extLst>
            </p:cNvPr>
            <p:cNvSpPr>
              <a:spLocks/>
            </p:cNvSpPr>
            <p:nvPr userDrawn="1"/>
          </p:nvSpPr>
          <p:spPr bwMode="auto">
            <a:xfrm>
              <a:off x="5217208"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0" name="Freeform 30">
              <a:extLst>
                <a:ext uri="{FF2B5EF4-FFF2-40B4-BE49-F238E27FC236}">
                  <a16:creationId xmlns:a16="http://schemas.microsoft.com/office/drawing/2014/main" id="{8E3B601F-C801-4EC3-A533-23E9F91C34A3}"/>
                </a:ext>
              </a:extLst>
            </p:cNvPr>
            <p:cNvSpPr>
              <a:spLocks/>
            </p:cNvSpPr>
            <p:nvPr userDrawn="1"/>
          </p:nvSpPr>
          <p:spPr bwMode="auto">
            <a:xfrm>
              <a:off x="5543348"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1" name="Freeform 31">
              <a:extLst>
                <a:ext uri="{FF2B5EF4-FFF2-40B4-BE49-F238E27FC236}">
                  <a16:creationId xmlns:a16="http://schemas.microsoft.com/office/drawing/2014/main" id="{E8A6149C-50C4-4FC2-BA79-A54B0E020A31}"/>
                </a:ext>
              </a:extLst>
            </p:cNvPr>
            <p:cNvSpPr>
              <a:spLocks/>
            </p:cNvSpPr>
            <p:nvPr userDrawn="1"/>
          </p:nvSpPr>
          <p:spPr bwMode="auto">
            <a:xfrm>
              <a:off x="4995674"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2" name="Freeform 32">
              <a:extLst>
                <a:ext uri="{FF2B5EF4-FFF2-40B4-BE49-F238E27FC236}">
                  <a16:creationId xmlns:a16="http://schemas.microsoft.com/office/drawing/2014/main" id="{253A8C38-23AB-4365-B938-B302B431CE90}"/>
                </a:ext>
              </a:extLst>
            </p:cNvPr>
            <p:cNvSpPr>
              <a:spLocks/>
            </p:cNvSpPr>
            <p:nvPr userDrawn="1"/>
          </p:nvSpPr>
          <p:spPr bwMode="auto">
            <a:xfrm>
              <a:off x="5324302"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3" name="Freeform 29">
              <a:extLst>
                <a:ext uri="{FF2B5EF4-FFF2-40B4-BE49-F238E27FC236}">
                  <a16:creationId xmlns:a16="http://schemas.microsoft.com/office/drawing/2014/main" id="{382E235D-D964-4D7B-8FD5-7F4D354131E1}"/>
                </a:ext>
              </a:extLst>
            </p:cNvPr>
            <p:cNvSpPr>
              <a:spLocks/>
            </p:cNvSpPr>
            <p:nvPr userDrawn="1"/>
          </p:nvSpPr>
          <p:spPr bwMode="auto">
            <a:xfrm>
              <a:off x="587197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4" name="Freeform 30">
              <a:extLst>
                <a:ext uri="{FF2B5EF4-FFF2-40B4-BE49-F238E27FC236}">
                  <a16:creationId xmlns:a16="http://schemas.microsoft.com/office/drawing/2014/main" id="{DB740A09-9C2B-4629-8CF5-C2B6C256BACF}"/>
                </a:ext>
              </a:extLst>
            </p:cNvPr>
            <p:cNvSpPr>
              <a:spLocks/>
            </p:cNvSpPr>
            <p:nvPr userDrawn="1"/>
          </p:nvSpPr>
          <p:spPr bwMode="auto">
            <a:xfrm>
              <a:off x="6198118"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5" name="Freeform 31">
              <a:extLst>
                <a:ext uri="{FF2B5EF4-FFF2-40B4-BE49-F238E27FC236}">
                  <a16:creationId xmlns:a16="http://schemas.microsoft.com/office/drawing/2014/main" id="{F3BE38D0-3DDF-4CEC-9791-609B497D90CE}"/>
                </a:ext>
              </a:extLst>
            </p:cNvPr>
            <p:cNvSpPr>
              <a:spLocks/>
            </p:cNvSpPr>
            <p:nvPr userDrawn="1"/>
          </p:nvSpPr>
          <p:spPr bwMode="auto">
            <a:xfrm>
              <a:off x="5650443"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6" name="Freeform 32">
              <a:extLst>
                <a:ext uri="{FF2B5EF4-FFF2-40B4-BE49-F238E27FC236}">
                  <a16:creationId xmlns:a16="http://schemas.microsoft.com/office/drawing/2014/main" id="{3B03933F-D52A-432D-AE9F-8D92341130A9}"/>
                </a:ext>
              </a:extLst>
            </p:cNvPr>
            <p:cNvSpPr>
              <a:spLocks/>
            </p:cNvSpPr>
            <p:nvPr userDrawn="1"/>
          </p:nvSpPr>
          <p:spPr bwMode="auto">
            <a:xfrm>
              <a:off x="5979071"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7" name="Freeform 499">
              <a:extLst>
                <a:ext uri="{FF2B5EF4-FFF2-40B4-BE49-F238E27FC236}">
                  <a16:creationId xmlns:a16="http://schemas.microsoft.com/office/drawing/2014/main" id="{5A4AEFAF-63D8-44BB-AE45-9545D20851D8}"/>
                </a:ext>
              </a:extLst>
            </p:cNvPr>
            <p:cNvSpPr>
              <a:spLocks/>
            </p:cNvSpPr>
            <p:nvPr userDrawn="1"/>
          </p:nvSpPr>
          <p:spPr bwMode="auto">
            <a:xfrm>
              <a:off x="652674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8" name="Freeform 500">
              <a:extLst>
                <a:ext uri="{FF2B5EF4-FFF2-40B4-BE49-F238E27FC236}">
                  <a16:creationId xmlns:a16="http://schemas.microsoft.com/office/drawing/2014/main" id="{2BB82494-4BA1-40E6-9E2A-F58B0AEF69B7}"/>
                </a:ext>
              </a:extLst>
            </p:cNvPr>
            <p:cNvSpPr>
              <a:spLocks/>
            </p:cNvSpPr>
            <p:nvPr userDrawn="1"/>
          </p:nvSpPr>
          <p:spPr bwMode="auto">
            <a:xfrm>
              <a:off x="685288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9" name="Freeform 501">
              <a:extLst>
                <a:ext uri="{FF2B5EF4-FFF2-40B4-BE49-F238E27FC236}">
                  <a16:creationId xmlns:a16="http://schemas.microsoft.com/office/drawing/2014/main" id="{9F6C5321-F033-4DAF-B0F4-A74525DB3767}"/>
                </a:ext>
              </a:extLst>
            </p:cNvPr>
            <p:cNvSpPr>
              <a:spLocks/>
            </p:cNvSpPr>
            <p:nvPr userDrawn="1"/>
          </p:nvSpPr>
          <p:spPr bwMode="auto">
            <a:xfrm>
              <a:off x="6305212"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0" name="Freeform 502">
              <a:extLst>
                <a:ext uri="{FF2B5EF4-FFF2-40B4-BE49-F238E27FC236}">
                  <a16:creationId xmlns:a16="http://schemas.microsoft.com/office/drawing/2014/main" id="{D6151E53-BCED-451D-84EF-E182739DF2EB}"/>
                </a:ext>
              </a:extLst>
            </p:cNvPr>
            <p:cNvSpPr>
              <a:spLocks/>
            </p:cNvSpPr>
            <p:nvPr userDrawn="1"/>
          </p:nvSpPr>
          <p:spPr bwMode="auto">
            <a:xfrm>
              <a:off x="6633840"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1" name="Freeform 29">
              <a:extLst>
                <a:ext uri="{FF2B5EF4-FFF2-40B4-BE49-F238E27FC236}">
                  <a16:creationId xmlns:a16="http://schemas.microsoft.com/office/drawing/2014/main" id="{3111E34A-3388-465E-83CD-198A78D5E7AC}"/>
                </a:ext>
              </a:extLst>
            </p:cNvPr>
            <p:cNvSpPr>
              <a:spLocks/>
            </p:cNvSpPr>
            <p:nvPr userDrawn="1"/>
          </p:nvSpPr>
          <p:spPr bwMode="auto">
            <a:xfrm>
              <a:off x="718151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2" name="Freeform 31">
              <a:extLst>
                <a:ext uri="{FF2B5EF4-FFF2-40B4-BE49-F238E27FC236}">
                  <a16:creationId xmlns:a16="http://schemas.microsoft.com/office/drawing/2014/main" id="{8C386E69-1238-4C66-8BF5-BC80D3B9A182}"/>
                </a:ext>
              </a:extLst>
            </p:cNvPr>
            <p:cNvSpPr>
              <a:spLocks/>
            </p:cNvSpPr>
            <p:nvPr userDrawn="1"/>
          </p:nvSpPr>
          <p:spPr bwMode="auto">
            <a:xfrm>
              <a:off x="6959981"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49" name="Freeform 29">
              <a:extLst>
                <a:ext uri="{FF2B5EF4-FFF2-40B4-BE49-F238E27FC236}">
                  <a16:creationId xmlns:a16="http://schemas.microsoft.com/office/drawing/2014/main" id="{4812AC64-8206-4874-8920-4FF50F74C668}"/>
                </a:ext>
              </a:extLst>
            </p:cNvPr>
            <p:cNvSpPr>
              <a:spLocks/>
            </p:cNvSpPr>
            <p:nvPr userDrawn="1"/>
          </p:nvSpPr>
          <p:spPr bwMode="auto">
            <a:xfrm>
              <a:off x="751014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0" name="Freeform 30">
              <a:extLst>
                <a:ext uri="{FF2B5EF4-FFF2-40B4-BE49-F238E27FC236}">
                  <a16:creationId xmlns:a16="http://schemas.microsoft.com/office/drawing/2014/main" id="{4B3C723A-1097-47DE-A2B4-F8D4DE5EAD98}"/>
                </a:ext>
              </a:extLst>
            </p:cNvPr>
            <p:cNvSpPr>
              <a:spLocks/>
            </p:cNvSpPr>
            <p:nvPr userDrawn="1"/>
          </p:nvSpPr>
          <p:spPr bwMode="auto">
            <a:xfrm>
              <a:off x="7836283"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1" name="Freeform 31">
              <a:extLst>
                <a:ext uri="{FF2B5EF4-FFF2-40B4-BE49-F238E27FC236}">
                  <a16:creationId xmlns:a16="http://schemas.microsoft.com/office/drawing/2014/main" id="{5F1AC1EA-A808-45F9-8E2A-8DFB8DEA76A0}"/>
                </a:ext>
              </a:extLst>
            </p:cNvPr>
            <p:cNvSpPr>
              <a:spLocks/>
            </p:cNvSpPr>
            <p:nvPr userDrawn="1"/>
          </p:nvSpPr>
          <p:spPr bwMode="auto">
            <a:xfrm>
              <a:off x="7288609"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2" name="Freeform 32">
              <a:extLst>
                <a:ext uri="{FF2B5EF4-FFF2-40B4-BE49-F238E27FC236}">
                  <a16:creationId xmlns:a16="http://schemas.microsoft.com/office/drawing/2014/main" id="{C1782D5D-53B7-49AA-BB85-22566013873D}"/>
                </a:ext>
              </a:extLst>
            </p:cNvPr>
            <p:cNvSpPr>
              <a:spLocks/>
            </p:cNvSpPr>
            <p:nvPr userDrawn="1"/>
          </p:nvSpPr>
          <p:spPr bwMode="auto">
            <a:xfrm>
              <a:off x="7617237"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3" name="Freeform 29">
              <a:extLst>
                <a:ext uri="{FF2B5EF4-FFF2-40B4-BE49-F238E27FC236}">
                  <a16:creationId xmlns:a16="http://schemas.microsoft.com/office/drawing/2014/main" id="{1643AFEE-5E62-43D3-99A8-7F1420936734}"/>
                </a:ext>
              </a:extLst>
            </p:cNvPr>
            <p:cNvSpPr>
              <a:spLocks/>
            </p:cNvSpPr>
            <p:nvPr userDrawn="1"/>
          </p:nvSpPr>
          <p:spPr bwMode="auto">
            <a:xfrm>
              <a:off x="816491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4" name="Freeform 30">
              <a:extLst>
                <a:ext uri="{FF2B5EF4-FFF2-40B4-BE49-F238E27FC236}">
                  <a16:creationId xmlns:a16="http://schemas.microsoft.com/office/drawing/2014/main" id="{290C7006-CF1F-4094-AE94-11B190852AB2}"/>
                </a:ext>
              </a:extLst>
            </p:cNvPr>
            <p:cNvSpPr>
              <a:spLocks/>
            </p:cNvSpPr>
            <p:nvPr userDrawn="1"/>
          </p:nvSpPr>
          <p:spPr bwMode="auto">
            <a:xfrm>
              <a:off x="849105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5" name="Freeform 31">
              <a:extLst>
                <a:ext uri="{FF2B5EF4-FFF2-40B4-BE49-F238E27FC236}">
                  <a16:creationId xmlns:a16="http://schemas.microsoft.com/office/drawing/2014/main" id="{FB0E67D2-2174-491A-B60D-683E92B23FAC}"/>
                </a:ext>
              </a:extLst>
            </p:cNvPr>
            <p:cNvSpPr>
              <a:spLocks/>
            </p:cNvSpPr>
            <p:nvPr userDrawn="1"/>
          </p:nvSpPr>
          <p:spPr bwMode="auto">
            <a:xfrm>
              <a:off x="7943378"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6" name="Freeform 32">
              <a:extLst>
                <a:ext uri="{FF2B5EF4-FFF2-40B4-BE49-F238E27FC236}">
                  <a16:creationId xmlns:a16="http://schemas.microsoft.com/office/drawing/2014/main" id="{A49BFDEE-B2E5-4A79-B9B7-95A44E3A28EB}"/>
                </a:ext>
              </a:extLst>
            </p:cNvPr>
            <p:cNvSpPr>
              <a:spLocks/>
            </p:cNvSpPr>
            <p:nvPr userDrawn="1"/>
          </p:nvSpPr>
          <p:spPr bwMode="auto">
            <a:xfrm>
              <a:off x="8272007"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7" name="Freeform 29">
              <a:extLst>
                <a:ext uri="{FF2B5EF4-FFF2-40B4-BE49-F238E27FC236}">
                  <a16:creationId xmlns:a16="http://schemas.microsoft.com/office/drawing/2014/main" id="{63AD8FE8-EA3A-4ECE-8417-80888AA9955A}"/>
                </a:ext>
              </a:extLst>
            </p:cNvPr>
            <p:cNvSpPr>
              <a:spLocks/>
            </p:cNvSpPr>
            <p:nvPr userDrawn="1"/>
          </p:nvSpPr>
          <p:spPr bwMode="auto">
            <a:xfrm>
              <a:off x="881968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8" name="Freeform 30">
              <a:extLst>
                <a:ext uri="{FF2B5EF4-FFF2-40B4-BE49-F238E27FC236}">
                  <a16:creationId xmlns:a16="http://schemas.microsoft.com/office/drawing/2014/main" id="{F273511D-9A4C-4E63-B37B-1D415FB30D4D}"/>
                </a:ext>
              </a:extLst>
            </p:cNvPr>
            <p:cNvSpPr>
              <a:spLocks/>
            </p:cNvSpPr>
            <p:nvPr userDrawn="1"/>
          </p:nvSpPr>
          <p:spPr bwMode="auto">
            <a:xfrm>
              <a:off x="9145821"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9" name="Freeform 31">
              <a:extLst>
                <a:ext uri="{FF2B5EF4-FFF2-40B4-BE49-F238E27FC236}">
                  <a16:creationId xmlns:a16="http://schemas.microsoft.com/office/drawing/2014/main" id="{10B7B65E-BBB1-41B7-A4A5-C231AA00F298}"/>
                </a:ext>
              </a:extLst>
            </p:cNvPr>
            <p:cNvSpPr>
              <a:spLocks/>
            </p:cNvSpPr>
            <p:nvPr userDrawn="1"/>
          </p:nvSpPr>
          <p:spPr bwMode="auto">
            <a:xfrm>
              <a:off x="8598147"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0" name="Freeform 32">
              <a:extLst>
                <a:ext uri="{FF2B5EF4-FFF2-40B4-BE49-F238E27FC236}">
                  <a16:creationId xmlns:a16="http://schemas.microsoft.com/office/drawing/2014/main" id="{274C6834-FB5B-4D95-A67A-25025402C7E0}"/>
                </a:ext>
              </a:extLst>
            </p:cNvPr>
            <p:cNvSpPr>
              <a:spLocks/>
            </p:cNvSpPr>
            <p:nvPr userDrawn="1"/>
          </p:nvSpPr>
          <p:spPr bwMode="auto">
            <a:xfrm>
              <a:off x="8926774"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1" name="Freeform 29">
              <a:extLst>
                <a:ext uri="{FF2B5EF4-FFF2-40B4-BE49-F238E27FC236}">
                  <a16:creationId xmlns:a16="http://schemas.microsoft.com/office/drawing/2014/main" id="{D1C3A114-2E61-49AE-BEF2-5E4ADA6FFDF3}"/>
                </a:ext>
              </a:extLst>
            </p:cNvPr>
            <p:cNvSpPr>
              <a:spLocks/>
            </p:cNvSpPr>
            <p:nvPr userDrawn="1"/>
          </p:nvSpPr>
          <p:spPr bwMode="auto">
            <a:xfrm>
              <a:off x="947445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2" name="Freeform 30">
              <a:extLst>
                <a:ext uri="{FF2B5EF4-FFF2-40B4-BE49-F238E27FC236}">
                  <a16:creationId xmlns:a16="http://schemas.microsoft.com/office/drawing/2014/main" id="{5C79E0F9-2E7D-4924-97CF-ACCC09435B08}"/>
                </a:ext>
              </a:extLst>
            </p:cNvPr>
            <p:cNvSpPr>
              <a:spLocks/>
            </p:cNvSpPr>
            <p:nvPr userDrawn="1"/>
          </p:nvSpPr>
          <p:spPr bwMode="auto">
            <a:xfrm>
              <a:off x="9800591"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3" name="Freeform 31">
              <a:extLst>
                <a:ext uri="{FF2B5EF4-FFF2-40B4-BE49-F238E27FC236}">
                  <a16:creationId xmlns:a16="http://schemas.microsoft.com/office/drawing/2014/main" id="{9E3D83BD-EB97-45D4-8DB9-5D98F5703774}"/>
                </a:ext>
              </a:extLst>
            </p:cNvPr>
            <p:cNvSpPr>
              <a:spLocks/>
            </p:cNvSpPr>
            <p:nvPr userDrawn="1"/>
          </p:nvSpPr>
          <p:spPr bwMode="auto">
            <a:xfrm>
              <a:off x="9252915"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4" name="Freeform 32">
              <a:extLst>
                <a:ext uri="{FF2B5EF4-FFF2-40B4-BE49-F238E27FC236}">
                  <a16:creationId xmlns:a16="http://schemas.microsoft.com/office/drawing/2014/main" id="{03A750A3-5E66-42B0-8F35-A27F836ECAF7}"/>
                </a:ext>
              </a:extLst>
            </p:cNvPr>
            <p:cNvSpPr>
              <a:spLocks/>
            </p:cNvSpPr>
            <p:nvPr userDrawn="1"/>
          </p:nvSpPr>
          <p:spPr bwMode="auto">
            <a:xfrm>
              <a:off x="9581544"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5" name="Freeform 387">
              <a:extLst>
                <a:ext uri="{FF2B5EF4-FFF2-40B4-BE49-F238E27FC236}">
                  <a16:creationId xmlns:a16="http://schemas.microsoft.com/office/drawing/2014/main" id="{6281DA3F-CC25-49E5-A66F-D1C5E3A8E799}"/>
                </a:ext>
              </a:extLst>
            </p:cNvPr>
            <p:cNvSpPr>
              <a:spLocks/>
            </p:cNvSpPr>
            <p:nvPr userDrawn="1"/>
          </p:nvSpPr>
          <p:spPr bwMode="auto">
            <a:xfrm>
              <a:off x="10129218"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6" name="Freeform 388">
              <a:extLst>
                <a:ext uri="{FF2B5EF4-FFF2-40B4-BE49-F238E27FC236}">
                  <a16:creationId xmlns:a16="http://schemas.microsoft.com/office/drawing/2014/main" id="{777BF4C0-C01F-47BA-BBE7-65F078FB55A0}"/>
                </a:ext>
              </a:extLst>
            </p:cNvPr>
            <p:cNvSpPr>
              <a:spLocks/>
            </p:cNvSpPr>
            <p:nvPr userDrawn="1"/>
          </p:nvSpPr>
          <p:spPr bwMode="auto">
            <a:xfrm>
              <a:off x="1045536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7" name="Freeform 389">
              <a:extLst>
                <a:ext uri="{FF2B5EF4-FFF2-40B4-BE49-F238E27FC236}">
                  <a16:creationId xmlns:a16="http://schemas.microsoft.com/office/drawing/2014/main" id="{4567BBA9-E18E-4ACE-A327-E3F8744B997E}"/>
                </a:ext>
              </a:extLst>
            </p:cNvPr>
            <p:cNvSpPr>
              <a:spLocks/>
            </p:cNvSpPr>
            <p:nvPr userDrawn="1"/>
          </p:nvSpPr>
          <p:spPr bwMode="auto">
            <a:xfrm>
              <a:off x="9907685"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8" name="Freeform 390">
              <a:extLst>
                <a:ext uri="{FF2B5EF4-FFF2-40B4-BE49-F238E27FC236}">
                  <a16:creationId xmlns:a16="http://schemas.microsoft.com/office/drawing/2014/main" id="{94CED3DB-9321-488E-B8F3-A14947652248}"/>
                </a:ext>
              </a:extLst>
            </p:cNvPr>
            <p:cNvSpPr>
              <a:spLocks/>
            </p:cNvSpPr>
            <p:nvPr userDrawn="1"/>
          </p:nvSpPr>
          <p:spPr bwMode="auto">
            <a:xfrm>
              <a:off x="10236312"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9" name="Freeform 29">
              <a:extLst>
                <a:ext uri="{FF2B5EF4-FFF2-40B4-BE49-F238E27FC236}">
                  <a16:creationId xmlns:a16="http://schemas.microsoft.com/office/drawing/2014/main" id="{E0DCD76E-41A0-4E54-A199-A4D1DEF053E3}"/>
                </a:ext>
              </a:extLst>
            </p:cNvPr>
            <p:cNvSpPr>
              <a:spLocks/>
            </p:cNvSpPr>
            <p:nvPr userDrawn="1"/>
          </p:nvSpPr>
          <p:spPr bwMode="auto">
            <a:xfrm>
              <a:off x="1078398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0" name="Freeform 31">
              <a:extLst>
                <a:ext uri="{FF2B5EF4-FFF2-40B4-BE49-F238E27FC236}">
                  <a16:creationId xmlns:a16="http://schemas.microsoft.com/office/drawing/2014/main" id="{4573DADF-B71E-48A1-810F-4A59580B129B}"/>
                </a:ext>
              </a:extLst>
            </p:cNvPr>
            <p:cNvSpPr>
              <a:spLocks/>
            </p:cNvSpPr>
            <p:nvPr userDrawn="1"/>
          </p:nvSpPr>
          <p:spPr bwMode="auto">
            <a:xfrm>
              <a:off x="10562454"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1" name="Freeform 29">
              <a:extLst>
                <a:ext uri="{FF2B5EF4-FFF2-40B4-BE49-F238E27FC236}">
                  <a16:creationId xmlns:a16="http://schemas.microsoft.com/office/drawing/2014/main" id="{36BB6503-5721-4913-B98C-335FEDF856A4}"/>
                </a:ext>
              </a:extLst>
            </p:cNvPr>
            <p:cNvSpPr>
              <a:spLocks/>
            </p:cNvSpPr>
            <p:nvPr userDrawn="1"/>
          </p:nvSpPr>
          <p:spPr bwMode="auto">
            <a:xfrm>
              <a:off x="1111261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2" name="Freeform 30">
              <a:extLst>
                <a:ext uri="{FF2B5EF4-FFF2-40B4-BE49-F238E27FC236}">
                  <a16:creationId xmlns:a16="http://schemas.microsoft.com/office/drawing/2014/main" id="{5BFFB639-C4B5-4D63-970D-89BBF17C1D1F}"/>
                </a:ext>
              </a:extLst>
            </p:cNvPr>
            <p:cNvSpPr>
              <a:spLocks/>
            </p:cNvSpPr>
            <p:nvPr userDrawn="1"/>
          </p:nvSpPr>
          <p:spPr bwMode="auto">
            <a:xfrm>
              <a:off x="1143875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3" name="Freeform 31">
              <a:extLst>
                <a:ext uri="{FF2B5EF4-FFF2-40B4-BE49-F238E27FC236}">
                  <a16:creationId xmlns:a16="http://schemas.microsoft.com/office/drawing/2014/main" id="{B58A182B-4A34-46DB-8B84-AD041409527D}"/>
                </a:ext>
              </a:extLst>
            </p:cNvPr>
            <p:cNvSpPr>
              <a:spLocks/>
            </p:cNvSpPr>
            <p:nvPr userDrawn="1"/>
          </p:nvSpPr>
          <p:spPr bwMode="auto">
            <a:xfrm>
              <a:off x="10891083"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4" name="Freeform 32">
              <a:extLst>
                <a:ext uri="{FF2B5EF4-FFF2-40B4-BE49-F238E27FC236}">
                  <a16:creationId xmlns:a16="http://schemas.microsoft.com/office/drawing/2014/main" id="{6A72788A-690F-4F1D-B649-425ED8E0C31E}"/>
                </a:ext>
              </a:extLst>
            </p:cNvPr>
            <p:cNvSpPr>
              <a:spLocks/>
            </p:cNvSpPr>
            <p:nvPr userDrawn="1"/>
          </p:nvSpPr>
          <p:spPr bwMode="auto">
            <a:xfrm>
              <a:off x="11219710"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5" name="Freeform 397">
              <a:extLst>
                <a:ext uri="{FF2B5EF4-FFF2-40B4-BE49-F238E27FC236}">
                  <a16:creationId xmlns:a16="http://schemas.microsoft.com/office/drawing/2014/main" id="{06E03F44-3285-488D-AAA1-4D81913011FF}"/>
                </a:ext>
              </a:extLst>
            </p:cNvPr>
            <p:cNvSpPr>
              <a:spLocks/>
            </p:cNvSpPr>
            <p:nvPr userDrawn="1"/>
          </p:nvSpPr>
          <p:spPr bwMode="auto">
            <a:xfrm>
              <a:off x="1176738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6" name="Freeform 398">
              <a:extLst>
                <a:ext uri="{FF2B5EF4-FFF2-40B4-BE49-F238E27FC236}">
                  <a16:creationId xmlns:a16="http://schemas.microsoft.com/office/drawing/2014/main" id="{19C15FB1-7603-42FD-8D30-73790AECC5DC}"/>
                </a:ext>
              </a:extLst>
            </p:cNvPr>
            <p:cNvSpPr>
              <a:spLocks/>
            </p:cNvSpPr>
            <p:nvPr userDrawn="1"/>
          </p:nvSpPr>
          <p:spPr bwMode="auto">
            <a:xfrm>
              <a:off x="12093526"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7" name="Freeform 399">
              <a:extLst>
                <a:ext uri="{FF2B5EF4-FFF2-40B4-BE49-F238E27FC236}">
                  <a16:creationId xmlns:a16="http://schemas.microsoft.com/office/drawing/2014/main" id="{99AF4FB3-B6A8-4620-AC8D-D4610F9C8461}"/>
                </a:ext>
              </a:extLst>
            </p:cNvPr>
            <p:cNvSpPr>
              <a:spLocks/>
            </p:cNvSpPr>
            <p:nvPr userDrawn="1"/>
          </p:nvSpPr>
          <p:spPr bwMode="auto">
            <a:xfrm>
              <a:off x="11545852"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8" name="Freeform 400">
              <a:extLst>
                <a:ext uri="{FF2B5EF4-FFF2-40B4-BE49-F238E27FC236}">
                  <a16:creationId xmlns:a16="http://schemas.microsoft.com/office/drawing/2014/main" id="{D01F5421-B470-48C5-8853-A376B42CE9E2}"/>
                </a:ext>
              </a:extLst>
            </p:cNvPr>
            <p:cNvSpPr>
              <a:spLocks/>
            </p:cNvSpPr>
            <p:nvPr userDrawn="1"/>
          </p:nvSpPr>
          <p:spPr bwMode="auto">
            <a:xfrm>
              <a:off x="11874480"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15" name="Group 1814">
            <a:extLst>
              <a:ext uri="{FF2B5EF4-FFF2-40B4-BE49-F238E27FC236}">
                <a16:creationId xmlns:a16="http://schemas.microsoft.com/office/drawing/2014/main" id="{1D84FA7B-137F-435D-8123-CAB304758178}"/>
              </a:ext>
            </a:extLst>
          </p:cNvPr>
          <p:cNvGrpSpPr/>
          <p:nvPr userDrawn="1"/>
        </p:nvGrpSpPr>
        <p:grpSpPr>
          <a:xfrm>
            <a:off x="83664" y="4624382"/>
            <a:ext cx="12009864" cy="176637"/>
            <a:chOff x="83663" y="4565932"/>
            <a:chExt cx="12009864" cy="176637"/>
          </a:xfrm>
        </p:grpSpPr>
        <p:sp>
          <p:nvSpPr>
            <p:cNvPr id="1483" name="Freeform 29">
              <a:extLst>
                <a:ext uri="{FF2B5EF4-FFF2-40B4-BE49-F238E27FC236}">
                  <a16:creationId xmlns:a16="http://schemas.microsoft.com/office/drawing/2014/main" id="{C937C581-F1E8-4EE5-A0EB-72611DAEEF63}"/>
                </a:ext>
              </a:extLst>
            </p:cNvPr>
            <p:cNvSpPr>
              <a:spLocks/>
            </p:cNvSpPr>
            <p:nvPr userDrawn="1"/>
          </p:nvSpPr>
          <p:spPr bwMode="auto">
            <a:xfrm flipH="1">
              <a:off x="6959982"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4" name="Freeform 30">
              <a:extLst>
                <a:ext uri="{FF2B5EF4-FFF2-40B4-BE49-F238E27FC236}">
                  <a16:creationId xmlns:a16="http://schemas.microsoft.com/office/drawing/2014/main" id="{8AB6E3AC-6856-4DAF-999A-381193C54253}"/>
                </a:ext>
              </a:extLst>
            </p:cNvPr>
            <p:cNvSpPr>
              <a:spLocks/>
            </p:cNvSpPr>
            <p:nvPr userDrawn="1"/>
          </p:nvSpPr>
          <p:spPr bwMode="auto">
            <a:xfrm flipH="1">
              <a:off x="6633841"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5" name="Freeform 31">
              <a:extLst>
                <a:ext uri="{FF2B5EF4-FFF2-40B4-BE49-F238E27FC236}">
                  <a16:creationId xmlns:a16="http://schemas.microsoft.com/office/drawing/2014/main" id="{65FBE7BB-D0B5-49F5-B626-D60B901DB95C}"/>
                </a:ext>
              </a:extLst>
            </p:cNvPr>
            <p:cNvSpPr>
              <a:spLocks/>
            </p:cNvSpPr>
            <p:nvPr userDrawn="1"/>
          </p:nvSpPr>
          <p:spPr bwMode="auto">
            <a:xfrm flipH="1">
              <a:off x="7067076"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6" name="Freeform 32">
              <a:extLst>
                <a:ext uri="{FF2B5EF4-FFF2-40B4-BE49-F238E27FC236}">
                  <a16:creationId xmlns:a16="http://schemas.microsoft.com/office/drawing/2014/main" id="{1149472C-344F-48A5-A8A8-69FF8C74AEF7}"/>
                </a:ext>
              </a:extLst>
            </p:cNvPr>
            <p:cNvSpPr>
              <a:spLocks/>
            </p:cNvSpPr>
            <p:nvPr userDrawn="1"/>
          </p:nvSpPr>
          <p:spPr bwMode="auto">
            <a:xfrm flipH="1">
              <a:off x="6740936"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7" name="Freeform 29">
              <a:extLst>
                <a:ext uri="{FF2B5EF4-FFF2-40B4-BE49-F238E27FC236}">
                  <a16:creationId xmlns:a16="http://schemas.microsoft.com/office/drawing/2014/main" id="{27C8463D-660A-41DE-ADB6-5FF28F1E7F3F}"/>
                </a:ext>
              </a:extLst>
            </p:cNvPr>
            <p:cNvSpPr>
              <a:spLocks/>
            </p:cNvSpPr>
            <p:nvPr userDrawn="1"/>
          </p:nvSpPr>
          <p:spPr bwMode="auto">
            <a:xfrm flipH="1">
              <a:off x="6305212"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8" name="Freeform 30">
              <a:extLst>
                <a:ext uri="{FF2B5EF4-FFF2-40B4-BE49-F238E27FC236}">
                  <a16:creationId xmlns:a16="http://schemas.microsoft.com/office/drawing/2014/main" id="{E79B9E7A-1FE4-445E-8762-8A0CD2ADAD0D}"/>
                </a:ext>
              </a:extLst>
            </p:cNvPr>
            <p:cNvSpPr>
              <a:spLocks/>
            </p:cNvSpPr>
            <p:nvPr userDrawn="1"/>
          </p:nvSpPr>
          <p:spPr bwMode="auto">
            <a:xfrm flipH="1">
              <a:off x="5979072"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9" name="Freeform 31">
              <a:extLst>
                <a:ext uri="{FF2B5EF4-FFF2-40B4-BE49-F238E27FC236}">
                  <a16:creationId xmlns:a16="http://schemas.microsoft.com/office/drawing/2014/main" id="{8B498E98-9565-4A6D-9783-857C0CEAA3BE}"/>
                </a:ext>
              </a:extLst>
            </p:cNvPr>
            <p:cNvSpPr>
              <a:spLocks/>
            </p:cNvSpPr>
            <p:nvPr userDrawn="1"/>
          </p:nvSpPr>
          <p:spPr bwMode="auto">
            <a:xfrm flipH="1">
              <a:off x="6412307"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0" name="Freeform 32">
              <a:extLst>
                <a:ext uri="{FF2B5EF4-FFF2-40B4-BE49-F238E27FC236}">
                  <a16:creationId xmlns:a16="http://schemas.microsoft.com/office/drawing/2014/main" id="{9915BEAD-5A39-4D6F-AB16-BB3BD1F60AA8}"/>
                </a:ext>
              </a:extLst>
            </p:cNvPr>
            <p:cNvSpPr>
              <a:spLocks/>
            </p:cNvSpPr>
            <p:nvPr userDrawn="1"/>
          </p:nvSpPr>
          <p:spPr bwMode="auto">
            <a:xfrm flipH="1">
              <a:off x="6086166"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1" name="Freeform 29">
              <a:extLst>
                <a:ext uri="{FF2B5EF4-FFF2-40B4-BE49-F238E27FC236}">
                  <a16:creationId xmlns:a16="http://schemas.microsoft.com/office/drawing/2014/main" id="{3A054EDD-46E6-4BFA-8EDA-3A3B36E07F9F}"/>
                </a:ext>
              </a:extLst>
            </p:cNvPr>
            <p:cNvSpPr>
              <a:spLocks/>
            </p:cNvSpPr>
            <p:nvPr userDrawn="1"/>
          </p:nvSpPr>
          <p:spPr bwMode="auto">
            <a:xfrm flipH="1">
              <a:off x="5650444"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2" name="Freeform 30">
              <a:extLst>
                <a:ext uri="{FF2B5EF4-FFF2-40B4-BE49-F238E27FC236}">
                  <a16:creationId xmlns:a16="http://schemas.microsoft.com/office/drawing/2014/main" id="{C1E6A53E-70F6-4A4A-A6D1-0D38FFEFFC0E}"/>
                </a:ext>
              </a:extLst>
            </p:cNvPr>
            <p:cNvSpPr>
              <a:spLocks/>
            </p:cNvSpPr>
            <p:nvPr userDrawn="1"/>
          </p:nvSpPr>
          <p:spPr bwMode="auto">
            <a:xfrm flipH="1">
              <a:off x="5324303"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3" name="Freeform 31">
              <a:extLst>
                <a:ext uri="{FF2B5EF4-FFF2-40B4-BE49-F238E27FC236}">
                  <a16:creationId xmlns:a16="http://schemas.microsoft.com/office/drawing/2014/main" id="{0847C902-8369-4CF9-9A1E-6E824E4F6E1B}"/>
                </a:ext>
              </a:extLst>
            </p:cNvPr>
            <p:cNvSpPr>
              <a:spLocks/>
            </p:cNvSpPr>
            <p:nvPr userDrawn="1"/>
          </p:nvSpPr>
          <p:spPr bwMode="auto">
            <a:xfrm flipH="1">
              <a:off x="5757538"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4" name="Freeform 32">
              <a:extLst>
                <a:ext uri="{FF2B5EF4-FFF2-40B4-BE49-F238E27FC236}">
                  <a16:creationId xmlns:a16="http://schemas.microsoft.com/office/drawing/2014/main" id="{F51AD32E-1551-4707-B22D-9DE28F1E32FD}"/>
                </a:ext>
              </a:extLst>
            </p:cNvPr>
            <p:cNvSpPr>
              <a:spLocks/>
            </p:cNvSpPr>
            <p:nvPr userDrawn="1"/>
          </p:nvSpPr>
          <p:spPr bwMode="auto">
            <a:xfrm flipH="1">
              <a:off x="5431398"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5" name="Freeform 29">
              <a:extLst>
                <a:ext uri="{FF2B5EF4-FFF2-40B4-BE49-F238E27FC236}">
                  <a16:creationId xmlns:a16="http://schemas.microsoft.com/office/drawing/2014/main" id="{F5F52CFD-D509-4CEE-AE3C-1E8820ABDB11}"/>
                </a:ext>
              </a:extLst>
            </p:cNvPr>
            <p:cNvSpPr>
              <a:spLocks/>
            </p:cNvSpPr>
            <p:nvPr userDrawn="1"/>
          </p:nvSpPr>
          <p:spPr bwMode="auto">
            <a:xfrm flipH="1">
              <a:off x="4995675"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6" name="Freeform 30">
              <a:extLst>
                <a:ext uri="{FF2B5EF4-FFF2-40B4-BE49-F238E27FC236}">
                  <a16:creationId xmlns:a16="http://schemas.microsoft.com/office/drawing/2014/main" id="{AE5F8FA5-6225-47A1-BD8B-DEF29B20D0AE}"/>
                </a:ext>
              </a:extLst>
            </p:cNvPr>
            <p:cNvSpPr>
              <a:spLocks/>
            </p:cNvSpPr>
            <p:nvPr userDrawn="1"/>
          </p:nvSpPr>
          <p:spPr bwMode="auto">
            <a:xfrm flipH="1">
              <a:off x="4669534"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7" name="Freeform 31">
              <a:extLst>
                <a:ext uri="{FF2B5EF4-FFF2-40B4-BE49-F238E27FC236}">
                  <a16:creationId xmlns:a16="http://schemas.microsoft.com/office/drawing/2014/main" id="{00AD553A-E251-4741-A8B8-AC425803B283}"/>
                </a:ext>
              </a:extLst>
            </p:cNvPr>
            <p:cNvSpPr>
              <a:spLocks/>
            </p:cNvSpPr>
            <p:nvPr userDrawn="1"/>
          </p:nvSpPr>
          <p:spPr bwMode="auto">
            <a:xfrm flipH="1">
              <a:off x="5102769"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8" name="Freeform 32">
              <a:extLst>
                <a:ext uri="{FF2B5EF4-FFF2-40B4-BE49-F238E27FC236}">
                  <a16:creationId xmlns:a16="http://schemas.microsoft.com/office/drawing/2014/main" id="{620D7601-2FFB-4AB7-ADAF-0372789A496B}"/>
                </a:ext>
              </a:extLst>
            </p:cNvPr>
            <p:cNvSpPr>
              <a:spLocks/>
            </p:cNvSpPr>
            <p:nvPr userDrawn="1"/>
          </p:nvSpPr>
          <p:spPr bwMode="auto">
            <a:xfrm flipH="1">
              <a:off x="4776629"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9" name="Freeform 521">
              <a:extLst>
                <a:ext uri="{FF2B5EF4-FFF2-40B4-BE49-F238E27FC236}">
                  <a16:creationId xmlns:a16="http://schemas.microsoft.com/office/drawing/2014/main" id="{7CC481C5-CBCA-4938-9317-06D30CB61A0E}"/>
                </a:ext>
              </a:extLst>
            </p:cNvPr>
            <p:cNvSpPr>
              <a:spLocks/>
            </p:cNvSpPr>
            <p:nvPr userDrawn="1"/>
          </p:nvSpPr>
          <p:spPr bwMode="auto">
            <a:xfrm flipH="1">
              <a:off x="4340906"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0" name="Freeform 522">
              <a:extLst>
                <a:ext uri="{FF2B5EF4-FFF2-40B4-BE49-F238E27FC236}">
                  <a16:creationId xmlns:a16="http://schemas.microsoft.com/office/drawing/2014/main" id="{4390D331-8BAF-43EC-AA81-47BDAAD23728}"/>
                </a:ext>
              </a:extLst>
            </p:cNvPr>
            <p:cNvSpPr>
              <a:spLocks/>
            </p:cNvSpPr>
            <p:nvPr userDrawn="1"/>
          </p:nvSpPr>
          <p:spPr bwMode="auto">
            <a:xfrm flipH="1">
              <a:off x="4014765"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1" name="Freeform 523">
              <a:extLst>
                <a:ext uri="{FF2B5EF4-FFF2-40B4-BE49-F238E27FC236}">
                  <a16:creationId xmlns:a16="http://schemas.microsoft.com/office/drawing/2014/main" id="{EC41EF87-4F67-45D5-B0C2-E1ED9D4C950B}"/>
                </a:ext>
              </a:extLst>
            </p:cNvPr>
            <p:cNvSpPr>
              <a:spLocks/>
            </p:cNvSpPr>
            <p:nvPr userDrawn="1"/>
          </p:nvSpPr>
          <p:spPr bwMode="auto">
            <a:xfrm flipH="1">
              <a:off x="4447999"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2" name="Freeform 524">
              <a:extLst>
                <a:ext uri="{FF2B5EF4-FFF2-40B4-BE49-F238E27FC236}">
                  <a16:creationId xmlns:a16="http://schemas.microsoft.com/office/drawing/2014/main" id="{8504F518-73C8-4C62-BD8B-8DBEABE06BF5}"/>
                </a:ext>
              </a:extLst>
            </p:cNvPr>
            <p:cNvSpPr>
              <a:spLocks/>
            </p:cNvSpPr>
            <p:nvPr userDrawn="1"/>
          </p:nvSpPr>
          <p:spPr bwMode="auto">
            <a:xfrm flipH="1">
              <a:off x="4121860"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3" name="Freeform 29">
              <a:extLst>
                <a:ext uri="{FF2B5EF4-FFF2-40B4-BE49-F238E27FC236}">
                  <a16:creationId xmlns:a16="http://schemas.microsoft.com/office/drawing/2014/main" id="{85666856-FDFD-4A1B-8839-FF9140B4F1A4}"/>
                </a:ext>
              </a:extLst>
            </p:cNvPr>
            <p:cNvSpPr>
              <a:spLocks/>
            </p:cNvSpPr>
            <p:nvPr userDrawn="1"/>
          </p:nvSpPr>
          <p:spPr bwMode="auto">
            <a:xfrm flipH="1">
              <a:off x="3686136"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4" name="Freeform 31">
              <a:extLst>
                <a:ext uri="{FF2B5EF4-FFF2-40B4-BE49-F238E27FC236}">
                  <a16:creationId xmlns:a16="http://schemas.microsoft.com/office/drawing/2014/main" id="{1F2CFB71-F2D6-403C-953F-4175EAF28C8C}"/>
                </a:ext>
              </a:extLst>
            </p:cNvPr>
            <p:cNvSpPr>
              <a:spLocks/>
            </p:cNvSpPr>
            <p:nvPr userDrawn="1"/>
          </p:nvSpPr>
          <p:spPr bwMode="auto">
            <a:xfrm flipH="1">
              <a:off x="3793231"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5" name="Freeform 29">
              <a:extLst>
                <a:ext uri="{FF2B5EF4-FFF2-40B4-BE49-F238E27FC236}">
                  <a16:creationId xmlns:a16="http://schemas.microsoft.com/office/drawing/2014/main" id="{BB5F7F24-9D5C-42F3-8F4E-819FE5D91282}"/>
                </a:ext>
              </a:extLst>
            </p:cNvPr>
            <p:cNvSpPr>
              <a:spLocks/>
            </p:cNvSpPr>
            <p:nvPr userDrawn="1"/>
          </p:nvSpPr>
          <p:spPr bwMode="auto">
            <a:xfrm flipH="1">
              <a:off x="3357508"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6" name="Freeform 30">
              <a:extLst>
                <a:ext uri="{FF2B5EF4-FFF2-40B4-BE49-F238E27FC236}">
                  <a16:creationId xmlns:a16="http://schemas.microsoft.com/office/drawing/2014/main" id="{2F2CCFB0-04D7-40B8-B976-349093F2F3C0}"/>
                </a:ext>
              </a:extLst>
            </p:cNvPr>
            <p:cNvSpPr>
              <a:spLocks/>
            </p:cNvSpPr>
            <p:nvPr userDrawn="1"/>
          </p:nvSpPr>
          <p:spPr bwMode="auto">
            <a:xfrm flipH="1">
              <a:off x="3031367"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7" name="Freeform 31">
              <a:extLst>
                <a:ext uri="{FF2B5EF4-FFF2-40B4-BE49-F238E27FC236}">
                  <a16:creationId xmlns:a16="http://schemas.microsoft.com/office/drawing/2014/main" id="{7A31D7EF-F0E9-49A2-831C-6BC9C6636107}"/>
                </a:ext>
              </a:extLst>
            </p:cNvPr>
            <p:cNvSpPr>
              <a:spLocks/>
            </p:cNvSpPr>
            <p:nvPr userDrawn="1"/>
          </p:nvSpPr>
          <p:spPr bwMode="auto">
            <a:xfrm flipH="1">
              <a:off x="3464602"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8" name="Freeform 32">
              <a:extLst>
                <a:ext uri="{FF2B5EF4-FFF2-40B4-BE49-F238E27FC236}">
                  <a16:creationId xmlns:a16="http://schemas.microsoft.com/office/drawing/2014/main" id="{E74515D6-90D4-424F-B0DF-5263CC8FC4D1}"/>
                </a:ext>
              </a:extLst>
            </p:cNvPr>
            <p:cNvSpPr>
              <a:spLocks/>
            </p:cNvSpPr>
            <p:nvPr userDrawn="1"/>
          </p:nvSpPr>
          <p:spPr bwMode="auto">
            <a:xfrm flipH="1">
              <a:off x="3138462"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9" name="Freeform 29">
              <a:extLst>
                <a:ext uri="{FF2B5EF4-FFF2-40B4-BE49-F238E27FC236}">
                  <a16:creationId xmlns:a16="http://schemas.microsoft.com/office/drawing/2014/main" id="{405CE857-C882-45B2-9A83-71F3F4E2A8DF}"/>
                </a:ext>
              </a:extLst>
            </p:cNvPr>
            <p:cNvSpPr>
              <a:spLocks/>
            </p:cNvSpPr>
            <p:nvPr userDrawn="1"/>
          </p:nvSpPr>
          <p:spPr bwMode="auto">
            <a:xfrm flipH="1">
              <a:off x="2702739"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0" name="Freeform 30">
              <a:extLst>
                <a:ext uri="{FF2B5EF4-FFF2-40B4-BE49-F238E27FC236}">
                  <a16:creationId xmlns:a16="http://schemas.microsoft.com/office/drawing/2014/main" id="{39CE3DC5-15D2-4C32-9F0C-5DECC998757C}"/>
                </a:ext>
              </a:extLst>
            </p:cNvPr>
            <p:cNvSpPr>
              <a:spLocks/>
            </p:cNvSpPr>
            <p:nvPr userDrawn="1"/>
          </p:nvSpPr>
          <p:spPr bwMode="auto">
            <a:xfrm flipH="1">
              <a:off x="2376598"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1" name="Freeform 31">
              <a:extLst>
                <a:ext uri="{FF2B5EF4-FFF2-40B4-BE49-F238E27FC236}">
                  <a16:creationId xmlns:a16="http://schemas.microsoft.com/office/drawing/2014/main" id="{9B3D6FF0-FD04-48BD-9AC9-61F1B4C713DB}"/>
                </a:ext>
              </a:extLst>
            </p:cNvPr>
            <p:cNvSpPr>
              <a:spLocks/>
            </p:cNvSpPr>
            <p:nvPr userDrawn="1"/>
          </p:nvSpPr>
          <p:spPr bwMode="auto">
            <a:xfrm flipH="1">
              <a:off x="2809833"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2" name="Freeform 32">
              <a:extLst>
                <a:ext uri="{FF2B5EF4-FFF2-40B4-BE49-F238E27FC236}">
                  <a16:creationId xmlns:a16="http://schemas.microsoft.com/office/drawing/2014/main" id="{55AD8B73-7F23-4953-A821-5C71E924EE66}"/>
                </a:ext>
              </a:extLst>
            </p:cNvPr>
            <p:cNvSpPr>
              <a:spLocks/>
            </p:cNvSpPr>
            <p:nvPr userDrawn="1"/>
          </p:nvSpPr>
          <p:spPr bwMode="auto">
            <a:xfrm flipH="1">
              <a:off x="2483693"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3" name="Freeform 29">
              <a:extLst>
                <a:ext uri="{FF2B5EF4-FFF2-40B4-BE49-F238E27FC236}">
                  <a16:creationId xmlns:a16="http://schemas.microsoft.com/office/drawing/2014/main" id="{BC7C1AE2-E345-4BEB-B2D8-B3527422AA65}"/>
                </a:ext>
              </a:extLst>
            </p:cNvPr>
            <p:cNvSpPr>
              <a:spLocks/>
            </p:cNvSpPr>
            <p:nvPr userDrawn="1"/>
          </p:nvSpPr>
          <p:spPr bwMode="auto">
            <a:xfrm flipH="1">
              <a:off x="2047970"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4" name="Freeform 30">
              <a:extLst>
                <a:ext uri="{FF2B5EF4-FFF2-40B4-BE49-F238E27FC236}">
                  <a16:creationId xmlns:a16="http://schemas.microsoft.com/office/drawing/2014/main" id="{AE3DF518-18F0-4594-A49B-320DBC91C5D1}"/>
                </a:ext>
              </a:extLst>
            </p:cNvPr>
            <p:cNvSpPr>
              <a:spLocks/>
            </p:cNvSpPr>
            <p:nvPr userDrawn="1"/>
          </p:nvSpPr>
          <p:spPr bwMode="auto">
            <a:xfrm flipH="1">
              <a:off x="1721830"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5" name="Freeform 31">
              <a:extLst>
                <a:ext uri="{FF2B5EF4-FFF2-40B4-BE49-F238E27FC236}">
                  <a16:creationId xmlns:a16="http://schemas.microsoft.com/office/drawing/2014/main" id="{3B006AD8-014D-4405-89E0-C042C724EE8E}"/>
                </a:ext>
              </a:extLst>
            </p:cNvPr>
            <p:cNvSpPr>
              <a:spLocks/>
            </p:cNvSpPr>
            <p:nvPr userDrawn="1"/>
          </p:nvSpPr>
          <p:spPr bwMode="auto">
            <a:xfrm flipH="1">
              <a:off x="2155065"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6" name="Freeform 32">
              <a:extLst>
                <a:ext uri="{FF2B5EF4-FFF2-40B4-BE49-F238E27FC236}">
                  <a16:creationId xmlns:a16="http://schemas.microsoft.com/office/drawing/2014/main" id="{8C1BCB6A-7558-45BB-A05E-3F1EEAE9C593}"/>
                </a:ext>
              </a:extLst>
            </p:cNvPr>
            <p:cNvSpPr>
              <a:spLocks/>
            </p:cNvSpPr>
            <p:nvPr userDrawn="1"/>
          </p:nvSpPr>
          <p:spPr bwMode="auto">
            <a:xfrm flipH="1">
              <a:off x="1828924"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7" name="Freeform 29">
              <a:extLst>
                <a:ext uri="{FF2B5EF4-FFF2-40B4-BE49-F238E27FC236}">
                  <a16:creationId xmlns:a16="http://schemas.microsoft.com/office/drawing/2014/main" id="{06D7BA0B-491B-4753-B7E8-709D6B4DA29A}"/>
                </a:ext>
              </a:extLst>
            </p:cNvPr>
            <p:cNvSpPr>
              <a:spLocks/>
            </p:cNvSpPr>
            <p:nvPr userDrawn="1"/>
          </p:nvSpPr>
          <p:spPr bwMode="auto">
            <a:xfrm flipH="1">
              <a:off x="1393201"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8" name="Freeform 30">
              <a:extLst>
                <a:ext uri="{FF2B5EF4-FFF2-40B4-BE49-F238E27FC236}">
                  <a16:creationId xmlns:a16="http://schemas.microsoft.com/office/drawing/2014/main" id="{B1DBAF15-6885-4F93-8FFF-382A0071A075}"/>
                </a:ext>
              </a:extLst>
            </p:cNvPr>
            <p:cNvSpPr>
              <a:spLocks/>
            </p:cNvSpPr>
            <p:nvPr userDrawn="1"/>
          </p:nvSpPr>
          <p:spPr bwMode="auto">
            <a:xfrm flipH="1">
              <a:off x="1067060"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9" name="Freeform 31">
              <a:extLst>
                <a:ext uri="{FF2B5EF4-FFF2-40B4-BE49-F238E27FC236}">
                  <a16:creationId xmlns:a16="http://schemas.microsoft.com/office/drawing/2014/main" id="{ACFF2DCE-0E0E-4FB4-AC0E-AE8F1FADFA47}"/>
                </a:ext>
              </a:extLst>
            </p:cNvPr>
            <p:cNvSpPr>
              <a:spLocks/>
            </p:cNvSpPr>
            <p:nvPr userDrawn="1"/>
          </p:nvSpPr>
          <p:spPr bwMode="auto">
            <a:xfrm flipH="1">
              <a:off x="1500296"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0" name="Freeform 32">
              <a:extLst>
                <a:ext uri="{FF2B5EF4-FFF2-40B4-BE49-F238E27FC236}">
                  <a16:creationId xmlns:a16="http://schemas.microsoft.com/office/drawing/2014/main" id="{7D8A1C9A-F3EE-44EF-B1C6-5ADC2AB65FAD}"/>
                </a:ext>
              </a:extLst>
            </p:cNvPr>
            <p:cNvSpPr>
              <a:spLocks/>
            </p:cNvSpPr>
            <p:nvPr userDrawn="1"/>
          </p:nvSpPr>
          <p:spPr bwMode="auto">
            <a:xfrm flipH="1">
              <a:off x="1174155"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1" name="Freeform 543">
              <a:extLst>
                <a:ext uri="{FF2B5EF4-FFF2-40B4-BE49-F238E27FC236}">
                  <a16:creationId xmlns:a16="http://schemas.microsoft.com/office/drawing/2014/main" id="{8D31C02C-ECA9-47DB-AFC1-95A662649DEB}"/>
                </a:ext>
              </a:extLst>
            </p:cNvPr>
            <p:cNvSpPr>
              <a:spLocks/>
            </p:cNvSpPr>
            <p:nvPr userDrawn="1"/>
          </p:nvSpPr>
          <p:spPr bwMode="auto">
            <a:xfrm flipH="1">
              <a:off x="738433"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2" name="Freeform 544">
              <a:extLst>
                <a:ext uri="{FF2B5EF4-FFF2-40B4-BE49-F238E27FC236}">
                  <a16:creationId xmlns:a16="http://schemas.microsoft.com/office/drawing/2014/main" id="{7119BBF5-4BAF-4783-975C-0BAE53E06C59}"/>
                </a:ext>
              </a:extLst>
            </p:cNvPr>
            <p:cNvSpPr>
              <a:spLocks/>
            </p:cNvSpPr>
            <p:nvPr userDrawn="1"/>
          </p:nvSpPr>
          <p:spPr bwMode="auto">
            <a:xfrm flipH="1">
              <a:off x="412291"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3" name="Freeform 545">
              <a:extLst>
                <a:ext uri="{FF2B5EF4-FFF2-40B4-BE49-F238E27FC236}">
                  <a16:creationId xmlns:a16="http://schemas.microsoft.com/office/drawing/2014/main" id="{60FC0D9C-1D31-44B8-9724-3C9763D9009C}"/>
                </a:ext>
              </a:extLst>
            </p:cNvPr>
            <p:cNvSpPr>
              <a:spLocks/>
            </p:cNvSpPr>
            <p:nvPr userDrawn="1"/>
          </p:nvSpPr>
          <p:spPr bwMode="auto">
            <a:xfrm flipH="1">
              <a:off x="845526"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4" name="Freeform 546">
              <a:extLst>
                <a:ext uri="{FF2B5EF4-FFF2-40B4-BE49-F238E27FC236}">
                  <a16:creationId xmlns:a16="http://schemas.microsoft.com/office/drawing/2014/main" id="{E734F067-AC1A-462F-B0E7-76A01487A7B9}"/>
                </a:ext>
              </a:extLst>
            </p:cNvPr>
            <p:cNvSpPr>
              <a:spLocks/>
            </p:cNvSpPr>
            <p:nvPr userDrawn="1"/>
          </p:nvSpPr>
          <p:spPr bwMode="auto">
            <a:xfrm flipH="1">
              <a:off x="519387"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5" name="Freeform 29">
              <a:extLst>
                <a:ext uri="{FF2B5EF4-FFF2-40B4-BE49-F238E27FC236}">
                  <a16:creationId xmlns:a16="http://schemas.microsoft.com/office/drawing/2014/main" id="{EC3FABBB-B8A8-4FA2-B85B-8C13947C6C9D}"/>
                </a:ext>
              </a:extLst>
            </p:cNvPr>
            <p:cNvSpPr>
              <a:spLocks/>
            </p:cNvSpPr>
            <p:nvPr userDrawn="1"/>
          </p:nvSpPr>
          <p:spPr bwMode="auto">
            <a:xfrm flipH="1">
              <a:off x="83663"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6" name="Freeform 31">
              <a:extLst>
                <a:ext uri="{FF2B5EF4-FFF2-40B4-BE49-F238E27FC236}">
                  <a16:creationId xmlns:a16="http://schemas.microsoft.com/office/drawing/2014/main" id="{11705EB2-6098-4F4C-B24F-715E341EFD0E}"/>
                </a:ext>
              </a:extLst>
            </p:cNvPr>
            <p:cNvSpPr>
              <a:spLocks/>
            </p:cNvSpPr>
            <p:nvPr userDrawn="1"/>
          </p:nvSpPr>
          <p:spPr bwMode="auto">
            <a:xfrm flipH="1">
              <a:off x="190757"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9" name="Freeform 30">
              <a:extLst>
                <a:ext uri="{FF2B5EF4-FFF2-40B4-BE49-F238E27FC236}">
                  <a16:creationId xmlns:a16="http://schemas.microsoft.com/office/drawing/2014/main" id="{AB37FD2C-9E00-4BC8-ABBD-CB89D6A6A7FF}"/>
                </a:ext>
              </a:extLst>
            </p:cNvPr>
            <p:cNvSpPr>
              <a:spLocks/>
            </p:cNvSpPr>
            <p:nvPr userDrawn="1"/>
          </p:nvSpPr>
          <p:spPr bwMode="auto">
            <a:xfrm flipH="1">
              <a:off x="11874480"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0" name="Freeform 32">
              <a:extLst>
                <a:ext uri="{FF2B5EF4-FFF2-40B4-BE49-F238E27FC236}">
                  <a16:creationId xmlns:a16="http://schemas.microsoft.com/office/drawing/2014/main" id="{81FCB7E9-DF42-4DFA-8CBC-6E2E558F9709}"/>
                </a:ext>
              </a:extLst>
            </p:cNvPr>
            <p:cNvSpPr>
              <a:spLocks/>
            </p:cNvSpPr>
            <p:nvPr userDrawn="1"/>
          </p:nvSpPr>
          <p:spPr bwMode="auto">
            <a:xfrm flipH="1">
              <a:off x="11981575"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1" name="Freeform 403">
              <a:extLst>
                <a:ext uri="{FF2B5EF4-FFF2-40B4-BE49-F238E27FC236}">
                  <a16:creationId xmlns:a16="http://schemas.microsoft.com/office/drawing/2014/main" id="{3BB3266A-CA1B-40F7-BE0C-E8248A19BC84}"/>
                </a:ext>
              </a:extLst>
            </p:cNvPr>
            <p:cNvSpPr>
              <a:spLocks/>
            </p:cNvSpPr>
            <p:nvPr userDrawn="1"/>
          </p:nvSpPr>
          <p:spPr bwMode="auto">
            <a:xfrm flipH="1">
              <a:off x="11545853"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2" name="Freeform 404">
              <a:extLst>
                <a:ext uri="{FF2B5EF4-FFF2-40B4-BE49-F238E27FC236}">
                  <a16:creationId xmlns:a16="http://schemas.microsoft.com/office/drawing/2014/main" id="{7068B3ED-3349-4B2F-B97A-7C7D7E747014}"/>
                </a:ext>
              </a:extLst>
            </p:cNvPr>
            <p:cNvSpPr>
              <a:spLocks/>
            </p:cNvSpPr>
            <p:nvPr userDrawn="1"/>
          </p:nvSpPr>
          <p:spPr bwMode="auto">
            <a:xfrm flipH="1">
              <a:off x="11219711"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3" name="Freeform 405">
              <a:extLst>
                <a:ext uri="{FF2B5EF4-FFF2-40B4-BE49-F238E27FC236}">
                  <a16:creationId xmlns:a16="http://schemas.microsoft.com/office/drawing/2014/main" id="{7489CBA4-6F95-4D46-BEA4-CDF605EBD7E0}"/>
                </a:ext>
              </a:extLst>
            </p:cNvPr>
            <p:cNvSpPr>
              <a:spLocks/>
            </p:cNvSpPr>
            <p:nvPr userDrawn="1"/>
          </p:nvSpPr>
          <p:spPr bwMode="auto">
            <a:xfrm flipH="1">
              <a:off x="11652945"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4" name="Freeform 406">
              <a:extLst>
                <a:ext uri="{FF2B5EF4-FFF2-40B4-BE49-F238E27FC236}">
                  <a16:creationId xmlns:a16="http://schemas.microsoft.com/office/drawing/2014/main" id="{59D3E069-0B6A-4F72-AD06-60AC6D3C3C9B}"/>
                </a:ext>
              </a:extLst>
            </p:cNvPr>
            <p:cNvSpPr>
              <a:spLocks/>
            </p:cNvSpPr>
            <p:nvPr userDrawn="1"/>
          </p:nvSpPr>
          <p:spPr bwMode="auto">
            <a:xfrm flipH="1">
              <a:off x="11326806"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5" name="Freeform 29">
              <a:extLst>
                <a:ext uri="{FF2B5EF4-FFF2-40B4-BE49-F238E27FC236}">
                  <a16:creationId xmlns:a16="http://schemas.microsoft.com/office/drawing/2014/main" id="{250DC0F7-E1F3-4C96-8CBC-7E56820F5239}"/>
                </a:ext>
              </a:extLst>
            </p:cNvPr>
            <p:cNvSpPr>
              <a:spLocks/>
            </p:cNvSpPr>
            <p:nvPr userDrawn="1"/>
          </p:nvSpPr>
          <p:spPr bwMode="auto">
            <a:xfrm flipH="1">
              <a:off x="10891083"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6" name="Freeform 31">
              <a:extLst>
                <a:ext uri="{FF2B5EF4-FFF2-40B4-BE49-F238E27FC236}">
                  <a16:creationId xmlns:a16="http://schemas.microsoft.com/office/drawing/2014/main" id="{F12D4549-53E7-4C67-A14A-0D964BFA4231}"/>
                </a:ext>
              </a:extLst>
            </p:cNvPr>
            <p:cNvSpPr>
              <a:spLocks/>
            </p:cNvSpPr>
            <p:nvPr userDrawn="1"/>
          </p:nvSpPr>
          <p:spPr bwMode="auto">
            <a:xfrm flipH="1">
              <a:off x="10998177"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7" name="Freeform 29">
              <a:extLst>
                <a:ext uri="{FF2B5EF4-FFF2-40B4-BE49-F238E27FC236}">
                  <a16:creationId xmlns:a16="http://schemas.microsoft.com/office/drawing/2014/main" id="{19951FF1-60C6-47B1-AF2C-F40C4EE753F5}"/>
                </a:ext>
              </a:extLst>
            </p:cNvPr>
            <p:cNvSpPr>
              <a:spLocks/>
            </p:cNvSpPr>
            <p:nvPr userDrawn="1"/>
          </p:nvSpPr>
          <p:spPr bwMode="auto">
            <a:xfrm flipH="1">
              <a:off x="10562455"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8" name="Freeform 30">
              <a:extLst>
                <a:ext uri="{FF2B5EF4-FFF2-40B4-BE49-F238E27FC236}">
                  <a16:creationId xmlns:a16="http://schemas.microsoft.com/office/drawing/2014/main" id="{3ED012F8-EE57-4D38-AAD4-71CB3021FCE9}"/>
                </a:ext>
              </a:extLst>
            </p:cNvPr>
            <p:cNvSpPr>
              <a:spLocks/>
            </p:cNvSpPr>
            <p:nvPr userDrawn="1"/>
          </p:nvSpPr>
          <p:spPr bwMode="auto">
            <a:xfrm flipH="1">
              <a:off x="10236313"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9" name="Freeform 31">
              <a:extLst>
                <a:ext uri="{FF2B5EF4-FFF2-40B4-BE49-F238E27FC236}">
                  <a16:creationId xmlns:a16="http://schemas.microsoft.com/office/drawing/2014/main" id="{F3F16648-94AE-4AE9-8C3D-4E6FD8A31AFD}"/>
                </a:ext>
              </a:extLst>
            </p:cNvPr>
            <p:cNvSpPr>
              <a:spLocks/>
            </p:cNvSpPr>
            <p:nvPr userDrawn="1"/>
          </p:nvSpPr>
          <p:spPr bwMode="auto">
            <a:xfrm flipH="1">
              <a:off x="10669548"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0" name="Freeform 32">
              <a:extLst>
                <a:ext uri="{FF2B5EF4-FFF2-40B4-BE49-F238E27FC236}">
                  <a16:creationId xmlns:a16="http://schemas.microsoft.com/office/drawing/2014/main" id="{CD7E7518-1B9B-4598-9C91-FA90439330F8}"/>
                </a:ext>
              </a:extLst>
            </p:cNvPr>
            <p:cNvSpPr>
              <a:spLocks/>
            </p:cNvSpPr>
            <p:nvPr userDrawn="1"/>
          </p:nvSpPr>
          <p:spPr bwMode="auto">
            <a:xfrm flipH="1">
              <a:off x="10343408"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1" name="Freeform 29">
              <a:extLst>
                <a:ext uri="{FF2B5EF4-FFF2-40B4-BE49-F238E27FC236}">
                  <a16:creationId xmlns:a16="http://schemas.microsoft.com/office/drawing/2014/main" id="{3941B248-CCDE-4636-B2D4-383A2A8184C3}"/>
                </a:ext>
              </a:extLst>
            </p:cNvPr>
            <p:cNvSpPr>
              <a:spLocks/>
            </p:cNvSpPr>
            <p:nvPr userDrawn="1"/>
          </p:nvSpPr>
          <p:spPr bwMode="auto">
            <a:xfrm flipH="1">
              <a:off x="9907685"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2" name="Freeform 30">
              <a:extLst>
                <a:ext uri="{FF2B5EF4-FFF2-40B4-BE49-F238E27FC236}">
                  <a16:creationId xmlns:a16="http://schemas.microsoft.com/office/drawing/2014/main" id="{EC354383-FE6D-432D-9B44-9678692D2070}"/>
                </a:ext>
              </a:extLst>
            </p:cNvPr>
            <p:cNvSpPr>
              <a:spLocks/>
            </p:cNvSpPr>
            <p:nvPr userDrawn="1"/>
          </p:nvSpPr>
          <p:spPr bwMode="auto">
            <a:xfrm flipH="1">
              <a:off x="9581544"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3" name="Freeform 31">
              <a:extLst>
                <a:ext uri="{FF2B5EF4-FFF2-40B4-BE49-F238E27FC236}">
                  <a16:creationId xmlns:a16="http://schemas.microsoft.com/office/drawing/2014/main" id="{AD655EA7-4C03-4551-87A3-EE80F968B479}"/>
                </a:ext>
              </a:extLst>
            </p:cNvPr>
            <p:cNvSpPr>
              <a:spLocks/>
            </p:cNvSpPr>
            <p:nvPr userDrawn="1"/>
          </p:nvSpPr>
          <p:spPr bwMode="auto">
            <a:xfrm flipH="1">
              <a:off x="10014780"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4" name="Freeform 32">
              <a:extLst>
                <a:ext uri="{FF2B5EF4-FFF2-40B4-BE49-F238E27FC236}">
                  <a16:creationId xmlns:a16="http://schemas.microsoft.com/office/drawing/2014/main" id="{7C467E05-4239-4004-BB79-DBDF28E8E146}"/>
                </a:ext>
              </a:extLst>
            </p:cNvPr>
            <p:cNvSpPr>
              <a:spLocks/>
            </p:cNvSpPr>
            <p:nvPr userDrawn="1"/>
          </p:nvSpPr>
          <p:spPr bwMode="auto">
            <a:xfrm flipH="1">
              <a:off x="9688639"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5" name="Freeform 29">
              <a:extLst>
                <a:ext uri="{FF2B5EF4-FFF2-40B4-BE49-F238E27FC236}">
                  <a16:creationId xmlns:a16="http://schemas.microsoft.com/office/drawing/2014/main" id="{654A7B82-19E5-4C52-9815-6360825A97C1}"/>
                </a:ext>
              </a:extLst>
            </p:cNvPr>
            <p:cNvSpPr>
              <a:spLocks/>
            </p:cNvSpPr>
            <p:nvPr userDrawn="1"/>
          </p:nvSpPr>
          <p:spPr bwMode="auto">
            <a:xfrm flipH="1">
              <a:off x="9252916"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6" name="Freeform 30">
              <a:extLst>
                <a:ext uri="{FF2B5EF4-FFF2-40B4-BE49-F238E27FC236}">
                  <a16:creationId xmlns:a16="http://schemas.microsoft.com/office/drawing/2014/main" id="{BE9C8B7C-90B5-4D20-A3A6-C6A6C0AB1AB6}"/>
                </a:ext>
              </a:extLst>
            </p:cNvPr>
            <p:cNvSpPr>
              <a:spLocks/>
            </p:cNvSpPr>
            <p:nvPr userDrawn="1"/>
          </p:nvSpPr>
          <p:spPr bwMode="auto">
            <a:xfrm flipH="1">
              <a:off x="8926775"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7" name="Freeform 31">
              <a:extLst>
                <a:ext uri="{FF2B5EF4-FFF2-40B4-BE49-F238E27FC236}">
                  <a16:creationId xmlns:a16="http://schemas.microsoft.com/office/drawing/2014/main" id="{BDB01185-BFCF-41D8-89FD-6223C8645604}"/>
                </a:ext>
              </a:extLst>
            </p:cNvPr>
            <p:cNvSpPr>
              <a:spLocks/>
            </p:cNvSpPr>
            <p:nvPr userDrawn="1"/>
          </p:nvSpPr>
          <p:spPr bwMode="auto">
            <a:xfrm flipH="1">
              <a:off x="9360011"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8" name="Freeform 32">
              <a:extLst>
                <a:ext uri="{FF2B5EF4-FFF2-40B4-BE49-F238E27FC236}">
                  <a16:creationId xmlns:a16="http://schemas.microsoft.com/office/drawing/2014/main" id="{D5BD919D-F1BC-491A-B230-82B663620939}"/>
                </a:ext>
              </a:extLst>
            </p:cNvPr>
            <p:cNvSpPr>
              <a:spLocks/>
            </p:cNvSpPr>
            <p:nvPr userDrawn="1"/>
          </p:nvSpPr>
          <p:spPr bwMode="auto">
            <a:xfrm flipH="1">
              <a:off x="9033870"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9" name="Freeform 29">
              <a:extLst>
                <a:ext uri="{FF2B5EF4-FFF2-40B4-BE49-F238E27FC236}">
                  <a16:creationId xmlns:a16="http://schemas.microsoft.com/office/drawing/2014/main" id="{8F888A3E-BD98-4319-A588-29DB0CAA5208}"/>
                </a:ext>
              </a:extLst>
            </p:cNvPr>
            <p:cNvSpPr>
              <a:spLocks/>
            </p:cNvSpPr>
            <p:nvPr userDrawn="1"/>
          </p:nvSpPr>
          <p:spPr bwMode="auto">
            <a:xfrm flipH="1">
              <a:off x="8598148"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0" name="Freeform 30">
              <a:extLst>
                <a:ext uri="{FF2B5EF4-FFF2-40B4-BE49-F238E27FC236}">
                  <a16:creationId xmlns:a16="http://schemas.microsoft.com/office/drawing/2014/main" id="{F0A4516F-3629-4F6C-B296-75E27FA0FDE4}"/>
                </a:ext>
              </a:extLst>
            </p:cNvPr>
            <p:cNvSpPr>
              <a:spLocks/>
            </p:cNvSpPr>
            <p:nvPr userDrawn="1"/>
          </p:nvSpPr>
          <p:spPr bwMode="auto">
            <a:xfrm flipH="1">
              <a:off x="8272007"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1" name="Freeform 31">
              <a:extLst>
                <a:ext uri="{FF2B5EF4-FFF2-40B4-BE49-F238E27FC236}">
                  <a16:creationId xmlns:a16="http://schemas.microsoft.com/office/drawing/2014/main" id="{8F8FC7E2-88C3-4BAF-86AF-4775501DF108}"/>
                </a:ext>
              </a:extLst>
            </p:cNvPr>
            <p:cNvSpPr>
              <a:spLocks/>
            </p:cNvSpPr>
            <p:nvPr userDrawn="1"/>
          </p:nvSpPr>
          <p:spPr bwMode="auto">
            <a:xfrm flipH="1">
              <a:off x="8705242"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2" name="Freeform 32">
              <a:extLst>
                <a:ext uri="{FF2B5EF4-FFF2-40B4-BE49-F238E27FC236}">
                  <a16:creationId xmlns:a16="http://schemas.microsoft.com/office/drawing/2014/main" id="{EC7CC34A-D67E-41B5-A4BA-4E4B5F66386A}"/>
                </a:ext>
              </a:extLst>
            </p:cNvPr>
            <p:cNvSpPr>
              <a:spLocks/>
            </p:cNvSpPr>
            <p:nvPr userDrawn="1"/>
          </p:nvSpPr>
          <p:spPr bwMode="auto">
            <a:xfrm flipH="1">
              <a:off x="8379101"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3" name="Freeform 425">
              <a:extLst>
                <a:ext uri="{FF2B5EF4-FFF2-40B4-BE49-F238E27FC236}">
                  <a16:creationId xmlns:a16="http://schemas.microsoft.com/office/drawing/2014/main" id="{90A95DA3-8F9E-421C-9174-8BF9AA504F83}"/>
                </a:ext>
              </a:extLst>
            </p:cNvPr>
            <p:cNvSpPr>
              <a:spLocks/>
            </p:cNvSpPr>
            <p:nvPr userDrawn="1"/>
          </p:nvSpPr>
          <p:spPr bwMode="auto">
            <a:xfrm flipH="1">
              <a:off x="7943379"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4" name="Freeform 426">
              <a:extLst>
                <a:ext uri="{FF2B5EF4-FFF2-40B4-BE49-F238E27FC236}">
                  <a16:creationId xmlns:a16="http://schemas.microsoft.com/office/drawing/2014/main" id="{18334280-7FF6-451B-95BE-02C757D42155}"/>
                </a:ext>
              </a:extLst>
            </p:cNvPr>
            <p:cNvSpPr>
              <a:spLocks/>
            </p:cNvSpPr>
            <p:nvPr userDrawn="1"/>
          </p:nvSpPr>
          <p:spPr bwMode="auto">
            <a:xfrm flipH="1">
              <a:off x="7617237"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5" name="Freeform 427">
              <a:extLst>
                <a:ext uri="{FF2B5EF4-FFF2-40B4-BE49-F238E27FC236}">
                  <a16:creationId xmlns:a16="http://schemas.microsoft.com/office/drawing/2014/main" id="{FA68E6DA-BE3E-4D5E-9AF6-5B4A355FE63B}"/>
                </a:ext>
              </a:extLst>
            </p:cNvPr>
            <p:cNvSpPr>
              <a:spLocks/>
            </p:cNvSpPr>
            <p:nvPr userDrawn="1"/>
          </p:nvSpPr>
          <p:spPr bwMode="auto">
            <a:xfrm flipH="1">
              <a:off x="8050472"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6" name="Freeform 428">
              <a:extLst>
                <a:ext uri="{FF2B5EF4-FFF2-40B4-BE49-F238E27FC236}">
                  <a16:creationId xmlns:a16="http://schemas.microsoft.com/office/drawing/2014/main" id="{83E59028-5940-4368-80BA-ABEA718E993D}"/>
                </a:ext>
              </a:extLst>
            </p:cNvPr>
            <p:cNvSpPr>
              <a:spLocks/>
            </p:cNvSpPr>
            <p:nvPr userDrawn="1"/>
          </p:nvSpPr>
          <p:spPr bwMode="auto">
            <a:xfrm flipH="1">
              <a:off x="7724332"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7" name="Freeform 29">
              <a:extLst>
                <a:ext uri="{FF2B5EF4-FFF2-40B4-BE49-F238E27FC236}">
                  <a16:creationId xmlns:a16="http://schemas.microsoft.com/office/drawing/2014/main" id="{0E7DD0E1-85B2-4E34-AD3C-6555FF6938A2}"/>
                </a:ext>
              </a:extLst>
            </p:cNvPr>
            <p:cNvSpPr>
              <a:spLocks/>
            </p:cNvSpPr>
            <p:nvPr userDrawn="1"/>
          </p:nvSpPr>
          <p:spPr bwMode="auto">
            <a:xfrm flipH="1">
              <a:off x="7288609"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8" name="Freeform 31">
              <a:extLst>
                <a:ext uri="{FF2B5EF4-FFF2-40B4-BE49-F238E27FC236}">
                  <a16:creationId xmlns:a16="http://schemas.microsoft.com/office/drawing/2014/main" id="{D7D9BA0F-7053-4FCD-8D9A-C952F3BC49BE}"/>
                </a:ext>
              </a:extLst>
            </p:cNvPr>
            <p:cNvSpPr>
              <a:spLocks/>
            </p:cNvSpPr>
            <p:nvPr userDrawn="1"/>
          </p:nvSpPr>
          <p:spPr bwMode="auto">
            <a:xfrm flipH="1">
              <a:off x="7395703"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13" name="Group 1812">
            <a:extLst>
              <a:ext uri="{FF2B5EF4-FFF2-40B4-BE49-F238E27FC236}">
                <a16:creationId xmlns:a16="http://schemas.microsoft.com/office/drawing/2014/main" id="{DC03940F-B74A-4BB0-A29E-05138DBEF958}"/>
              </a:ext>
            </a:extLst>
          </p:cNvPr>
          <p:cNvGrpSpPr/>
          <p:nvPr userDrawn="1"/>
        </p:nvGrpSpPr>
        <p:grpSpPr>
          <a:xfrm>
            <a:off x="83663" y="4909416"/>
            <a:ext cx="12009863" cy="176637"/>
            <a:chOff x="83663" y="4856241"/>
            <a:chExt cx="12009863" cy="176637"/>
          </a:xfrm>
        </p:grpSpPr>
        <p:sp>
          <p:nvSpPr>
            <p:cNvPr id="1527" name="Freeform 29">
              <a:extLst>
                <a:ext uri="{FF2B5EF4-FFF2-40B4-BE49-F238E27FC236}">
                  <a16:creationId xmlns:a16="http://schemas.microsoft.com/office/drawing/2014/main" id="{41215D19-B582-42FE-AD52-5628011801BC}"/>
                </a:ext>
              </a:extLst>
            </p:cNvPr>
            <p:cNvSpPr>
              <a:spLocks/>
            </p:cNvSpPr>
            <p:nvPr userDrawn="1"/>
          </p:nvSpPr>
          <p:spPr bwMode="auto">
            <a:xfrm>
              <a:off x="305196"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8" name="Freeform 30">
              <a:extLst>
                <a:ext uri="{FF2B5EF4-FFF2-40B4-BE49-F238E27FC236}">
                  <a16:creationId xmlns:a16="http://schemas.microsoft.com/office/drawing/2014/main" id="{B03C6A99-9649-44A5-8F97-FE0B9C27D0C3}"/>
                </a:ext>
              </a:extLst>
            </p:cNvPr>
            <p:cNvSpPr>
              <a:spLocks/>
            </p:cNvSpPr>
            <p:nvPr userDrawn="1"/>
          </p:nvSpPr>
          <p:spPr bwMode="auto">
            <a:xfrm>
              <a:off x="63133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9" name="Freeform 31">
              <a:extLst>
                <a:ext uri="{FF2B5EF4-FFF2-40B4-BE49-F238E27FC236}">
                  <a16:creationId xmlns:a16="http://schemas.microsoft.com/office/drawing/2014/main" id="{78292761-DAF9-4726-8908-B4B5FC99811A}"/>
                </a:ext>
              </a:extLst>
            </p:cNvPr>
            <p:cNvSpPr>
              <a:spLocks/>
            </p:cNvSpPr>
            <p:nvPr userDrawn="1"/>
          </p:nvSpPr>
          <p:spPr bwMode="auto">
            <a:xfrm>
              <a:off x="83663"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0" name="Freeform 32">
              <a:extLst>
                <a:ext uri="{FF2B5EF4-FFF2-40B4-BE49-F238E27FC236}">
                  <a16:creationId xmlns:a16="http://schemas.microsoft.com/office/drawing/2014/main" id="{CF57419C-9B5E-4714-BCBA-4E8FDF77F2CB}"/>
                </a:ext>
              </a:extLst>
            </p:cNvPr>
            <p:cNvSpPr>
              <a:spLocks/>
            </p:cNvSpPr>
            <p:nvPr userDrawn="1"/>
          </p:nvSpPr>
          <p:spPr bwMode="auto">
            <a:xfrm>
              <a:off x="412290"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1" name="Freeform 29">
              <a:extLst>
                <a:ext uri="{FF2B5EF4-FFF2-40B4-BE49-F238E27FC236}">
                  <a16:creationId xmlns:a16="http://schemas.microsoft.com/office/drawing/2014/main" id="{CB1CC628-FB22-47B1-B1EF-050141CC26E1}"/>
                </a:ext>
              </a:extLst>
            </p:cNvPr>
            <p:cNvSpPr>
              <a:spLocks/>
            </p:cNvSpPr>
            <p:nvPr userDrawn="1"/>
          </p:nvSpPr>
          <p:spPr bwMode="auto">
            <a:xfrm>
              <a:off x="959966"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2" name="Freeform 30">
              <a:extLst>
                <a:ext uri="{FF2B5EF4-FFF2-40B4-BE49-F238E27FC236}">
                  <a16:creationId xmlns:a16="http://schemas.microsoft.com/office/drawing/2014/main" id="{342E05D1-B314-44C7-8CA8-A5734D7640AB}"/>
                </a:ext>
              </a:extLst>
            </p:cNvPr>
            <p:cNvSpPr>
              <a:spLocks/>
            </p:cNvSpPr>
            <p:nvPr userDrawn="1"/>
          </p:nvSpPr>
          <p:spPr bwMode="auto">
            <a:xfrm>
              <a:off x="1286106"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3" name="Freeform 31">
              <a:extLst>
                <a:ext uri="{FF2B5EF4-FFF2-40B4-BE49-F238E27FC236}">
                  <a16:creationId xmlns:a16="http://schemas.microsoft.com/office/drawing/2014/main" id="{1E14B0ED-2D20-469F-BCC8-DF56F9D75062}"/>
                </a:ext>
              </a:extLst>
            </p:cNvPr>
            <p:cNvSpPr>
              <a:spLocks/>
            </p:cNvSpPr>
            <p:nvPr userDrawn="1"/>
          </p:nvSpPr>
          <p:spPr bwMode="auto">
            <a:xfrm>
              <a:off x="738432"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4" name="Freeform 32">
              <a:extLst>
                <a:ext uri="{FF2B5EF4-FFF2-40B4-BE49-F238E27FC236}">
                  <a16:creationId xmlns:a16="http://schemas.microsoft.com/office/drawing/2014/main" id="{2B368F4C-A196-4DCA-9BC5-A45033EFDA26}"/>
                </a:ext>
              </a:extLst>
            </p:cNvPr>
            <p:cNvSpPr>
              <a:spLocks/>
            </p:cNvSpPr>
            <p:nvPr userDrawn="1"/>
          </p:nvSpPr>
          <p:spPr bwMode="auto">
            <a:xfrm>
              <a:off x="1067060"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5" name="Freeform 29">
              <a:extLst>
                <a:ext uri="{FF2B5EF4-FFF2-40B4-BE49-F238E27FC236}">
                  <a16:creationId xmlns:a16="http://schemas.microsoft.com/office/drawing/2014/main" id="{5928F999-B5AE-46E3-8AB4-BC6896F35F45}"/>
                </a:ext>
              </a:extLst>
            </p:cNvPr>
            <p:cNvSpPr>
              <a:spLocks/>
            </p:cNvSpPr>
            <p:nvPr userDrawn="1"/>
          </p:nvSpPr>
          <p:spPr bwMode="auto">
            <a:xfrm>
              <a:off x="1614734"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6" name="Freeform 30">
              <a:extLst>
                <a:ext uri="{FF2B5EF4-FFF2-40B4-BE49-F238E27FC236}">
                  <a16:creationId xmlns:a16="http://schemas.microsoft.com/office/drawing/2014/main" id="{419DD182-5681-4393-BEAB-F5F199CD2854}"/>
                </a:ext>
              </a:extLst>
            </p:cNvPr>
            <p:cNvSpPr>
              <a:spLocks/>
            </p:cNvSpPr>
            <p:nvPr userDrawn="1"/>
          </p:nvSpPr>
          <p:spPr bwMode="auto">
            <a:xfrm>
              <a:off x="194087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7" name="Freeform 31">
              <a:extLst>
                <a:ext uri="{FF2B5EF4-FFF2-40B4-BE49-F238E27FC236}">
                  <a16:creationId xmlns:a16="http://schemas.microsoft.com/office/drawing/2014/main" id="{E72ACE2A-9435-4572-866A-8048FFFB3B9A}"/>
                </a:ext>
              </a:extLst>
            </p:cNvPr>
            <p:cNvSpPr>
              <a:spLocks/>
            </p:cNvSpPr>
            <p:nvPr userDrawn="1"/>
          </p:nvSpPr>
          <p:spPr bwMode="auto">
            <a:xfrm>
              <a:off x="1393201"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8" name="Freeform 32">
              <a:extLst>
                <a:ext uri="{FF2B5EF4-FFF2-40B4-BE49-F238E27FC236}">
                  <a16:creationId xmlns:a16="http://schemas.microsoft.com/office/drawing/2014/main" id="{E2C0D9B8-1158-4DC9-8525-6EA4F410F9FE}"/>
                </a:ext>
              </a:extLst>
            </p:cNvPr>
            <p:cNvSpPr>
              <a:spLocks/>
            </p:cNvSpPr>
            <p:nvPr userDrawn="1"/>
          </p:nvSpPr>
          <p:spPr bwMode="auto">
            <a:xfrm>
              <a:off x="1721829"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9" name="Freeform 29">
              <a:extLst>
                <a:ext uri="{FF2B5EF4-FFF2-40B4-BE49-F238E27FC236}">
                  <a16:creationId xmlns:a16="http://schemas.microsoft.com/office/drawing/2014/main" id="{9FF21187-CFDF-41DA-8309-C5AA2C47374F}"/>
                </a:ext>
              </a:extLst>
            </p:cNvPr>
            <p:cNvSpPr>
              <a:spLocks/>
            </p:cNvSpPr>
            <p:nvPr userDrawn="1"/>
          </p:nvSpPr>
          <p:spPr bwMode="auto">
            <a:xfrm>
              <a:off x="2269503"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0" name="Freeform 30">
              <a:extLst>
                <a:ext uri="{FF2B5EF4-FFF2-40B4-BE49-F238E27FC236}">
                  <a16:creationId xmlns:a16="http://schemas.microsoft.com/office/drawing/2014/main" id="{5A71EE6F-3035-47CC-A00F-FE3250D3442F}"/>
                </a:ext>
              </a:extLst>
            </p:cNvPr>
            <p:cNvSpPr>
              <a:spLocks/>
            </p:cNvSpPr>
            <p:nvPr userDrawn="1"/>
          </p:nvSpPr>
          <p:spPr bwMode="auto">
            <a:xfrm>
              <a:off x="2595644"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1" name="Freeform 31">
              <a:extLst>
                <a:ext uri="{FF2B5EF4-FFF2-40B4-BE49-F238E27FC236}">
                  <a16:creationId xmlns:a16="http://schemas.microsoft.com/office/drawing/2014/main" id="{AE05787F-5AF8-4A5E-BD2F-FFEFBAB0B4D0}"/>
                </a:ext>
              </a:extLst>
            </p:cNvPr>
            <p:cNvSpPr>
              <a:spLocks/>
            </p:cNvSpPr>
            <p:nvPr userDrawn="1"/>
          </p:nvSpPr>
          <p:spPr bwMode="auto">
            <a:xfrm>
              <a:off x="2047969"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2" name="Freeform 32">
              <a:extLst>
                <a:ext uri="{FF2B5EF4-FFF2-40B4-BE49-F238E27FC236}">
                  <a16:creationId xmlns:a16="http://schemas.microsoft.com/office/drawing/2014/main" id="{6DCE9180-0ADF-4FA9-BF69-F47C6983865A}"/>
                </a:ext>
              </a:extLst>
            </p:cNvPr>
            <p:cNvSpPr>
              <a:spLocks/>
            </p:cNvSpPr>
            <p:nvPr userDrawn="1"/>
          </p:nvSpPr>
          <p:spPr bwMode="auto">
            <a:xfrm>
              <a:off x="2376598"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3" name="Freeform 565">
              <a:extLst>
                <a:ext uri="{FF2B5EF4-FFF2-40B4-BE49-F238E27FC236}">
                  <a16:creationId xmlns:a16="http://schemas.microsoft.com/office/drawing/2014/main" id="{7E46278F-E1EE-4A72-9424-D81ECF2A1436}"/>
                </a:ext>
              </a:extLst>
            </p:cNvPr>
            <p:cNvSpPr>
              <a:spLocks/>
            </p:cNvSpPr>
            <p:nvPr userDrawn="1"/>
          </p:nvSpPr>
          <p:spPr bwMode="auto">
            <a:xfrm>
              <a:off x="292427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4" name="Freeform 566">
              <a:extLst>
                <a:ext uri="{FF2B5EF4-FFF2-40B4-BE49-F238E27FC236}">
                  <a16:creationId xmlns:a16="http://schemas.microsoft.com/office/drawing/2014/main" id="{FB792ABA-ADFC-4C00-BDE1-C3B1EF86830E}"/>
                </a:ext>
              </a:extLst>
            </p:cNvPr>
            <p:cNvSpPr>
              <a:spLocks/>
            </p:cNvSpPr>
            <p:nvPr userDrawn="1"/>
          </p:nvSpPr>
          <p:spPr bwMode="auto">
            <a:xfrm>
              <a:off x="3250413"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5" name="Freeform 567">
              <a:extLst>
                <a:ext uri="{FF2B5EF4-FFF2-40B4-BE49-F238E27FC236}">
                  <a16:creationId xmlns:a16="http://schemas.microsoft.com/office/drawing/2014/main" id="{646E79E9-778D-4703-96F7-870800A341B2}"/>
                </a:ext>
              </a:extLst>
            </p:cNvPr>
            <p:cNvSpPr>
              <a:spLocks/>
            </p:cNvSpPr>
            <p:nvPr userDrawn="1"/>
          </p:nvSpPr>
          <p:spPr bwMode="auto">
            <a:xfrm>
              <a:off x="2702739"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6" name="Freeform 568">
              <a:extLst>
                <a:ext uri="{FF2B5EF4-FFF2-40B4-BE49-F238E27FC236}">
                  <a16:creationId xmlns:a16="http://schemas.microsoft.com/office/drawing/2014/main" id="{E1AFC630-0E6A-4BEC-BC4C-D6E91EDBF650}"/>
                </a:ext>
              </a:extLst>
            </p:cNvPr>
            <p:cNvSpPr>
              <a:spLocks/>
            </p:cNvSpPr>
            <p:nvPr userDrawn="1"/>
          </p:nvSpPr>
          <p:spPr bwMode="auto">
            <a:xfrm>
              <a:off x="3031366"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7" name="Freeform 29">
              <a:extLst>
                <a:ext uri="{FF2B5EF4-FFF2-40B4-BE49-F238E27FC236}">
                  <a16:creationId xmlns:a16="http://schemas.microsoft.com/office/drawing/2014/main" id="{ADCEBC56-92AB-4A9F-85F9-61585C4B5052}"/>
                </a:ext>
              </a:extLst>
            </p:cNvPr>
            <p:cNvSpPr>
              <a:spLocks/>
            </p:cNvSpPr>
            <p:nvPr userDrawn="1"/>
          </p:nvSpPr>
          <p:spPr bwMode="auto">
            <a:xfrm>
              <a:off x="357904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8" name="Freeform 31">
              <a:extLst>
                <a:ext uri="{FF2B5EF4-FFF2-40B4-BE49-F238E27FC236}">
                  <a16:creationId xmlns:a16="http://schemas.microsoft.com/office/drawing/2014/main" id="{C9802287-908F-4A4C-BDDB-70C0C3A6F43F}"/>
                </a:ext>
              </a:extLst>
            </p:cNvPr>
            <p:cNvSpPr>
              <a:spLocks/>
            </p:cNvSpPr>
            <p:nvPr userDrawn="1"/>
          </p:nvSpPr>
          <p:spPr bwMode="auto">
            <a:xfrm>
              <a:off x="3357508"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9" name="Freeform 29">
              <a:extLst>
                <a:ext uri="{FF2B5EF4-FFF2-40B4-BE49-F238E27FC236}">
                  <a16:creationId xmlns:a16="http://schemas.microsoft.com/office/drawing/2014/main" id="{F90B9609-70EA-490F-985A-76FFCEFC4773}"/>
                </a:ext>
              </a:extLst>
            </p:cNvPr>
            <p:cNvSpPr>
              <a:spLocks/>
            </p:cNvSpPr>
            <p:nvPr userDrawn="1"/>
          </p:nvSpPr>
          <p:spPr bwMode="auto">
            <a:xfrm>
              <a:off x="390767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0" name="Freeform 30">
              <a:extLst>
                <a:ext uri="{FF2B5EF4-FFF2-40B4-BE49-F238E27FC236}">
                  <a16:creationId xmlns:a16="http://schemas.microsoft.com/office/drawing/2014/main" id="{12F5075A-92B7-4AC2-BB07-DF2C29930E42}"/>
                </a:ext>
              </a:extLst>
            </p:cNvPr>
            <p:cNvSpPr>
              <a:spLocks/>
            </p:cNvSpPr>
            <p:nvPr userDrawn="1"/>
          </p:nvSpPr>
          <p:spPr bwMode="auto">
            <a:xfrm>
              <a:off x="4233811"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1" name="Freeform 31">
              <a:extLst>
                <a:ext uri="{FF2B5EF4-FFF2-40B4-BE49-F238E27FC236}">
                  <a16:creationId xmlns:a16="http://schemas.microsoft.com/office/drawing/2014/main" id="{30D9B98A-51E9-4962-9734-7A931E17A02D}"/>
                </a:ext>
              </a:extLst>
            </p:cNvPr>
            <p:cNvSpPr>
              <a:spLocks/>
            </p:cNvSpPr>
            <p:nvPr userDrawn="1"/>
          </p:nvSpPr>
          <p:spPr bwMode="auto">
            <a:xfrm>
              <a:off x="3686136"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2" name="Freeform 32">
              <a:extLst>
                <a:ext uri="{FF2B5EF4-FFF2-40B4-BE49-F238E27FC236}">
                  <a16:creationId xmlns:a16="http://schemas.microsoft.com/office/drawing/2014/main" id="{7586E328-7502-4480-9549-D6FEA43FA0C1}"/>
                </a:ext>
              </a:extLst>
            </p:cNvPr>
            <p:cNvSpPr>
              <a:spLocks/>
            </p:cNvSpPr>
            <p:nvPr userDrawn="1"/>
          </p:nvSpPr>
          <p:spPr bwMode="auto">
            <a:xfrm>
              <a:off x="4014764"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3" name="Freeform 29">
              <a:extLst>
                <a:ext uri="{FF2B5EF4-FFF2-40B4-BE49-F238E27FC236}">
                  <a16:creationId xmlns:a16="http://schemas.microsoft.com/office/drawing/2014/main" id="{C79A1EEF-53F8-484B-9E45-2EE7615D40CF}"/>
                </a:ext>
              </a:extLst>
            </p:cNvPr>
            <p:cNvSpPr>
              <a:spLocks/>
            </p:cNvSpPr>
            <p:nvPr userDrawn="1"/>
          </p:nvSpPr>
          <p:spPr bwMode="auto">
            <a:xfrm>
              <a:off x="4562439"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4" name="Freeform 30">
              <a:extLst>
                <a:ext uri="{FF2B5EF4-FFF2-40B4-BE49-F238E27FC236}">
                  <a16:creationId xmlns:a16="http://schemas.microsoft.com/office/drawing/2014/main" id="{6686D282-0526-44DE-9AA5-31E6A28943FC}"/>
                </a:ext>
              </a:extLst>
            </p:cNvPr>
            <p:cNvSpPr>
              <a:spLocks/>
            </p:cNvSpPr>
            <p:nvPr userDrawn="1"/>
          </p:nvSpPr>
          <p:spPr bwMode="auto">
            <a:xfrm>
              <a:off x="488858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5" name="Freeform 31">
              <a:extLst>
                <a:ext uri="{FF2B5EF4-FFF2-40B4-BE49-F238E27FC236}">
                  <a16:creationId xmlns:a16="http://schemas.microsoft.com/office/drawing/2014/main" id="{8A268F73-2757-4471-A11B-3DED63B8FA80}"/>
                </a:ext>
              </a:extLst>
            </p:cNvPr>
            <p:cNvSpPr>
              <a:spLocks/>
            </p:cNvSpPr>
            <p:nvPr userDrawn="1"/>
          </p:nvSpPr>
          <p:spPr bwMode="auto">
            <a:xfrm>
              <a:off x="4340905"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6" name="Freeform 32">
              <a:extLst>
                <a:ext uri="{FF2B5EF4-FFF2-40B4-BE49-F238E27FC236}">
                  <a16:creationId xmlns:a16="http://schemas.microsoft.com/office/drawing/2014/main" id="{D2717DDD-C903-414D-92CD-352DDB9B2BDB}"/>
                </a:ext>
              </a:extLst>
            </p:cNvPr>
            <p:cNvSpPr>
              <a:spLocks/>
            </p:cNvSpPr>
            <p:nvPr userDrawn="1"/>
          </p:nvSpPr>
          <p:spPr bwMode="auto">
            <a:xfrm>
              <a:off x="4669534"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7" name="Freeform 29">
              <a:extLst>
                <a:ext uri="{FF2B5EF4-FFF2-40B4-BE49-F238E27FC236}">
                  <a16:creationId xmlns:a16="http://schemas.microsoft.com/office/drawing/2014/main" id="{ABE98699-D6B3-49B2-96B9-4AE9CB5BF1C5}"/>
                </a:ext>
              </a:extLst>
            </p:cNvPr>
            <p:cNvSpPr>
              <a:spLocks/>
            </p:cNvSpPr>
            <p:nvPr userDrawn="1"/>
          </p:nvSpPr>
          <p:spPr bwMode="auto">
            <a:xfrm>
              <a:off x="5217208"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8" name="Freeform 30">
              <a:extLst>
                <a:ext uri="{FF2B5EF4-FFF2-40B4-BE49-F238E27FC236}">
                  <a16:creationId xmlns:a16="http://schemas.microsoft.com/office/drawing/2014/main" id="{719C55D5-4091-449D-B7A6-F7BFD914D019}"/>
                </a:ext>
              </a:extLst>
            </p:cNvPr>
            <p:cNvSpPr>
              <a:spLocks/>
            </p:cNvSpPr>
            <p:nvPr userDrawn="1"/>
          </p:nvSpPr>
          <p:spPr bwMode="auto">
            <a:xfrm>
              <a:off x="5543348"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9" name="Freeform 31">
              <a:extLst>
                <a:ext uri="{FF2B5EF4-FFF2-40B4-BE49-F238E27FC236}">
                  <a16:creationId xmlns:a16="http://schemas.microsoft.com/office/drawing/2014/main" id="{194515F1-0496-410A-929E-CD0F7A16827E}"/>
                </a:ext>
              </a:extLst>
            </p:cNvPr>
            <p:cNvSpPr>
              <a:spLocks/>
            </p:cNvSpPr>
            <p:nvPr userDrawn="1"/>
          </p:nvSpPr>
          <p:spPr bwMode="auto">
            <a:xfrm>
              <a:off x="4995674"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0" name="Freeform 32">
              <a:extLst>
                <a:ext uri="{FF2B5EF4-FFF2-40B4-BE49-F238E27FC236}">
                  <a16:creationId xmlns:a16="http://schemas.microsoft.com/office/drawing/2014/main" id="{7F26C03F-0DAC-4BB1-9CC4-FC9FCB4CD6C4}"/>
                </a:ext>
              </a:extLst>
            </p:cNvPr>
            <p:cNvSpPr>
              <a:spLocks/>
            </p:cNvSpPr>
            <p:nvPr userDrawn="1"/>
          </p:nvSpPr>
          <p:spPr bwMode="auto">
            <a:xfrm>
              <a:off x="5324302"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1" name="Freeform 29">
              <a:extLst>
                <a:ext uri="{FF2B5EF4-FFF2-40B4-BE49-F238E27FC236}">
                  <a16:creationId xmlns:a16="http://schemas.microsoft.com/office/drawing/2014/main" id="{73166673-3F67-43E4-8164-3EE09EA34CAB}"/>
                </a:ext>
              </a:extLst>
            </p:cNvPr>
            <p:cNvSpPr>
              <a:spLocks/>
            </p:cNvSpPr>
            <p:nvPr userDrawn="1"/>
          </p:nvSpPr>
          <p:spPr bwMode="auto">
            <a:xfrm>
              <a:off x="587197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2" name="Freeform 30">
              <a:extLst>
                <a:ext uri="{FF2B5EF4-FFF2-40B4-BE49-F238E27FC236}">
                  <a16:creationId xmlns:a16="http://schemas.microsoft.com/office/drawing/2014/main" id="{E4C35B9A-FE74-4538-A1BC-372148E0D210}"/>
                </a:ext>
              </a:extLst>
            </p:cNvPr>
            <p:cNvSpPr>
              <a:spLocks/>
            </p:cNvSpPr>
            <p:nvPr userDrawn="1"/>
          </p:nvSpPr>
          <p:spPr bwMode="auto">
            <a:xfrm>
              <a:off x="6198118"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3" name="Freeform 31">
              <a:extLst>
                <a:ext uri="{FF2B5EF4-FFF2-40B4-BE49-F238E27FC236}">
                  <a16:creationId xmlns:a16="http://schemas.microsoft.com/office/drawing/2014/main" id="{1FFDB77B-5964-4DAB-8C27-80722338FBBD}"/>
                </a:ext>
              </a:extLst>
            </p:cNvPr>
            <p:cNvSpPr>
              <a:spLocks/>
            </p:cNvSpPr>
            <p:nvPr userDrawn="1"/>
          </p:nvSpPr>
          <p:spPr bwMode="auto">
            <a:xfrm>
              <a:off x="5650443"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4" name="Freeform 32">
              <a:extLst>
                <a:ext uri="{FF2B5EF4-FFF2-40B4-BE49-F238E27FC236}">
                  <a16:creationId xmlns:a16="http://schemas.microsoft.com/office/drawing/2014/main" id="{1B151AFD-524E-4F1E-8866-10A5B67E452C}"/>
                </a:ext>
              </a:extLst>
            </p:cNvPr>
            <p:cNvSpPr>
              <a:spLocks/>
            </p:cNvSpPr>
            <p:nvPr userDrawn="1"/>
          </p:nvSpPr>
          <p:spPr bwMode="auto">
            <a:xfrm>
              <a:off x="5979071"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5" name="Freeform 587">
              <a:extLst>
                <a:ext uri="{FF2B5EF4-FFF2-40B4-BE49-F238E27FC236}">
                  <a16:creationId xmlns:a16="http://schemas.microsoft.com/office/drawing/2014/main" id="{3BEE1B2A-91C2-4869-AD08-454E181BD74E}"/>
                </a:ext>
              </a:extLst>
            </p:cNvPr>
            <p:cNvSpPr>
              <a:spLocks/>
            </p:cNvSpPr>
            <p:nvPr userDrawn="1"/>
          </p:nvSpPr>
          <p:spPr bwMode="auto">
            <a:xfrm>
              <a:off x="652674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6" name="Freeform 588">
              <a:extLst>
                <a:ext uri="{FF2B5EF4-FFF2-40B4-BE49-F238E27FC236}">
                  <a16:creationId xmlns:a16="http://schemas.microsoft.com/office/drawing/2014/main" id="{C1CC053F-447A-4423-81C1-4BCA48AA26A3}"/>
                </a:ext>
              </a:extLst>
            </p:cNvPr>
            <p:cNvSpPr>
              <a:spLocks/>
            </p:cNvSpPr>
            <p:nvPr userDrawn="1"/>
          </p:nvSpPr>
          <p:spPr bwMode="auto">
            <a:xfrm>
              <a:off x="685288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7" name="Freeform 589">
              <a:extLst>
                <a:ext uri="{FF2B5EF4-FFF2-40B4-BE49-F238E27FC236}">
                  <a16:creationId xmlns:a16="http://schemas.microsoft.com/office/drawing/2014/main" id="{9B1DD336-0E2D-4DDC-8333-C98CCE1E1A85}"/>
                </a:ext>
              </a:extLst>
            </p:cNvPr>
            <p:cNvSpPr>
              <a:spLocks/>
            </p:cNvSpPr>
            <p:nvPr userDrawn="1"/>
          </p:nvSpPr>
          <p:spPr bwMode="auto">
            <a:xfrm>
              <a:off x="6305212"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8" name="Freeform 590">
              <a:extLst>
                <a:ext uri="{FF2B5EF4-FFF2-40B4-BE49-F238E27FC236}">
                  <a16:creationId xmlns:a16="http://schemas.microsoft.com/office/drawing/2014/main" id="{158D2A99-E4E2-40E7-9378-3E26E49F7F2F}"/>
                </a:ext>
              </a:extLst>
            </p:cNvPr>
            <p:cNvSpPr>
              <a:spLocks/>
            </p:cNvSpPr>
            <p:nvPr userDrawn="1"/>
          </p:nvSpPr>
          <p:spPr bwMode="auto">
            <a:xfrm>
              <a:off x="6633840"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9" name="Freeform 29">
              <a:extLst>
                <a:ext uri="{FF2B5EF4-FFF2-40B4-BE49-F238E27FC236}">
                  <a16:creationId xmlns:a16="http://schemas.microsoft.com/office/drawing/2014/main" id="{92FCCA5B-13DA-49D6-A1F3-51D1F94BDB43}"/>
                </a:ext>
              </a:extLst>
            </p:cNvPr>
            <p:cNvSpPr>
              <a:spLocks/>
            </p:cNvSpPr>
            <p:nvPr userDrawn="1"/>
          </p:nvSpPr>
          <p:spPr bwMode="auto">
            <a:xfrm>
              <a:off x="718151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70" name="Freeform 31">
              <a:extLst>
                <a:ext uri="{FF2B5EF4-FFF2-40B4-BE49-F238E27FC236}">
                  <a16:creationId xmlns:a16="http://schemas.microsoft.com/office/drawing/2014/main" id="{A289DBDC-6935-415E-85FE-A40572E76504}"/>
                </a:ext>
              </a:extLst>
            </p:cNvPr>
            <p:cNvSpPr>
              <a:spLocks/>
            </p:cNvSpPr>
            <p:nvPr userDrawn="1"/>
          </p:nvSpPr>
          <p:spPr bwMode="auto">
            <a:xfrm>
              <a:off x="6959981"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9" name="Freeform 29">
              <a:extLst>
                <a:ext uri="{FF2B5EF4-FFF2-40B4-BE49-F238E27FC236}">
                  <a16:creationId xmlns:a16="http://schemas.microsoft.com/office/drawing/2014/main" id="{7B35DED0-FAEC-4E25-8DB7-414F11B87ADD}"/>
                </a:ext>
              </a:extLst>
            </p:cNvPr>
            <p:cNvSpPr>
              <a:spLocks/>
            </p:cNvSpPr>
            <p:nvPr userDrawn="1"/>
          </p:nvSpPr>
          <p:spPr bwMode="auto">
            <a:xfrm>
              <a:off x="751014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0" name="Freeform 30">
              <a:extLst>
                <a:ext uri="{FF2B5EF4-FFF2-40B4-BE49-F238E27FC236}">
                  <a16:creationId xmlns:a16="http://schemas.microsoft.com/office/drawing/2014/main" id="{D53D4FB4-B43D-4C92-B68D-6EBEEA0B6831}"/>
                </a:ext>
              </a:extLst>
            </p:cNvPr>
            <p:cNvSpPr>
              <a:spLocks/>
            </p:cNvSpPr>
            <p:nvPr userDrawn="1"/>
          </p:nvSpPr>
          <p:spPr bwMode="auto">
            <a:xfrm>
              <a:off x="7836283"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1" name="Freeform 31">
              <a:extLst>
                <a:ext uri="{FF2B5EF4-FFF2-40B4-BE49-F238E27FC236}">
                  <a16:creationId xmlns:a16="http://schemas.microsoft.com/office/drawing/2014/main" id="{CF470A36-9FCE-430E-B036-26DEAEC829FD}"/>
                </a:ext>
              </a:extLst>
            </p:cNvPr>
            <p:cNvSpPr>
              <a:spLocks/>
            </p:cNvSpPr>
            <p:nvPr userDrawn="1"/>
          </p:nvSpPr>
          <p:spPr bwMode="auto">
            <a:xfrm>
              <a:off x="7288609"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2" name="Freeform 32">
              <a:extLst>
                <a:ext uri="{FF2B5EF4-FFF2-40B4-BE49-F238E27FC236}">
                  <a16:creationId xmlns:a16="http://schemas.microsoft.com/office/drawing/2014/main" id="{81F14579-EC3F-4FEE-815E-3B7DDF3A3CA7}"/>
                </a:ext>
              </a:extLst>
            </p:cNvPr>
            <p:cNvSpPr>
              <a:spLocks/>
            </p:cNvSpPr>
            <p:nvPr userDrawn="1"/>
          </p:nvSpPr>
          <p:spPr bwMode="auto">
            <a:xfrm>
              <a:off x="7617237"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3" name="Freeform 29">
              <a:extLst>
                <a:ext uri="{FF2B5EF4-FFF2-40B4-BE49-F238E27FC236}">
                  <a16:creationId xmlns:a16="http://schemas.microsoft.com/office/drawing/2014/main" id="{A9CEB7A9-13C6-4E84-BC37-A35D999B3AC3}"/>
                </a:ext>
              </a:extLst>
            </p:cNvPr>
            <p:cNvSpPr>
              <a:spLocks/>
            </p:cNvSpPr>
            <p:nvPr userDrawn="1"/>
          </p:nvSpPr>
          <p:spPr bwMode="auto">
            <a:xfrm>
              <a:off x="816491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4" name="Freeform 30">
              <a:extLst>
                <a:ext uri="{FF2B5EF4-FFF2-40B4-BE49-F238E27FC236}">
                  <a16:creationId xmlns:a16="http://schemas.microsoft.com/office/drawing/2014/main" id="{AE2AB76F-8536-41CE-B0CB-687C8A0B57CD}"/>
                </a:ext>
              </a:extLst>
            </p:cNvPr>
            <p:cNvSpPr>
              <a:spLocks/>
            </p:cNvSpPr>
            <p:nvPr userDrawn="1"/>
          </p:nvSpPr>
          <p:spPr bwMode="auto">
            <a:xfrm>
              <a:off x="849105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5" name="Freeform 31">
              <a:extLst>
                <a:ext uri="{FF2B5EF4-FFF2-40B4-BE49-F238E27FC236}">
                  <a16:creationId xmlns:a16="http://schemas.microsoft.com/office/drawing/2014/main" id="{F1CE6A86-A50D-4E5A-9F6B-ACF54A4FEC9C}"/>
                </a:ext>
              </a:extLst>
            </p:cNvPr>
            <p:cNvSpPr>
              <a:spLocks/>
            </p:cNvSpPr>
            <p:nvPr userDrawn="1"/>
          </p:nvSpPr>
          <p:spPr bwMode="auto">
            <a:xfrm>
              <a:off x="7943378"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6" name="Freeform 32">
              <a:extLst>
                <a:ext uri="{FF2B5EF4-FFF2-40B4-BE49-F238E27FC236}">
                  <a16:creationId xmlns:a16="http://schemas.microsoft.com/office/drawing/2014/main" id="{5FA20C67-51AB-4D8E-9D00-17FB6245A3A5}"/>
                </a:ext>
              </a:extLst>
            </p:cNvPr>
            <p:cNvSpPr>
              <a:spLocks/>
            </p:cNvSpPr>
            <p:nvPr userDrawn="1"/>
          </p:nvSpPr>
          <p:spPr bwMode="auto">
            <a:xfrm>
              <a:off x="8272007"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7" name="Freeform 29">
              <a:extLst>
                <a:ext uri="{FF2B5EF4-FFF2-40B4-BE49-F238E27FC236}">
                  <a16:creationId xmlns:a16="http://schemas.microsoft.com/office/drawing/2014/main" id="{A2A8256D-870B-4A75-88A3-044ACADFC7AA}"/>
                </a:ext>
              </a:extLst>
            </p:cNvPr>
            <p:cNvSpPr>
              <a:spLocks/>
            </p:cNvSpPr>
            <p:nvPr userDrawn="1"/>
          </p:nvSpPr>
          <p:spPr bwMode="auto">
            <a:xfrm>
              <a:off x="881968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8" name="Freeform 30">
              <a:extLst>
                <a:ext uri="{FF2B5EF4-FFF2-40B4-BE49-F238E27FC236}">
                  <a16:creationId xmlns:a16="http://schemas.microsoft.com/office/drawing/2014/main" id="{55858866-0EB3-4BB8-9261-8A53F69A1326}"/>
                </a:ext>
              </a:extLst>
            </p:cNvPr>
            <p:cNvSpPr>
              <a:spLocks/>
            </p:cNvSpPr>
            <p:nvPr userDrawn="1"/>
          </p:nvSpPr>
          <p:spPr bwMode="auto">
            <a:xfrm>
              <a:off x="9145821"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9" name="Freeform 31">
              <a:extLst>
                <a:ext uri="{FF2B5EF4-FFF2-40B4-BE49-F238E27FC236}">
                  <a16:creationId xmlns:a16="http://schemas.microsoft.com/office/drawing/2014/main" id="{26C2A8E5-3E0B-4DC4-AD2D-1B6B3E32F233}"/>
                </a:ext>
              </a:extLst>
            </p:cNvPr>
            <p:cNvSpPr>
              <a:spLocks/>
            </p:cNvSpPr>
            <p:nvPr userDrawn="1"/>
          </p:nvSpPr>
          <p:spPr bwMode="auto">
            <a:xfrm>
              <a:off x="8598147"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0" name="Freeform 32">
              <a:extLst>
                <a:ext uri="{FF2B5EF4-FFF2-40B4-BE49-F238E27FC236}">
                  <a16:creationId xmlns:a16="http://schemas.microsoft.com/office/drawing/2014/main" id="{E29AF684-BDF2-45FC-8ADF-0D5415AEB359}"/>
                </a:ext>
              </a:extLst>
            </p:cNvPr>
            <p:cNvSpPr>
              <a:spLocks/>
            </p:cNvSpPr>
            <p:nvPr userDrawn="1"/>
          </p:nvSpPr>
          <p:spPr bwMode="auto">
            <a:xfrm>
              <a:off x="8926774"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1" name="Freeform 29">
              <a:extLst>
                <a:ext uri="{FF2B5EF4-FFF2-40B4-BE49-F238E27FC236}">
                  <a16:creationId xmlns:a16="http://schemas.microsoft.com/office/drawing/2014/main" id="{3AE1DDE2-4142-4293-8FD3-70BAED944D4B}"/>
                </a:ext>
              </a:extLst>
            </p:cNvPr>
            <p:cNvSpPr>
              <a:spLocks/>
            </p:cNvSpPr>
            <p:nvPr userDrawn="1"/>
          </p:nvSpPr>
          <p:spPr bwMode="auto">
            <a:xfrm>
              <a:off x="947445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2" name="Freeform 30">
              <a:extLst>
                <a:ext uri="{FF2B5EF4-FFF2-40B4-BE49-F238E27FC236}">
                  <a16:creationId xmlns:a16="http://schemas.microsoft.com/office/drawing/2014/main" id="{D5268BE7-7872-40D7-8D79-DF5253225E6B}"/>
                </a:ext>
              </a:extLst>
            </p:cNvPr>
            <p:cNvSpPr>
              <a:spLocks/>
            </p:cNvSpPr>
            <p:nvPr userDrawn="1"/>
          </p:nvSpPr>
          <p:spPr bwMode="auto">
            <a:xfrm>
              <a:off x="9800591"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3" name="Freeform 31">
              <a:extLst>
                <a:ext uri="{FF2B5EF4-FFF2-40B4-BE49-F238E27FC236}">
                  <a16:creationId xmlns:a16="http://schemas.microsoft.com/office/drawing/2014/main" id="{8E7E6139-DC98-4F78-BB0C-458202513125}"/>
                </a:ext>
              </a:extLst>
            </p:cNvPr>
            <p:cNvSpPr>
              <a:spLocks/>
            </p:cNvSpPr>
            <p:nvPr userDrawn="1"/>
          </p:nvSpPr>
          <p:spPr bwMode="auto">
            <a:xfrm>
              <a:off x="9252915"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4" name="Freeform 32">
              <a:extLst>
                <a:ext uri="{FF2B5EF4-FFF2-40B4-BE49-F238E27FC236}">
                  <a16:creationId xmlns:a16="http://schemas.microsoft.com/office/drawing/2014/main" id="{32356A9C-9D7C-469F-A6DB-4C3F9751C8D5}"/>
                </a:ext>
              </a:extLst>
            </p:cNvPr>
            <p:cNvSpPr>
              <a:spLocks/>
            </p:cNvSpPr>
            <p:nvPr userDrawn="1"/>
          </p:nvSpPr>
          <p:spPr bwMode="auto">
            <a:xfrm>
              <a:off x="9581544"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5" name="Freeform 447">
              <a:extLst>
                <a:ext uri="{FF2B5EF4-FFF2-40B4-BE49-F238E27FC236}">
                  <a16:creationId xmlns:a16="http://schemas.microsoft.com/office/drawing/2014/main" id="{8D4AE6E9-6906-4933-8D16-00CA3E63B0C3}"/>
                </a:ext>
              </a:extLst>
            </p:cNvPr>
            <p:cNvSpPr>
              <a:spLocks/>
            </p:cNvSpPr>
            <p:nvPr userDrawn="1"/>
          </p:nvSpPr>
          <p:spPr bwMode="auto">
            <a:xfrm>
              <a:off x="10129218"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6" name="Freeform 448">
              <a:extLst>
                <a:ext uri="{FF2B5EF4-FFF2-40B4-BE49-F238E27FC236}">
                  <a16:creationId xmlns:a16="http://schemas.microsoft.com/office/drawing/2014/main" id="{B76E9759-967D-4664-B0DF-4B05E00BADBA}"/>
                </a:ext>
              </a:extLst>
            </p:cNvPr>
            <p:cNvSpPr>
              <a:spLocks/>
            </p:cNvSpPr>
            <p:nvPr userDrawn="1"/>
          </p:nvSpPr>
          <p:spPr bwMode="auto">
            <a:xfrm>
              <a:off x="1045536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7" name="Freeform 449">
              <a:extLst>
                <a:ext uri="{FF2B5EF4-FFF2-40B4-BE49-F238E27FC236}">
                  <a16:creationId xmlns:a16="http://schemas.microsoft.com/office/drawing/2014/main" id="{C8B29FB7-5C8A-4D1E-9E6D-7B5D37DF1CE5}"/>
                </a:ext>
              </a:extLst>
            </p:cNvPr>
            <p:cNvSpPr>
              <a:spLocks/>
            </p:cNvSpPr>
            <p:nvPr userDrawn="1"/>
          </p:nvSpPr>
          <p:spPr bwMode="auto">
            <a:xfrm>
              <a:off x="9907685"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8" name="Freeform 450">
              <a:extLst>
                <a:ext uri="{FF2B5EF4-FFF2-40B4-BE49-F238E27FC236}">
                  <a16:creationId xmlns:a16="http://schemas.microsoft.com/office/drawing/2014/main" id="{91543753-6930-42BB-9702-A5012C2631C5}"/>
                </a:ext>
              </a:extLst>
            </p:cNvPr>
            <p:cNvSpPr>
              <a:spLocks/>
            </p:cNvSpPr>
            <p:nvPr userDrawn="1"/>
          </p:nvSpPr>
          <p:spPr bwMode="auto">
            <a:xfrm>
              <a:off x="10236312"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9" name="Freeform 29">
              <a:extLst>
                <a:ext uri="{FF2B5EF4-FFF2-40B4-BE49-F238E27FC236}">
                  <a16:creationId xmlns:a16="http://schemas.microsoft.com/office/drawing/2014/main" id="{AE5BDF26-3532-403A-B45C-FA649962EBAB}"/>
                </a:ext>
              </a:extLst>
            </p:cNvPr>
            <p:cNvSpPr>
              <a:spLocks/>
            </p:cNvSpPr>
            <p:nvPr userDrawn="1"/>
          </p:nvSpPr>
          <p:spPr bwMode="auto">
            <a:xfrm>
              <a:off x="1078398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0" name="Freeform 31">
              <a:extLst>
                <a:ext uri="{FF2B5EF4-FFF2-40B4-BE49-F238E27FC236}">
                  <a16:creationId xmlns:a16="http://schemas.microsoft.com/office/drawing/2014/main" id="{DAB70BF2-CD14-43A2-BFF2-D71DAB7EABBE}"/>
                </a:ext>
              </a:extLst>
            </p:cNvPr>
            <p:cNvSpPr>
              <a:spLocks/>
            </p:cNvSpPr>
            <p:nvPr userDrawn="1"/>
          </p:nvSpPr>
          <p:spPr bwMode="auto">
            <a:xfrm>
              <a:off x="10562454"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1" name="Freeform 29">
              <a:extLst>
                <a:ext uri="{FF2B5EF4-FFF2-40B4-BE49-F238E27FC236}">
                  <a16:creationId xmlns:a16="http://schemas.microsoft.com/office/drawing/2014/main" id="{4B7ECA75-6664-4CA1-9DE9-EAA60944C486}"/>
                </a:ext>
              </a:extLst>
            </p:cNvPr>
            <p:cNvSpPr>
              <a:spLocks/>
            </p:cNvSpPr>
            <p:nvPr userDrawn="1"/>
          </p:nvSpPr>
          <p:spPr bwMode="auto">
            <a:xfrm>
              <a:off x="1111261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2" name="Freeform 30">
              <a:extLst>
                <a:ext uri="{FF2B5EF4-FFF2-40B4-BE49-F238E27FC236}">
                  <a16:creationId xmlns:a16="http://schemas.microsoft.com/office/drawing/2014/main" id="{497F16F1-8A9E-40FF-A3EF-BE9DFFE5BB69}"/>
                </a:ext>
              </a:extLst>
            </p:cNvPr>
            <p:cNvSpPr>
              <a:spLocks/>
            </p:cNvSpPr>
            <p:nvPr userDrawn="1"/>
          </p:nvSpPr>
          <p:spPr bwMode="auto">
            <a:xfrm>
              <a:off x="1143875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3" name="Freeform 31">
              <a:extLst>
                <a:ext uri="{FF2B5EF4-FFF2-40B4-BE49-F238E27FC236}">
                  <a16:creationId xmlns:a16="http://schemas.microsoft.com/office/drawing/2014/main" id="{987ABA6C-216B-4175-86F6-C30635691317}"/>
                </a:ext>
              </a:extLst>
            </p:cNvPr>
            <p:cNvSpPr>
              <a:spLocks/>
            </p:cNvSpPr>
            <p:nvPr userDrawn="1"/>
          </p:nvSpPr>
          <p:spPr bwMode="auto">
            <a:xfrm>
              <a:off x="10891083"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4" name="Freeform 32">
              <a:extLst>
                <a:ext uri="{FF2B5EF4-FFF2-40B4-BE49-F238E27FC236}">
                  <a16:creationId xmlns:a16="http://schemas.microsoft.com/office/drawing/2014/main" id="{61F71826-B4FE-416F-9145-8F33288E0DE1}"/>
                </a:ext>
              </a:extLst>
            </p:cNvPr>
            <p:cNvSpPr>
              <a:spLocks/>
            </p:cNvSpPr>
            <p:nvPr userDrawn="1"/>
          </p:nvSpPr>
          <p:spPr bwMode="auto">
            <a:xfrm>
              <a:off x="11219710"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5" name="Freeform 29">
              <a:extLst>
                <a:ext uri="{FF2B5EF4-FFF2-40B4-BE49-F238E27FC236}">
                  <a16:creationId xmlns:a16="http://schemas.microsoft.com/office/drawing/2014/main" id="{F50985CF-3F9E-4DF0-A06D-4AB86CEB0DBE}"/>
                </a:ext>
              </a:extLst>
            </p:cNvPr>
            <p:cNvSpPr>
              <a:spLocks/>
            </p:cNvSpPr>
            <p:nvPr userDrawn="1"/>
          </p:nvSpPr>
          <p:spPr bwMode="auto">
            <a:xfrm>
              <a:off x="1176738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6" name="Freeform 30">
              <a:extLst>
                <a:ext uri="{FF2B5EF4-FFF2-40B4-BE49-F238E27FC236}">
                  <a16:creationId xmlns:a16="http://schemas.microsoft.com/office/drawing/2014/main" id="{4DB670AE-1D2E-45FD-8AD2-63D84EA90E5B}"/>
                </a:ext>
              </a:extLst>
            </p:cNvPr>
            <p:cNvSpPr>
              <a:spLocks/>
            </p:cNvSpPr>
            <p:nvPr userDrawn="1"/>
          </p:nvSpPr>
          <p:spPr bwMode="auto">
            <a:xfrm>
              <a:off x="12093526"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7" name="Freeform 31">
              <a:extLst>
                <a:ext uri="{FF2B5EF4-FFF2-40B4-BE49-F238E27FC236}">
                  <a16:creationId xmlns:a16="http://schemas.microsoft.com/office/drawing/2014/main" id="{1807B6CA-88CE-4FAA-9A19-0CF0C498F049}"/>
                </a:ext>
              </a:extLst>
            </p:cNvPr>
            <p:cNvSpPr>
              <a:spLocks/>
            </p:cNvSpPr>
            <p:nvPr userDrawn="1"/>
          </p:nvSpPr>
          <p:spPr bwMode="auto">
            <a:xfrm>
              <a:off x="11545852"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8" name="Freeform 32">
              <a:extLst>
                <a:ext uri="{FF2B5EF4-FFF2-40B4-BE49-F238E27FC236}">
                  <a16:creationId xmlns:a16="http://schemas.microsoft.com/office/drawing/2014/main" id="{C67AE1A0-62D1-4F8D-A25B-811CA15D54DC}"/>
                </a:ext>
              </a:extLst>
            </p:cNvPr>
            <p:cNvSpPr>
              <a:spLocks/>
            </p:cNvSpPr>
            <p:nvPr userDrawn="1"/>
          </p:nvSpPr>
          <p:spPr bwMode="auto">
            <a:xfrm>
              <a:off x="11874480"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7" name="Group 1806">
            <a:extLst>
              <a:ext uri="{FF2B5EF4-FFF2-40B4-BE49-F238E27FC236}">
                <a16:creationId xmlns:a16="http://schemas.microsoft.com/office/drawing/2014/main" id="{92FDE850-1B12-48F0-BED6-2DBAB9165F64}"/>
              </a:ext>
            </a:extLst>
          </p:cNvPr>
          <p:cNvGrpSpPr/>
          <p:nvPr userDrawn="1"/>
        </p:nvGrpSpPr>
        <p:grpSpPr>
          <a:xfrm>
            <a:off x="83664" y="3484246"/>
            <a:ext cx="12009863" cy="176637"/>
            <a:chOff x="83664" y="3400078"/>
            <a:chExt cx="12009863" cy="176637"/>
          </a:xfrm>
        </p:grpSpPr>
        <p:sp>
          <p:nvSpPr>
            <p:cNvPr id="1663" name="Freeform 29">
              <a:extLst>
                <a:ext uri="{FF2B5EF4-FFF2-40B4-BE49-F238E27FC236}">
                  <a16:creationId xmlns:a16="http://schemas.microsoft.com/office/drawing/2014/main" id="{98781EFE-2EFB-4D4B-8E66-D1EA1CB02C8F}"/>
                </a:ext>
              </a:extLst>
            </p:cNvPr>
            <p:cNvSpPr>
              <a:spLocks/>
            </p:cNvSpPr>
            <p:nvPr userDrawn="1"/>
          </p:nvSpPr>
          <p:spPr bwMode="auto">
            <a:xfrm flipH="1">
              <a:off x="11871994"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4" name="Freeform 30">
              <a:extLst>
                <a:ext uri="{FF2B5EF4-FFF2-40B4-BE49-F238E27FC236}">
                  <a16:creationId xmlns:a16="http://schemas.microsoft.com/office/drawing/2014/main" id="{5AC35079-1F3E-4866-989E-6FF54274D758}"/>
                </a:ext>
              </a:extLst>
            </p:cNvPr>
            <p:cNvSpPr>
              <a:spLocks/>
            </p:cNvSpPr>
            <p:nvPr userDrawn="1"/>
          </p:nvSpPr>
          <p:spPr bwMode="auto">
            <a:xfrm flipH="1">
              <a:off x="1154585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5" name="Freeform 31">
              <a:extLst>
                <a:ext uri="{FF2B5EF4-FFF2-40B4-BE49-F238E27FC236}">
                  <a16:creationId xmlns:a16="http://schemas.microsoft.com/office/drawing/2014/main" id="{CED9638B-513A-40B8-B99F-2B0EB9A8989B}"/>
                </a:ext>
              </a:extLst>
            </p:cNvPr>
            <p:cNvSpPr>
              <a:spLocks/>
            </p:cNvSpPr>
            <p:nvPr userDrawn="1"/>
          </p:nvSpPr>
          <p:spPr bwMode="auto">
            <a:xfrm flipH="1">
              <a:off x="11979088"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6" name="Freeform 32">
              <a:extLst>
                <a:ext uri="{FF2B5EF4-FFF2-40B4-BE49-F238E27FC236}">
                  <a16:creationId xmlns:a16="http://schemas.microsoft.com/office/drawing/2014/main" id="{B353040C-362C-4426-ACC8-84A400887CF7}"/>
                </a:ext>
              </a:extLst>
            </p:cNvPr>
            <p:cNvSpPr>
              <a:spLocks/>
            </p:cNvSpPr>
            <p:nvPr userDrawn="1"/>
          </p:nvSpPr>
          <p:spPr bwMode="auto">
            <a:xfrm flipH="1">
              <a:off x="11652948"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7" name="Freeform 29">
              <a:extLst>
                <a:ext uri="{FF2B5EF4-FFF2-40B4-BE49-F238E27FC236}">
                  <a16:creationId xmlns:a16="http://schemas.microsoft.com/office/drawing/2014/main" id="{FDD943C2-3B5B-48F3-B3C9-1946976C3E8F}"/>
                </a:ext>
              </a:extLst>
            </p:cNvPr>
            <p:cNvSpPr>
              <a:spLocks/>
            </p:cNvSpPr>
            <p:nvPr userDrawn="1"/>
          </p:nvSpPr>
          <p:spPr bwMode="auto">
            <a:xfrm flipH="1">
              <a:off x="11217224"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8" name="Freeform 30">
              <a:extLst>
                <a:ext uri="{FF2B5EF4-FFF2-40B4-BE49-F238E27FC236}">
                  <a16:creationId xmlns:a16="http://schemas.microsoft.com/office/drawing/2014/main" id="{FF936BE9-0C83-4A9C-97EE-7B3E3AA05E15}"/>
                </a:ext>
              </a:extLst>
            </p:cNvPr>
            <p:cNvSpPr>
              <a:spLocks/>
            </p:cNvSpPr>
            <p:nvPr userDrawn="1"/>
          </p:nvSpPr>
          <p:spPr bwMode="auto">
            <a:xfrm flipH="1">
              <a:off x="10891084"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9" name="Freeform 31">
              <a:extLst>
                <a:ext uri="{FF2B5EF4-FFF2-40B4-BE49-F238E27FC236}">
                  <a16:creationId xmlns:a16="http://schemas.microsoft.com/office/drawing/2014/main" id="{C502A4FD-F165-4798-98D5-D84A612745B1}"/>
                </a:ext>
              </a:extLst>
            </p:cNvPr>
            <p:cNvSpPr>
              <a:spLocks/>
            </p:cNvSpPr>
            <p:nvPr userDrawn="1"/>
          </p:nvSpPr>
          <p:spPr bwMode="auto">
            <a:xfrm flipH="1">
              <a:off x="11324319"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0" name="Freeform 32">
              <a:extLst>
                <a:ext uri="{FF2B5EF4-FFF2-40B4-BE49-F238E27FC236}">
                  <a16:creationId xmlns:a16="http://schemas.microsoft.com/office/drawing/2014/main" id="{59853ABE-BF7D-4F12-A6C4-D4178C249987}"/>
                </a:ext>
              </a:extLst>
            </p:cNvPr>
            <p:cNvSpPr>
              <a:spLocks/>
            </p:cNvSpPr>
            <p:nvPr userDrawn="1"/>
          </p:nvSpPr>
          <p:spPr bwMode="auto">
            <a:xfrm flipH="1">
              <a:off x="10998178"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1" name="Freeform 29">
              <a:extLst>
                <a:ext uri="{FF2B5EF4-FFF2-40B4-BE49-F238E27FC236}">
                  <a16:creationId xmlns:a16="http://schemas.microsoft.com/office/drawing/2014/main" id="{DF230622-28A8-4509-88E0-6DF5AD5C96F2}"/>
                </a:ext>
              </a:extLst>
            </p:cNvPr>
            <p:cNvSpPr>
              <a:spLocks/>
            </p:cNvSpPr>
            <p:nvPr userDrawn="1"/>
          </p:nvSpPr>
          <p:spPr bwMode="auto">
            <a:xfrm flipH="1">
              <a:off x="10562456"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2" name="Freeform 30">
              <a:extLst>
                <a:ext uri="{FF2B5EF4-FFF2-40B4-BE49-F238E27FC236}">
                  <a16:creationId xmlns:a16="http://schemas.microsoft.com/office/drawing/2014/main" id="{08805C52-0798-44A5-B7B8-242CF64D2A89}"/>
                </a:ext>
              </a:extLst>
            </p:cNvPr>
            <p:cNvSpPr>
              <a:spLocks/>
            </p:cNvSpPr>
            <p:nvPr userDrawn="1"/>
          </p:nvSpPr>
          <p:spPr bwMode="auto">
            <a:xfrm flipH="1">
              <a:off x="1023631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3" name="Freeform 31">
              <a:extLst>
                <a:ext uri="{FF2B5EF4-FFF2-40B4-BE49-F238E27FC236}">
                  <a16:creationId xmlns:a16="http://schemas.microsoft.com/office/drawing/2014/main" id="{7FA0C543-8062-4F53-8686-E93E45F01D09}"/>
                </a:ext>
              </a:extLst>
            </p:cNvPr>
            <p:cNvSpPr>
              <a:spLocks/>
            </p:cNvSpPr>
            <p:nvPr userDrawn="1"/>
          </p:nvSpPr>
          <p:spPr bwMode="auto">
            <a:xfrm flipH="1">
              <a:off x="10669550"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4" name="Freeform 32">
              <a:extLst>
                <a:ext uri="{FF2B5EF4-FFF2-40B4-BE49-F238E27FC236}">
                  <a16:creationId xmlns:a16="http://schemas.microsoft.com/office/drawing/2014/main" id="{414128E2-3BDD-4479-A23F-919785B96CA8}"/>
                </a:ext>
              </a:extLst>
            </p:cNvPr>
            <p:cNvSpPr>
              <a:spLocks/>
            </p:cNvSpPr>
            <p:nvPr userDrawn="1"/>
          </p:nvSpPr>
          <p:spPr bwMode="auto">
            <a:xfrm flipH="1">
              <a:off x="10343410"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5" name="Freeform 29">
              <a:extLst>
                <a:ext uri="{FF2B5EF4-FFF2-40B4-BE49-F238E27FC236}">
                  <a16:creationId xmlns:a16="http://schemas.microsoft.com/office/drawing/2014/main" id="{E268CFC1-FE3E-43B8-8CC1-EDECAC7301B4}"/>
                </a:ext>
              </a:extLst>
            </p:cNvPr>
            <p:cNvSpPr>
              <a:spLocks/>
            </p:cNvSpPr>
            <p:nvPr userDrawn="1"/>
          </p:nvSpPr>
          <p:spPr bwMode="auto">
            <a:xfrm flipH="1">
              <a:off x="9907687"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6" name="Freeform 30">
              <a:extLst>
                <a:ext uri="{FF2B5EF4-FFF2-40B4-BE49-F238E27FC236}">
                  <a16:creationId xmlns:a16="http://schemas.microsoft.com/office/drawing/2014/main" id="{48905F2C-D3C7-4F22-B80C-A617D2CDDD12}"/>
                </a:ext>
              </a:extLst>
            </p:cNvPr>
            <p:cNvSpPr>
              <a:spLocks/>
            </p:cNvSpPr>
            <p:nvPr userDrawn="1"/>
          </p:nvSpPr>
          <p:spPr bwMode="auto">
            <a:xfrm flipH="1">
              <a:off x="9581546"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7" name="Freeform 31">
              <a:extLst>
                <a:ext uri="{FF2B5EF4-FFF2-40B4-BE49-F238E27FC236}">
                  <a16:creationId xmlns:a16="http://schemas.microsoft.com/office/drawing/2014/main" id="{5E415D7A-153B-4BE6-A534-891698AEDDCA}"/>
                </a:ext>
              </a:extLst>
            </p:cNvPr>
            <p:cNvSpPr>
              <a:spLocks/>
            </p:cNvSpPr>
            <p:nvPr userDrawn="1"/>
          </p:nvSpPr>
          <p:spPr bwMode="auto">
            <a:xfrm flipH="1">
              <a:off x="10014782"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8" name="Freeform 32">
              <a:extLst>
                <a:ext uri="{FF2B5EF4-FFF2-40B4-BE49-F238E27FC236}">
                  <a16:creationId xmlns:a16="http://schemas.microsoft.com/office/drawing/2014/main" id="{49AAA949-C055-4985-868E-80CC35E96173}"/>
                </a:ext>
              </a:extLst>
            </p:cNvPr>
            <p:cNvSpPr>
              <a:spLocks/>
            </p:cNvSpPr>
            <p:nvPr userDrawn="1"/>
          </p:nvSpPr>
          <p:spPr bwMode="auto">
            <a:xfrm flipH="1">
              <a:off x="9688641"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9" name="Freeform 477">
              <a:extLst>
                <a:ext uri="{FF2B5EF4-FFF2-40B4-BE49-F238E27FC236}">
                  <a16:creationId xmlns:a16="http://schemas.microsoft.com/office/drawing/2014/main" id="{9DF40204-D393-4929-B364-3EF6E6DFDBBA}"/>
                </a:ext>
              </a:extLst>
            </p:cNvPr>
            <p:cNvSpPr>
              <a:spLocks/>
            </p:cNvSpPr>
            <p:nvPr userDrawn="1"/>
          </p:nvSpPr>
          <p:spPr bwMode="auto">
            <a:xfrm flipH="1">
              <a:off x="925291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0" name="Freeform 478">
              <a:extLst>
                <a:ext uri="{FF2B5EF4-FFF2-40B4-BE49-F238E27FC236}">
                  <a16:creationId xmlns:a16="http://schemas.microsoft.com/office/drawing/2014/main" id="{020584A4-31D8-4275-9C07-C77F07ABBC63}"/>
                </a:ext>
              </a:extLst>
            </p:cNvPr>
            <p:cNvSpPr>
              <a:spLocks/>
            </p:cNvSpPr>
            <p:nvPr userDrawn="1"/>
          </p:nvSpPr>
          <p:spPr bwMode="auto">
            <a:xfrm flipH="1">
              <a:off x="8926777"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1" name="Freeform 479">
              <a:extLst>
                <a:ext uri="{FF2B5EF4-FFF2-40B4-BE49-F238E27FC236}">
                  <a16:creationId xmlns:a16="http://schemas.microsoft.com/office/drawing/2014/main" id="{FA93F535-3FC1-4781-8824-F58C4DE37181}"/>
                </a:ext>
              </a:extLst>
            </p:cNvPr>
            <p:cNvSpPr>
              <a:spLocks/>
            </p:cNvSpPr>
            <p:nvPr userDrawn="1"/>
          </p:nvSpPr>
          <p:spPr bwMode="auto">
            <a:xfrm flipH="1">
              <a:off x="9360012"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2" name="Freeform 480">
              <a:extLst>
                <a:ext uri="{FF2B5EF4-FFF2-40B4-BE49-F238E27FC236}">
                  <a16:creationId xmlns:a16="http://schemas.microsoft.com/office/drawing/2014/main" id="{3B459755-7697-4749-B7D5-18468604D693}"/>
                </a:ext>
              </a:extLst>
            </p:cNvPr>
            <p:cNvSpPr>
              <a:spLocks/>
            </p:cNvSpPr>
            <p:nvPr userDrawn="1"/>
          </p:nvSpPr>
          <p:spPr bwMode="auto">
            <a:xfrm flipH="1">
              <a:off x="9033872"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3" name="Freeform 29">
              <a:extLst>
                <a:ext uri="{FF2B5EF4-FFF2-40B4-BE49-F238E27FC236}">
                  <a16:creationId xmlns:a16="http://schemas.microsoft.com/office/drawing/2014/main" id="{EC2F29CA-EFE3-4A17-9F53-E9958210776F}"/>
                </a:ext>
              </a:extLst>
            </p:cNvPr>
            <p:cNvSpPr>
              <a:spLocks/>
            </p:cNvSpPr>
            <p:nvPr userDrawn="1"/>
          </p:nvSpPr>
          <p:spPr bwMode="auto">
            <a:xfrm flipH="1">
              <a:off x="859814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4" name="Freeform 31">
              <a:extLst>
                <a:ext uri="{FF2B5EF4-FFF2-40B4-BE49-F238E27FC236}">
                  <a16:creationId xmlns:a16="http://schemas.microsoft.com/office/drawing/2014/main" id="{B65095C3-4884-4CC8-BF5F-E6D31464C12E}"/>
                </a:ext>
              </a:extLst>
            </p:cNvPr>
            <p:cNvSpPr>
              <a:spLocks/>
            </p:cNvSpPr>
            <p:nvPr userDrawn="1"/>
          </p:nvSpPr>
          <p:spPr bwMode="auto">
            <a:xfrm flipH="1">
              <a:off x="8705243"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5" name="Freeform 29">
              <a:extLst>
                <a:ext uri="{FF2B5EF4-FFF2-40B4-BE49-F238E27FC236}">
                  <a16:creationId xmlns:a16="http://schemas.microsoft.com/office/drawing/2014/main" id="{60CCBCA0-307E-4142-980F-9663E66A99C8}"/>
                </a:ext>
              </a:extLst>
            </p:cNvPr>
            <p:cNvSpPr>
              <a:spLocks/>
            </p:cNvSpPr>
            <p:nvPr userDrawn="1"/>
          </p:nvSpPr>
          <p:spPr bwMode="auto">
            <a:xfrm flipH="1">
              <a:off x="826952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6" name="Freeform 30">
              <a:extLst>
                <a:ext uri="{FF2B5EF4-FFF2-40B4-BE49-F238E27FC236}">
                  <a16:creationId xmlns:a16="http://schemas.microsoft.com/office/drawing/2014/main" id="{5143BB9C-ECE1-4409-8307-3F7BB80F4DFE}"/>
                </a:ext>
              </a:extLst>
            </p:cNvPr>
            <p:cNvSpPr>
              <a:spLocks/>
            </p:cNvSpPr>
            <p:nvPr userDrawn="1"/>
          </p:nvSpPr>
          <p:spPr bwMode="auto">
            <a:xfrm flipH="1">
              <a:off x="7943379"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7" name="Freeform 31">
              <a:extLst>
                <a:ext uri="{FF2B5EF4-FFF2-40B4-BE49-F238E27FC236}">
                  <a16:creationId xmlns:a16="http://schemas.microsoft.com/office/drawing/2014/main" id="{A8D24787-125A-4736-B6D5-CBB54DA5C9E9}"/>
                </a:ext>
              </a:extLst>
            </p:cNvPr>
            <p:cNvSpPr>
              <a:spLocks/>
            </p:cNvSpPr>
            <p:nvPr userDrawn="1"/>
          </p:nvSpPr>
          <p:spPr bwMode="auto">
            <a:xfrm flipH="1">
              <a:off x="8376614"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8" name="Freeform 32">
              <a:extLst>
                <a:ext uri="{FF2B5EF4-FFF2-40B4-BE49-F238E27FC236}">
                  <a16:creationId xmlns:a16="http://schemas.microsoft.com/office/drawing/2014/main" id="{C10C3F8B-9AFD-4863-9A91-1A2E9C8C9055}"/>
                </a:ext>
              </a:extLst>
            </p:cNvPr>
            <p:cNvSpPr>
              <a:spLocks/>
            </p:cNvSpPr>
            <p:nvPr userDrawn="1"/>
          </p:nvSpPr>
          <p:spPr bwMode="auto">
            <a:xfrm flipH="1">
              <a:off x="8050474"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9" name="Freeform 29">
              <a:extLst>
                <a:ext uri="{FF2B5EF4-FFF2-40B4-BE49-F238E27FC236}">
                  <a16:creationId xmlns:a16="http://schemas.microsoft.com/office/drawing/2014/main" id="{73E8CF42-2975-4E1A-B1FE-C4BE0D25A9CA}"/>
                </a:ext>
              </a:extLst>
            </p:cNvPr>
            <p:cNvSpPr>
              <a:spLocks/>
            </p:cNvSpPr>
            <p:nvPr userDrawn="1"/>
          </p:nvSpPr>
          <p:spPr bwMode="auto">
            <a:xfrm flipH="1">
              <a:off x="7614751"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0" name="Freeform 30">
              <a:extLst>
                <a:ext uri="{FF2B5EF4-FFF2-40B4-BE49-F238E27FC236}">
                  <a16:creationId xmlns:a16="http://schemas.microsoft.com/office/drawing/2014/main" id="{5678F24C-5009-4E64-B21E-9501D9BDFB87}"/>
                </a:ext>
              </a:extLst>
            </p:cNvPr>
            <p:cNvSpPr>
              <a:spLocks/>
            </p:cNvSpPr>
            <p:nvPr userDrawn="1"/>
          </p:nvSpPr>
          <p:spPr bwMode="auto">
            <a:xfrm flipH="1">
              <a:off x="728861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1" name="Freeform 31">
              <a:extLst>
                <a:ext uri="{FF2B5EF4-FFF2-40B4-BE49-F238E27FC236}">
                  <a16:creationId xmlns:a16="http://schemas.microsoft.com/office/drawing/2014/main" id="{320D933A-8D07-44C0-BA74-D2D7677F66E4}"/>
                </a:ext>
              </a:extLst>
            </p:cNvPr>
            <p:cNvSpPr>
              <a:spLocks/>
            </p:cNvSpPr>
            <p:nvPr userDrawn="1"/>
          </p:nvSpPr>
          <p:spPr bwMode="auto">
            <a:xfrm flipH="1">
              <a:off x="7721846"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2" name="Freeform 32">
              <a:extLst>
                <a:ext uri="{FF2B5EF4-FFF2-40B4-BE49-F238E27FC236}">
                  <a16:creationId xmlns:a16="http://schemas.microsoft.com/office/drawing/2014/main" id="{1F5E24A6-A8FD-4CF4-8C08-5BFFBC3D58A4}"/>
                </a:ext>
              </a:extLst>
            </p:cNvPr>
            <p:cNvSpPr>
              <a:spLocks/>
            </p:cNvSpPr>
            <p:nvPr userDrawn="1"/>
          </p:nvSpPr>
          <p:spPr bwMode="auto">
            <a:xfrm flipH="1">
              <a:off x="7395705"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3" name="Freeform 29">
              <a:extLst>
                <a:ext uri="{FF2B5EF4-FFF2-40B4-BE49-F238E27FC236}">
                  <a16:creationId xmlns:a16="http://schemas.microsoft.com/office/drawing/2014/main" id="{C989A943-7262-45A1-9BE6-E0F717A41F2E}"/>
                </a:ext>
              </a:extLst>
            </p:cNvPr>
            <p:cNvSpPr>
              <a:spLocks/>
            </p:cNvSpPr>
            <p:nvPr userDrawn="1"/>
          </p:nvSpPr>
          <p:spPr bwMode="auto">
            <a:xfrm flipH="1">
              <a:off x="6959982"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4" name="Freeform 30">
              <a:extLst>
                <a:ext uri="{FF2B5EF4-FFF2-40B4-BE49-F238E27FC236}">
                  <a16:creationId xmlns:a16="http://schemas.microsoft.com/office/drawing/2014/main" id="{61ACCAF2-2A52-4482-A9F4-D5B3A82EADF8}"/>
                </a:ext>
              </a:extLst>
            </p:cNvPr>
            <p:cNvSpPr>
              <a:spLocks/>
            </p:cNvSpPr>
            <p:nvPr userDrawn="1"/>
          </p:nvSpPr>
          <p:spPr bwMode="auto">
            <a:xfrm flipH="1">
              <a:off x="6633842"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5" name="Freeform 31">
              <a:extLst>
                <a:ext uri="{FF2B5EF4-FFF2-40B4-BE49-F238E27FC236}">
                  <a16:creationId xmlns:a16="http://schemas.microsoft.com/office/drawing/2014/main" id="{2A11B4FA-892A-4C76-A95A-24FC891CA6FB}"/>
                </a:ext>
              </a:extLst>
            </p:cNvPr>
            <p:cNvSpPr>
              <a:spLocks/>
            </p:cNvSpPr>
            <p:nvPr userDrawn="1"/>
          </p:nvSpPr>
          <p:spPr bwMode="auto">
            <a:xfrm flipH="1">
              <a:off x="7067077"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6" name="Freeform 32">
              <a:extLst>
                <a:ext uri="{FF2B5EF4-FFF2-40B4-BE49-F238E27FC236}">
                  <a16:creationId xmlns:a16="http://schemas.microsoft.com/office/drawing/2014/main" id="{BC35ABD4-583B-4514-AA9F-F3541D4EAB1B}"/>
                </a:ext>
              </a:extLst>
            </p:cNvPr>
            <p:cNvSpPr>
              <a:spLocks/>
            </p:cNvSpPr>
            <p:nvPr userDrawn="1"/>
          </p:nvSpPr>
          <p:spPr bwMode="auto">
            <a:xfrm flipH="1">
              <a:off x="6740936"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7" name="Freeform 29">
              <a:extLst>
                <a:ext uri="{FF2B5EF4-FFF2-40B4-BE49-F238E27FC236}">
                  <a16:creationId xmlns:a16="http://schemas.microsoft.com/office/drawing/2014/main" id="{099E2A5E-1F66-4A6C-BA11-546388AE79FE}"/>
                </a:ext>
              </a:extLst>
            </p:cNvPr>
            <p:cNvSpPr>
              <a:spLocks/>
            </p:cNvSpPr>
            <p:nvPr userDrawn="1"/>
          </p:nvSpPr>
          <p:spPr bwMode="auto">
            <a:xfrm flipH="1">
              <a:off x="630521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8" name="Freeform 30">
              <a:extLst>
                <a:ext uri="{FF2B5EF4-FFF2-40B4-BE49-F238E27FC236}">
                  <a16:creationId xmlns:a16="http://schemas.microsoft.com/office/drawing/2014/main" id="{B63247ED-A8D2-4104-8566-AF2BDA292B8E}"/>
                </a:ext>
              </a:extLst>
            </p:cNvPr>
            <p:cNvSpPr>
              <a:spLocks/>
            </p:cNvSpPr>
            <p:nvPr userDrawn="1"/>
          </p:nvSpPr>
          <p:spPr bwMode="auto">
            <a:xfrm flipH="1">
              <a:off x="5979072"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9" name="Freeform 31">
              <a:extLst>
                <a:ext uri="{FF2B5EF4-FFF2-40B4-BE49-F238E27FC236}">
                  <a16:creationId xmlns:a16="http://schemas.microsoft.com/office/drawing/2014/main" id="{5B50F333-6146-4DD9-818B-A2BBE6DE3521}"/>
                </a:ext>
              </a:extLst>
            </p:cNvPr>
            <p:cNvSpPr>
              <a:spLocks/>
            </p:cNvSpPr>
            <p:nvPr userDrawn="1"/>
          </p:nvSpPr>
          <p:spPr bwMode="auto">
            <a:xfrm flipH="1">
              <a:off x="6412308"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0" name="Freeform 32">
              <a:extLst>
                <a:ext uri="{FF2B5EF4-FFF2-40B4-BE49-F238E27FC236}">
                  <a16:creationId xmlns:a16="http://schemas.microsoft.com/office/drawing/2014/main" id="{2274CABB-8DED-4706-9F1A-726B6BEF976B}"/>
                </a:ext>
              </a:extLst>
            </p:cNvPr>
            <p:cNvSpPr>
              <a:spLocks/>
            </p:cNvSpPr>
            <p:nvPr userDrawn="1"/>
          </p:nvSpPr>
          <p:spPr bwMode="auto">
            <a:xfrm flipH="1">
              <a:off x="6086167"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1" name="Freeform 499">
              <a:extLst>
                <a:ext uri="{FF2B5EF4-FFF2-40B4-BE49-F238E27FC236}">
                  <a16:creationId xmlns:a16="http://schemas.microsoft.com/office/drawing/2014/main" id="{AF80AD94-4DEE-46EA-9563-322BB28212C8}"/>
                </a:ext>
              </a:extLst>
            </p:cNvPr>
            <p:cNvSpPr>
              <a:spLocks/>
            </p:cNvSpPr>
            <p:nvPr userDrawn="1"/>
          </p:nvSpPr>
          <p:spPr bwMode="auto">
            <a:xfrm flipH="1">
              <a:off x="565044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2" name="Freeform 500">
              <a:extLst>
                <a:ext uri="{FF2B5EF4-FFF2-40B4-BE49-F238E27FC236}">
                  <a16:creationId xmlns:a16="http://schemas.microsoft.com/office/drawing/2014/main" id="{F1B7DFC8-4587-46B7-AAC8-F87FB21DC4C0}"/>
                </a:ext>
              </a:extLst>
            </p:cNvPr>
            <p:cNvSpPr>
              <a:spLocks/>
            </p:cNvSpPr>
            <p:nvPr userDrawn="1"/>
          </p:nvSpPr>
          <p:spPr bwMode="auto">
            <a:xfrm flipH="1">
              <a:off x="532430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3" name="Freeform 501">
              <a:extLst>
                <a:ext uri="{FF2B5EF4-FFF2-40B4-BE49-F238E27FC236}">
                  <a16:creationId xmlns:a16="http://schemas.microsoft.com/office/drawing/2014/main" id="{C67FB732-0AFE-4115-82D6-1FAF1D4B1694}"/>
                </a:ext>
              </a:extLst>
            </p:cNvPr>
            <p:cNvSpPr>
              <a:spLocks/>
            </p:cNvSpPr>
            <p:nvPr userDrawn="1"/>
          </p:nvSpPr>
          <p:spPr bwMode="auto">
            <a:xfrm flipH="1">
              <a:off x="5757539"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4" name="Freeform 502">
              <a:extLst>
                <a:ext uri="{FF2B5EF4-FFF2-40B4-BE49-F238E27FC236}">
                  <a16:creationId xmlns:a16="http://schemas.microsoft.com/office/drawing/2014/main" id="{4C810AFF-19C1-445D-8988-68F2335B919F}"/>
                </a:ext>
              </a:extLst>
            </p:cNvPr>
            <p:cNvSpPr>
              <a:spLocks/>
            </p:cNvSpPr>
            <p:nvPr userDrawn="1"/>
          </p:nvSpPr>
          <p:spPr bwMode="auto">
            <a:xfrm flipH="1">
              <a:off x="5431399"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5" name="Freeform 29">
              <a:extLst>
                <a:ext uri="{FF2B5EF4-FFF2-40B4-BE49-F238E27FC236}">
                  <a16:creationId xmlns:a16="http://schemas.microsoft.com/office/drawing/2014/main" id="{1DCD588B-24CE-46DC-ABEA-A5793C1C3991}"/>
                </a:ext>
              </a:extLst>
            </p:cNvPr>
            <p:cNvSpPr>
              <a:spLocks/>
            </p:cNvSpPr>
            <p:nvPr userDrawn="1"/>
          </p:nvSpPr>
          <p:spPr bwMode="auto">
            <a:xfrm flipH="1">
              <a:off x="499567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6" name="Freeform 31">
              <a:extLst>
                <a:ext uri="{FF2B5EF4-FFF2-40B4-BE49-F238E27FC236}">
                  <a16:creationId xmlns:a16="http://schemas.microsoft.com/office/drawing/2014/main" id="{F1DCD1F0-3F81-4C08-9226-4A45B763A5FA}"/>
                </a:ext>
              </a:extLst>
            </p:cNvPr>
            <p:cNvSpPr>
              <a:spLocks/>
            </p:cNvSpPr>
            <p:nvPr userDrawn="1"/>
          </p:nvSpPr>
          <p:spPr bwMode="auto">
            <a:xfrm flipH="1">
              <a:off x="5102769"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73" name="Freeform 29">
              <a:extLst>
                <a:ext uri="{FF2B5EF4-FFF2-40B4-BE49-F238E27FC236}">
                  <a16:creationId xmlns:a16="http://schemas.microsoft.com/office/drawing/2014/main" id="{1036A621-C305-45CF-8F40-3A4460954BFD}"/>
                </a:ext>
              </a:extLst>
            </p:cNvPr>
            <p:cNvSpPr>
              <a:spLocks/>
            </p:cNvSpPr>
            <p:nvPr userDrawn="1"/>
          </p:nvSpPr>
          <p:spPr bwMode="auto">
            <a:xfrm flipH="1">
              <a:off x="466704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74" name="Freeform 30">
              <a:extLst>
                <a:ext uri="{FF2B5EF4-FFF2-40B4-BE49-F238E27FC236}">
                  <a16:creationId xmlns:a16="http://schemas.microsoft.com/office/drawing/2014/main" id="{76497096-B96E-4786-B27A-8AD0C5D2CBAE}"/>
                </a:ext>
              </a:extLst>
            </p:cNvPr>
            <p:cNvSpPr>
              <a:spLocks/>
            </p:cNvSpPr>
            <p:nvPr userDrawn="1"/>
          </p:nvSpPr>
          <p:spPr bwMode="auto">
            <a:xfrm flipH="1">
              <a:off x="4340907"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75" name="Freeform 31">
              <a:extLst>
                <a:ext uri="{FF2B5EF4-FFF2-40B4-BE49-F238E27FC236}">
                  <a16:creationId xmlns:a16="http://schemas.microsoft.com/office/drawing/2014/main" id="{A21FC8CA-0BEA-49B8-9438-E62B41FA3733}"/>
                </a:ext>
              </a:extLst>
            </p:cNvPr>
            <p:cNvSpPr>
              <a:spLocks/>
            </p:cNvSpPr>
            <p:nvPr userDrawn="1"/>
          </p:nvSpPr>
          <p:spPr bwMode="auto">
            <a:xfrm flipH="1">
              <a:off x="4774142"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76" name="Freeform 32">
              <a:extLst>
                <a:ext uri="{FF2B5EF4-FFF2-40B4-BE49-F238E27FC236}">
                  <a16:creationId xmlns:a16="http://schemas.microsoft.com/office/drawing/2014/main" id="{77B335DA-4B13-4A1B-8EEE-39C491F03437}"/>
                </a:ext>
              </a:extLst>
            </p:cNvPr>
            <p:cNvSpPr>
              <a:spLocks/>
            </p:cNvSpPr>
            <p:nvPr userDrawn="1"/>
          </p:nvSpPr>
          <p:spPr bwMode="auto">
            <a:xfrm flipH="1">
              <a:off x="4448001"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77" name="Freeform 29">
              <a:extLst>
                <a:ext uri="{FF2B5EF4-FFF2-40B4-BE49-F238E27FC236}">
                  <a16:creationId xmlns:a16="http://schemas.microsoft.com/office/drawing/2014/main" id="{734CA072-9E2D-4845-A900-23630A88301E}"/>
                </a:ext>
              </a:extLst>
            </p:cNvPr>
            <p:cNvSpPr>
              <a:spLocks/>
            </p:cNvSpPr>
            <p:nvPr userDrawn="1"/>
          </p:nvSpPr>
          <p:spPr bwMode="auto">
            <a:xfrm flipH="1">
              <a:off x="401227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78" name="Freeform 30">
              <a:extLst>
                <a:ext uri="{FF2B5EF4-FFF2-40B4-BE49-F238E27FC236}">
                  <a16:creationId xmlns:a16="http://schemas.microsoft.com/office/drawing/2014/main" id="{E7B53676-1AE8-4D6E-96D3-6A7F31F05711}"/>
                </a:ext>
              </a:extLst>
            </p:cNvPr>
            <p:cNvSpPr>
              <a:spLocks/>
            </p:cNvSpPr>
            <p:nvPr userDrawn="1"/>
          </p:nvSpPr>
          <p:spPr bwMode="auto">
            <a:xfrm flipH="1">
              <a:off x="368613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79" name="Freeform 31">
              <a:extLst>
                <a:ext uri="{FF2B5EF4-FFF2-40B4-BE49-F238E27FC236}">
                  <a16:creationId xmlns:a16="http://schemas.microsoft.com/office/drawing/2014/main" id="{54BE4303-35D5-4A86-A302-E222F70F047E}"/>
                </a:ext>
              </a:extLst>
            </p:cNvPr>
            <p:cNvSpPr>
              <a:spLocks/>
            </p:cNvSpPr>
            <p:nvPr userDrawn="1"/>
          </p:nvSpPr>
          <p:spPr bwMode="auto">
            <a:xfrm flipH="1">
              <a:off x="4119373"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0" name="Freeform 32">
              <a:extLst>
                <a:ext uri="{FF2B5EF4-FFF2-40B4-BE49-F238E27FC236}">
                  <a16:creationId xmlns:a16="http://schemas.microsoft.com/office/drawing/2014/main" id="{88E87CED-04B5-476D-99C4-4C98D3D907F6}"/>
                </a:ext>
              </a:extLst>
            </p:cNvPr>
            <p:cNvSpPr>
              <a:spLocks/>
            </p:cNvSpPr>
            <p:nvPr userDrawn="1"/>
          </p:nvSpPr>
          <p:spPr bwMode="auto">
            <a:xfrm flipH="1">
              <a:off x="3793231"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1" name="Freeform 29">
              <a:extLst>
                <a:ext uri="{FF2B5EF4-FFF2-40B4-BE49-F238E27FC236}">
                  <a16:creationId xmlns:a16="http://schemas.microsoft.com/office/drawing/2014/main" id="{0EDC7198-FEA6-43FD-ADEA-18F3D5968EF7}"/>
                </a:ext>
              </a:extLst>
            </p:cNvPr>
            <p:cNvSpPr>
              <a:spLocks/>
            </p:cNvSpPr>
            <p:nvPr userDrawn="1"/>
          </p:nvSpPr>
          <p:spPr bwMode="auto">
            <a:xfrm flipH="1">
              <a:off x="335751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2" name="Freeform 30">
              <a:extLst>
                <a:ext uri="{FF2B5EF4-FFF2-40B4-BE49-F238E27FC236}">
                  <a16:creationId xmlns:a16="http://schemas.microsoft.com/office/drawing/2014/main" id="{5B3D6183-CFAB-430F-8659-EF5F2C076B9F}"/>
                </a:ext>
              </a:extLst>
            </p:cNvPr>
            <p:cNvSpPr>
              <a:spLocks/>
            </p:cNvSpPr>
            <p:nvPr userDrawn="1"/>
          </p:nvSpPr>
          <p:spPr bwMode="auto">
            <a:xfrm flipH="1">
              <a:off x="3031369"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3" name="Freeform 31">
              <a:extLst>
                <a:ext uri="{FF2B5EF4-FFF2-40B4-BE49-F238E27FC236}">
                  <a16:creationId xmlns:a16="http://schemas.microsoft.com/office/drawing/2014/main" id="{315F1ECD-1621-467F-9AE8-44B1145E933F}"/>
                </a:ext>
              </a:extLst>
            </p:cNvPr>
            <p:cNvSpPr>
              <a:spLocks/>
            </p:cNvSpPr>
            <p:nvPr userDrawn="1"/>
          </p:nvSpPr>
          <p:spPr bwMode="auto">
            <a:xfrm flipH="1">
              <a:off x="3464604"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4" name="Freeform 32">
              <a:extLst>
                <a:ext uri="{FF2B5EF4-FFF2-40B4-BE49-F238E27FC236}">
                  <a16:creationId xmlns:a16="http://schemas.microsoft.com/office/drawing/2014/main" id="{97A20B98-A2D3-482D-87A9-57D7B3FCE7E3}"/>
                </a:ext>
              </a:extLst>
            </p:cNvPr>
            <p:cNvSpPr>
              <a:spLocks/>
            </p:cNvSpPr>
            <p:nvPr userDrawn="1"/>
          </p:nvSpPr>
          <p:spPr bwMode="auto">
            <a:xfrm flipH="1">
              <a:off x="3138464"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5" name="Freeform 29">
              <a:extLst>
                <a:ext uri="{FF2B5EF4-FFF2-40B4-BE49-F238E27FC236}">
                  <a16:creationId xmlns:a16="http://schemas.microsoft.com/office/drawing/2014/main" id="{F848CDB4-3CA9-41C5-96BA-E516A11F9065}"/>
                </a:ext>
              </a:extLst>
            </p:cNvPr>
            <p:cNvSpPr>
              <a:spLocks/>
            </p:cNvSpPr>
            <p:nvPr userDrawn="1"/>
          </p:nvSpPr>
          <p:spPr bwMode="auto">
            <a:xfrm flipH="1">
              <a:off x="270274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6" name="Freeform 30">
              <a:extLst>
                <a:ext uri="{FF2B5EF4-FFF2-40B4-BE49-F238E27FC236}">
                  <a16:creationId xmlns:a16="http://schemas.microsoft.com/office/drawing/2014/main" id="{B4ED0023-51CE-4A28-8F14-74133E09AB4F}"/>
                </a:ext>
              </a:extLst>
            </p:cNvPr>
            <p:cNvSpPr>
              <a:spLocks/>
            </p:cNvSpPr>
            <p:nvPr userDrawn="1"/>
          </p:nvSpPr>
          <p:spPr bwMode="auto">
            <a:xfrm flipH="1">
              <a:off x="2376599"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7" name="Freeform 31">
              <a:extLst>
                <a:ext uri="{FF2B5EF4-FFF2-40B4-BE49-F238E27FC236}">
                  <a16:creationId xmlns:a16="http://schemas.microsoft.com/office/drawing/2014/main" id="{EA526ABD-0F5E-4090-8844-FB00086FC7AC}"/>
                </a:ext>
              </a:extLst>
            </p:cNvPr>
            <p:cNvSpPr>
              <a:spLocks/>
            </p:cNvSpPr>
            <p:nvPr userDrawn="1"/>
          </p:nvSpPr>
          <p:spPr bwMode="auto">
            <a:xfrm flipH="1">
              <a:off x="2809836"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8" name="Freeform 32">
              <a:extLst>
                <a:ext uri="{FF2B5EF4-FFF2-40B4-BE49-F238E27FC236}">
                  <a16:creationId xmlns:a16="http://schemas.microsoft.com/office/drawing/2014/main" id="{FA5AB9E8-2D5B-4884-BBFD-C2AD82D9EED8}"/>
                </a:ext>
              </a:extLst>
            </p:cNvPr>
            <p:cNvSpPr>
              <a:spLocks/>
            </p:cNvSpPr>
            <p:nvPr userDrawn="1"/>
          </p:nvSpPr>
          <p:spPr bwMode="auto">
            <a:xfrm flipH="1">
              <a:off x="2483694"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9" name="Freeform 387">
              <a:extLst>
                <a:ext uri="{FF2B5EF4-FFF2-40B4-BE49-F238E27FC236}">
                  <a16:creationId xmlns:a16="http://schemas.microsoft.com/office/drawing/2014/main" id="{8FBD0871-FCA7-485D-A512-F03AF1905ED8}"/>
                </a:ext>
              </a:extLst>
            </p:cNvPr>
            <p:cNvSpPr>
              <a:spLocks/>
            </p:cNvSpPr>
            <p:nvPr userDrawn="1"/>
          </p:nvSpPr>
          <p:spPr bwMode="auto">
            <a:xfrm flipH="1">
              <a:off x="2047972"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0" name="Freeform 388">
              <a:extLst>
                <a:ext uri="{FF2B5EF4-FFF2-40B4-BE49-F238E27FC236}">
                  <a16:creationId xmlns:a16="http://schemas.microsoft.com/office/drawing/2014/main" id="{BDF6C8F3-37B7-4E6C-8429-473CEE18836C}"/>
                </a:ext>
              </a:extLst>
            </p:cNvPr>
            <p:cNvSpPr>
              <a:spLocks/>
            </p:cNvSpPr>
            <p:nvPr userDrawn="1"/>
          </p:nvSpPr>
          <p:spPr bwMode="auto">
            <a:xfrm flipH="1">
              <a:off x="172183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1" name="Freeform 389">
              <a:extLst>
                <a:ext uri="{FF2B5EF4-FFF2-40B4-BE49-F238E27FC236}">
                  <a16:creationId xmlns:a16="http://schemas.microsoft.com/office/drawing/2014/main" id="{D455863F-CB0D-4728-A5FE-7B7F63EFDDA8}"/>
                </a:ext>
              </a:extLst>
            </p:cNvPr>
            <p:cNvSpPr>
              <a:spLocks/>
            </p:cNvSpPr>
            <p:nvPr userDrawn="1"/>
          </p:nvSpPr>
          <p:spPr bwMode="auto">
            <a:xfrm flipH="1">
              <a:off x="2155066"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2" name="Freeform 390">
              <a:extLst>
                <a:ext uri="{FF2B5EF4-FFF2-40B4-BE49-F238E27FC236}">
                  <a16:creationId xmlns:a16="http://schemas.microsoft.com/office/drawing/2014/main" id="{4C24FDD3-2DCE-4961-AA5C-9813821BC692}"/>
                </a:ext>
              </a:extLst>
            </p:cNvPr>
            <p:cNvSpPr>
              <a:spLocks/>
            </p:cNvSpPr>
            <p:nvPr userDrawn="1"/>
          </p:nvSpPr>
          <p:spPr bwMode="auto">
            <a:xfrm flipH="1">
              <a:off x="1828926"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3" name="Freeform 29">
              <a:extLst>
                <a:ext uri="{FF2B5EF4-FFF2-40B4-BE49-F238E27FC236}">
                  <a16:creationId xmlns:a16="http://schemas.microsoft.com/office/drawing/2014/main" id="{047CB4F5-4E7E-4CBF-926A-2A2357F084C0}"/>
                </a:ext>
              </a:extLst>
            </p:cNvPr>
            <p:cNvSpPr>
              <a:spLocks/>
            </p:cNvSpPr>
            <p:nvPr userDrawn="1"/>
          </p:nvSpPr>
          <p:spPr bwMode="auto">
            <a:xfrm flipH="1">
              <a:off x="139320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4" name="Freeform 31">
              <a:extLst>
                <a:ext uri="{FF2B5EF4-FFF2-40B4-BE49-F238E27FC236}">
                  <a16:creationId xmlns:a16="http://schemas.microsoft.com/office/drawing/2014/main" id="{9869C8EB-AAC4-49F5-BC1D-8B908DE82325}"/>
                </a:ext>
              </a:extLst>
            </p:cNvPr>
            <p:cNvSpPr>
              <a:spLocks/>
            </p:cNvSpPr>
            <p:nvPr userDrawn="1"/>
          </p:nvSpPr>
          <p:spPr bwMode="auto">
            <a:xfrm flipH="1">
              <a:off x="1500297"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5" name="Freeform 29">
              <a:extLst>
                <a:ext uri="{FF2B5EF4-FFF2-40B4-BE49-F238E27FC236}">
                  <a16:creationId xmlns:a16="http://schemas.microsoft.com/office/drawing/2014/main" id="{B01CBDDE-F0A7-4A16-9712-BA802AAFC8FC}"/>
                </a:ext>
              </a:extLst>
            </p:cNvPr>
            <p:cNvSpPr>
              <a:spLocks/>
            </p:cNvSpPr>
            <p:nvPr userDrawn="1"/>
          </p:nvSpPr>
          <p:spPr bwMode="auto">
            <a:xfrm flipH="1">
              <a:off x="106457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6" name="Freeform 30">
              <a:extLst>
                <a:ext uri="{FF2B5EF4-FFF2-40B4-BE49-F238E27FC236}">
                  <a16:creationId xmlns:a16="http://schemas.microsoft.com/office/drawing/2014/main" id="{A428EAE8-80C3-42EF-A14C-42B00A1C2429}"/>
                </a:ext>
              </a:extLst>
            </p:cNvPr>
            <p:cNvSpPr>
              <a:spLocks/>
            </p:cNvSpPr>
            <p:nvPr userDrawn="1"/>
          </p:nvSpPr>
          <p:spPr bwMode="auto">
            <a:xfrm flipH="1">
              <a:off x="73843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7" name="Freeform 31">
              <a:extLst>
                <a:ext uri="{FF2B5EF4-FFF2-40B4-BE49-F238E27FC236}">
                  <a16:creationId xmlns:a16="http://schemas.microsoft.com/office/drawing/2014/main" id="{A9444C7E-B579-48CE-8207-F06CA36C5C14}"/>
                </a:ext>
              </a:extLst>
            </p:cNvPr>
            <p:cNvSpPr>
              <a:spLocks/>
            </p:cNvSpPr>
            <p:nvPr userDrawn="1"/>
          </p:nvSpPr>
          <p:spPr bwMode="auto">
            <a:xfrm flipH="1">
              <a:off x="1171668"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8" name="Freeform 32">
              <a:extLst>
                <a:ext uri="{FF2B5EF4-FFF2-40B4-BE49-F238E27FC236}">
                  <a16:creationId xmlns:a16="http://schemas.microsoft.com/office/drawing/2014/main" id="{D6ED2ABE-6BAB-44D6-A940-B6DAE67EA700}"/>
                </a:ext>
              </a:extLst>
            </p:cNvPr>
            <p:cNvSpPr>
              <a:spLocks/>
            </p:cNvSpPr>
            <p:nvPr userDrawn="1"/>
          </p:nvSpPr>
          <p:spPr bwMode="auto">
            <a:xfrm flipH="1">
              <a:off x="845528"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9" name="Freeform 397">
              <a:extLst>
                <a:ext uri="{FF2B5EF4-FFF2-40B4-BE49-F238E27FC236}">
                  <a16:creationId xmlns:a16="http://schemas.microsoft.com/office/drawing/2014/main" id="{5081E542-69E6-41BF-B82B-8B8210F14768}"/>
                </a:ext>
              </a:extLst>
            </p:cNvPr>
            <p:cNvSpPr>
              <a:spLocks/>
            </p:cNvSpPr>
            <p:nvPr userDrawn="1"/>
          </p:nvSpPr>
          <p:spPr bwMode="auto">
            <a:xfrm flipH="1">
              <a:off x="40980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0" name="Freeform 398">
              <a:extLst>
                <a:ext uri="{FF2B5EF4-FFF2-40B4-BE49-F238E27FC236}">
                  <a16:creationId xmlns:a16="http://schemas.microsoft.com/office/drawing/2014/main" id="{8A1A219D-7DF2-4217-9CE9-26DDB772C48F}"/>
                </a:ext>
              </a:extLst>
            </p:cNvPr>
            <p:cNvSpPr>
              <a:spLocks/>
            </p:cNvSpPr>
            <p:nvPr userDrawn="1"/>
          </p:nvSpPr>
          <p:spPr bwMode="auto">
            <a:xfrm flipH="1">
              <a:off x="83664"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1" name="Freeform 399">
              <a:extLst>
                <a:ext uri="{FF2B5EF4-FFF2-40B4-BE49-F238E27FC236}">
                  <a16:creationId xmlns:a16="http://schemas.microsoft.com/office/drawing/2014/main" id="{8BD313FC-73AA-4D1A-8F6B-231839C68D8F}"/>
                </a:ext>
              </a:extLst>
            </p:cNvPr>
            <p:cNvSpPr>
              <a:spLocks/>
            </p:cNvSpPr>
            <p:nvPr userDrawn="1"/>
          </p:nvSpPr>
          <p:spPr bwMode="auto">
            <a:xfrm flipH="1">
              <a:off x="516899"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2" name="Freeform 400">
              <a:extLst>
                <a:ext uri="{FF2B5EF4-FFF2-40B4-BE49-F238E27FC236}">
                  <a16:creationId xmlns:a16="http://schemas.microsoft.com/office/drawing/2014/main" id="{E6A6ECBB-37F6-451D-B8EF-ACA25B4FF0AE}"/>
                </a:ext>
              </a:extLst>
            </p:cNvPr>
            <p:cNvSpPr>
              <a:spLocks/>
            </p:cNvSpPr>
            <p:nvPr userDrawn="1"/>
          </p:nvSpPr>
          <p:spPr bwMode="auto">
            <a:xfrm flipH="1">
              <a:off x="190758"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18" name="Group 1817">
            <a:extLst>
              <a:ext uri="{FF2B5EF4-FFF2-40B4-BE49-F238E27FC236}">
                <a16:creationId xmlns:a16="http://schemas.microsoft.com/office/drawing/2014/main" id="{467AD0AE-48AD-458F-9364-8892C9F2C72D}"/>
              </a:ext>
            </a:extLst>
          </p:cNvPr>
          <p:cNvGrpSpPr/>
          <p:nvPr userDrawn="1"/>
        </p:nvGrpSpPr>
        <p:grpSpPr>
          <a:xfrm>
            <a:off x="83664" y="3769280"/>
            <a:ext cx="12009864" cy="176637"/>
            <a:chOff x="83663" y="3697854"/>
            <a:chExt cx="12009864" cy="176637"/>
          </a:xfrm>
        </p:grpSpPr>
        <p:sp>
          <p:nvSpPr>
            <p:cNvPr id="1707" name="Freeform 29">
              <a:extLst>
                <a:ext uri="{FF2B5EF4-FFF2-40B4-BE49-F238E27FC236}">
                  <a16:creationId xmlns:a16="http://schemas.microsoft.com/office/drawing/2014/main" id="{17FE407A-2FDE-4FD9-AB6B-1752AF0D9526}"/>
                </a:ext>
              </a:extLst>
            </p:cNvPr>
            <p:cNvSpPr>
              <a:spLocks/>
            </p:cNvSpPr>
            <p:nvPr userDrawn="1"/>
          </p:nvSpPr>
          <p:spPr bwMode="auto">
            <a:xfrm>
              <a:off x="5217208"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8" name="Freeform 30">
              <a:extLst>
                <a:ext uri="{FF2B5EF4-FFF2-40B4-BE49-F238E27FC236}">
                  <a16:creationId xmlns:a16="http://schemas.microsoft.com/office/drawing/2014/main" id="{1184228A-FA39-464B-AB6A-6401BB38DDB8}"/>
                </a:ext>
              </a:extLst>
            </p:cNvPr>
            <p:cNvSpPr>
              <a:spLocks/>
            </p:cNvSpPr>
            <p:nvPr userDrawn="1"/>
          </p:nvSpPr>
          <p:spPr bwMode="auto">
            <a:xfrm>
              <a:off x="5543349"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9" name="Freeform 31">
              <a:extLst>
                <a:ext uri="{FF2B5EF4-FFF2-40B4-BE49-F238E27FC236}">
                  <a16:creationId xmlns:a16="http://schemas.microsoft.com/office/drawing/2014/main" id="{74B73DA8-A0F2-4D99-8CDE-8CE13692B8A9}"/>
                </a:ext>
              </a:extLst>
            </p:cNvPr>
            <p:cNvSpPr>
              <a:spLocks/>
            </p:cNvSpPr>
            <p:nvPr userDrawn="1"/>
          </p:nvSpPr>
          <p:spPr bwMode="auto">
            <a:xfrm>
              <a:off x="4995675"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0" name="Freeform 32">
              <a:extLst>
                <a:ext uri="{FF2B5EF4-FFF2-40B4-BE49-F238E27FC236}">
                  <a16:creationId xmlns:a16="http://schemas.microsoft.com/office/drawing/2014/main" id="{89A03816-6430-4BAC-B797-9C0B276EB3FC}"/>
                </a:ext>
              </a:extLst>
            </p:cNvPr>
            <p:cNvSpPr>
              <a:spLocks/>
            </p:cNvSpPr>
            <p:nvPr userDrawn="1"/>
          </p:nvSpPr>
          <p:spPr bwMode="auto">
            <a:xfrm>
              <a:off x="5324302"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1" name="Freeform 29">
              <a:extLst>
                <a:ext uri="{FF2B5EF4-FFF2-40B4-BE49-F238E27FC236}">
                  <a16:creationId xmlns:a16="http://schemas.microsoft.com/office/drawing/2014/main" id="{D29822F9-A4D1-4D10-A2EA-5D5BD5724C42}"/>
                </a:ext>
              </a:extLst>
            </p:cNvPr>
            <p:cNvSpPr>
              <a:spLocks/>
            </p:cNvSpPr>
            <p:nvPr userDrawn="1"/>
          </p:nvSpPr>
          <p:spPr bwMode="auto">
            <a:xfrm>
              <a:off x="5871978"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2" name="Freeform 30">
              <a:extLst>
                <a:ext uri="{FF2B5EF4-FFF2-40B4-BE49-F238E27FC236}">
                  <a16:creationId xmlns:a16="http://schemas.microsoft.com/office/drawing/2014/main" id="{C91557DD-9774-4BA5-AF69-CDB3EF293DBC}"/>
                </a:ext>
              </a:extLst>
            </p:cNvPr>
            <p:cNvSpPr>
              <a:spLocks/>
            </p:cNvSpPr>
            <p:nvPr userDrawn="1"/>
          </p:nvSpPr>
          <p:spPr bwMode="auto">
            <a:xfrm>
              <a:off x="6198118"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3" name="Freeform 31">
              <a:extLst>
                <a:ext uri="{FF2B5EF4-FFF2-40B4-BE49-F238E27FC236}">
                  <a16:creationId xmlns:a16="http://schemas.microsoft.com/office/drawing/2014/main" id="{2C0D53D8-0DA5-4317-AAB6-79B6953A2EE5}"/>
                </a:ext>
              </a:extLst>
            </p:cNvPr>
            <p:cNvSpPr>
              <a:spLocks/>
            </p:cNvSpPr>
            <p:nvPr userDrawn="1"/>
          </p:nvSpPr>
          <p:spPr bwMode="auto">
            <a:xfrm>
              <a:off x="5650444"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4" name="Freeform 32">
              <a:extLst>
                <a:ext uri="{FF2B5EF4-FFF2-40B4-BE49-F238E27FC236}">
                  <a16:creationId xmlns:a16="http://schemas.microsoft.com/office/drawing/2014/main" id="{837ABA6A-B9C4-4EBA-9FBB-4243BA5AFA41}"/>
                </a:ext>
              </a:extLst>
            </p:cNvPr>
            <p:cNvSpPr>
              <a:spLocks/>
            </p:cNvSpPr>
            <p:nvPr userDrawn="1"/>
          </p:nvSpPr>
          <p:spPr bwMode="auto">
            <a:xfrm>
              <a:off x="5979072"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5" name="Freeform 29">
              <a:extLst>
                <a:ext uri="{FF2B5EF4-FFF2-40B4-BE49-F238E27FC236}">
                  <a16:creationId xmlns:a16="http://schemas.microsoft.com/office/drawing/2014/main" id="{D77667AB-D521-4340-965C-511BCE96D807}"/>
                </a:ext>
              </a:extLst>
            </p:cNvPr>
            <p:cNvSpPr>
              <a:spLocks/>
            </p:cNvSpPr>
            <p:nvPr userDrawn="1"/>
          </p:nvSpPr>
          <p:spPr bwMode="auto">
            <a:xfrm>
              <a:off x="6526746"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6" name="Freeform 30">
              <a:extLst>
                <a:ext uri="{FF2B5EF4-FFF2-40B4-BE49-F238E27FC236}">
                  <a16:creationId xmlns:a16="http://schemas.microsoft.com/office/drawing/2014/main" id="{BD2BD189-465D-4227-9095-E7998ABC52BD}"/>
                </a:ext>
              </a:extLst>
            </p:cNvPr>
            <p:cNvSpPr>
              <a:spLocks/>
            </p:cNvSpPr>
            <p:nvPr userDrawn="1"/>
          </p:nvSpPr>
          <p:spPr bwMode="auto">
            <a:xfrm>
              <a:off x="6852887"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7" name="Freeform 31">
              <a:extLst>
                <a:ext uri="{FF2B5EF4-FFF2-40B4-BE49-F238E27FC236}">
                  <a16:creationId xmlns:a16="http://schemas.microsoft.com/office/drawing/2014/main" id="{A644DD9A-34F6-4E6E-8CAC-AE8789C3CEC9}"/>
                </a:ext>
              </a:extLst>
            </p:cNvPr>
            <p:cNvSpPr>
              <a:spLocks/>
            </p:cNvSpPr>
            <p:nvPr userDrawn="1"/>
          </p:nvSpPr>
          <p:spPr bwMode="auto">
            <a:xfrm>
              <a:off x="6305213"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8" name="Freeform 32">
              <a:extLst>
                <a:ext uri="{FF2B5EF4-FFF2-40B4-BE49-F238E27FC236}">
                  <a16:creationId xmlns:a16="http://schemas.microsoft.com/office/drawing/2014/main" id="{1A3430E0-7EBF-4117-B45B-6A6AB8429792}"/>
                </a:ext>
              </a:extLst>
            </p:cNvPr>
            <p:cNvSpPr>
              <a:spLocks/>
            </p:cNvSpPr>
            <p:nvPr userDrawn="1"/>
          </p:nvSpPr>
          <p:spPr bwMode="auto">
            <a:xfrm>
              <a:off x="6633841"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9" name="Freeform 29">
              <a:extLst>
                <a:ext uri="{FF2B5EF4-FFF2-40B4-BE49-F238E27FC236}">
                  <a16:creationId xmlns:a16="http://schemas.microsoft.com/office/drawing/2014/main" id="{9E52CBFC-9C1F-478E-B487-0475A95F9468}"/>
                </a:ext>
              </a:extLst>
            </p:cNvPr>
            <p:cNvSpPr>
              <a:spLocks/>
            </p:cNvSpPr>
            <p:nvPr userDrawn="1"/>
          </p:nvSpPr>
          <p:spPr bwMode="auto">
            <a:xfrm>
              <a:off x="7181515"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0" name="Freeform 30">
              <a:extLst>
                <a:ext uri="{FF2B5EF4-FFF2-40B4-BE49-F238E27FC236}">
                  <a16:creationId xmlns:a16="http://schemas.microsoft.com/office/drawing/2014/main" id="{A0987136-EF45-4A96-AC9E-00942EB345D3}"/>
                </a:ext>
              </a:extLst>
            </p:cNvPr>
            <p:cNvSpPr>
              <a:spLocks/>
            </p:cNvSpPr>
            <p:nvPr userDrawn="1"/>
          </p:nvSpPr>
          <p:spPr bwMode="auto">
            <a:xfrm>
              <a:off x="7507656"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1" name="Freeform 31">
              <a:extLst>
                <a:ext uri="{FF2B5EF4-FFF2-40B4-BE49-F238E27FC236}">
                  <a16:creationId xmlns:a16="http://schemas.microsoft.com/office/drawing/2014/main" id="{E74EB48D-6FDA-4701-8D1C-23839CEA4C7C}"/>
                </a:ext>
              </a:extLst>
            </p:cNvPr>
            <p:cNvSpPr>
              <a:spLocks/>
            </p:cNvSpPr>
            <p:nvPr userDrawn="1"/>
          </p:nvSpPr>
          <p:spPr bwMode="auto">
            <a:xfrm>
              <a:off x="6959982"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2" name="Freeform 32">
              <a:extLst>
                <a:ext uri="{FF2B5EF4-FFF2-40B4-BE49-F238E27FC236}">
                  <a16:creationId xmlns:a16="http://schemas.microsoft.com/office/drawing/2014/main" id="{F3F758AD-FCA5-41B3-AB7D-C1C3A9E86DC3}"/>
                </a:ext>
              </a:extLst>
            </p:cNvPr>
            <p:cNvSpPr>
              <a:spLocks/>
            </p:cNvSpPr>
            <p:nvPr userDrawn="1"/>
          </p:nvSpPr>
          <p:spPr bwMode="auto">
            <a:xfrm>
              <a:off x="7288610"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3" name="Freeform 521">
              <a:extLst>
                <a:ext uri="{FF2B5EF4-FFF2-40B4-BE49-F238E27FC236}">
                  <a16:creationId xmlns:a16="http://schemas.microsoft.com/office/drawing/2014/main" id="{CCE8E6F8-213D-40B0-9DB4-A4FA39B56C08}"/>
                </a:ext>
              </a:extLst>
            </p:cNvPr>
            <p:cNvSpPr>
              <a:spLocks/>
            </p:cNvSpPr>
            <p:nvPr userDrawn="1"/>
          </p:nvSpPr>
          <p:spPr bwMode="auto">
            <a:xfrm>
              <a:off x="7836284"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4" name="Freeform 522">
              <a:extLst>
                <a:ext uri="{FF2B5EF4-FFF2-40B4-BE49-F238E27FC236}">
                  <a16:creationId xmlns:a16="http://schemas.microsoft.com/office/drawing/2014/main" id="{FF0E7B21-E2CA-4C65-9392-2FD5BE09BADB}"/>
                </a:ext>
              </a:extLst>
            </p:cNvPr>
            <p:cNvSpPr>
              <a:spLocks/>
            </p:cNvSpPr>
            <p:nvPr userDrawn="1"/>
          </p:nvSpPr>
          <p:spPr bwMode="auto">
            <a:xfrm>
              <a:off x="8162425"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5" name="Freeform 523">
              <a:extLst>
                <a:ext uri="{FF2B5EF4-FFF2-40B4-BE49-F238E27FC236}">
                  <a16:creationId xmlns:a16="http://schemas.microsoft.com/office/drawing/2014/main" id="{6F1E1ED6-2F41-485A-BF06-4EF4078FF476}"/>
                </a:ext>
              </a:extLst>
            </p:cNvPr>
            <p:cNvSpPr>
              <a:spLocks/>
            </p:cNvSpPr>
            <p:nvPr userDrawn="1"/>
          </p:nvSpPr>
          <p:spPr bwMode="auto">
            <a:xfrm>
              <a:off x="7614751"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6" name="Freeform 524">
              <a:extLst>
                <a:ext uri="{FF2B5EF4-FFF2-40B4-BE49-F238E27FC236}">
                  <a16:creationId xmlns:a16="http://schemas.microsoft.com/office/drawing/2014/main" id="{686B2075-6FDB-4098-A178-2FAC6A3E01A7}"/>
                </a:ext>
              </a:extLst>
            </p:cNvPr>
            <p:cNvSpPr>
              <a:spLocks/>
            </p:cNvSpPr>
            <p:nvPr userDrawn="1"/>
          </p:nvSpPr>
          <p:spPr bwMode="auto">
            <a:xfrm>
              <a:off x="7943378"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7" name="Freeform 29">
              <a:extLst>
                <a:ext uri="{FF2B5EF4-FFF2-40B4-BE49-F238E27FC236}">
                  <a16:creationId xmlns:a16="http://schemas.microsoft.com/office/drawing/2014/main" id="{2120606B-5026-4440-8A21-6A0C03738CB9}"/>
                </a:ext>
              </a:extLst>
            </p:cNvPr>
            <p:cNvSpPr>
              <a:spLocks/>
            </p:cNvSpPr>
            <p:nvPr userDrawn="1"/>
          </p:nvSpPr>
          <p:spPr bwMode="auto">
            <a:xfrm>
              <a:off x="8491054"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8" name="Freeform 31">
              <a:extLst>
                <a:ext uri="{FF2B5EF4-FFF2-40B4-BE49-F238E27FC236}">
                  <a16:creationId xmlns:a16="http://schemas.microsoft.com/office/drawing/2014/main" id="{A1E66B80-019D-4A0B-84BD-A98756CE34FB}"/>
                </a:ext>
              </a:extLst>
            </p:cNvPr>
            <p:cNvSpPr>
              <a:spLocks/>
            </p:cNvSpPr>
            <p:nvPr userDrawn="1"/>
          </p:nvSpPr>
          <p:spPr bwMode="auto">
            <a:xfrm>
              <a:off x="8269520"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9" name="Freeform 29">
              <a:extLst>
                <a:ext uri="{FF2B5EF4-FFF2-40B4-BE49-F238E27FC236}">
                  <a16:creationId xmlns:a16="http://schemas.microsoft.com/office/drawing/2014/main" id="{E7B3AB83-469E-47AB-8461-9638A4684F46}"/>
                </a:ext>
              </a:extLst>
            </p:cNvPr>
            <p:cNvSpPr>
              <a:spLocks/>
            </p:cNvSpPr>
            <p:nvPr userDrawn="1"/>
          </p:nvSpPr>
          <p:spPr bwMode="auto">
            <a:xfrm>
              <a:off x="8819682"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0" name="Freeform 30">
              <a:extLst>
                <a:ext uri="{FF2B5EF4-FFF2-40B4-BE49-F238E27FC236}">
                  <a16:creationId xmlns:a16="http://schemas.microsoft.com/office/drawing/2014/main" id="{90202B5E-CF3C-4BB8-B690-246CCEE0891F}"/>
                </a:ext>
              </a:extLst>
            </p:cNvPr>
            <p:cNvSpPr>
              <a:spLocks/>
            </p:cNvSpPr>
            <p:nvPr userDrawn="1"/>
          </p:nvSpPr>
          <p:spPr bwMode="auto">
            <a:xfrm>
              <a:off x="9145823"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1" name="Freeform 31">
              <a:extLst>
                <a:ext uri="{FF2B5EF4-FFF2-40B4-BE49-F238E27FC236}">
                  <a16:creationId xmlns:a16="http://schemas.microsoft.com/office/drawing/2014/main" id="{D9AA7C79-0EC4-41CB-977A-1EAD4AE7B149}"/>
                </a:ext>
              </a:extLst>
            </p:cNvPr>
            <p:cNvSpPr>
              <a:spLocks/>
            </p:cNvSpPr>
            <p:nvPr userDrawn="1"/>
          </p:nvSpPr>
          <p:spPr bwMode="auto">
            <a:xfrm>
              <a:off x="8598148"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2" name="Freeform 32">
              <a:extLst>
                <a:ext uri="{FF2B5EF4-FFF2-40B4-BE49-F238E27FC236}">
                  <a16:creationId xmlns:a16="http://schemas.microsoft.com/office/drawing/2014/main" id="{1B4B8450-D752-4207-87B1-9DDC5CA8CB93}"/>
                </a:ext>
              </a:extLst>
            </p:cNvPr>
            <p:cNvSpPr>
              <a:spLocks/>
            </p:cNvSpPr>
            <p:nvPr userDrawn="1"/>
          </p:nvSpPr>
          <p:spPr bwMode="auto">
            <a:xfrm>
              <a:off x="8926776"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3" name="Freeform 29">
              <a:extLst>
                <a:ext uri="{FF2B5EF4-FFF2-40B4-BE49-F238E27FC236}">
                  <a16:creationId xmlns:a16="http://schemas.microsoft.com/office/drawing/2014/main" id="{17DBEE79-704D-4DF6-A9F8-B79261A1D04B}"/>
                </a:ext>
              </a:extLst>
            </p:cNvPr>
            <p:cNvSpPr>
              <a:spLocks/>
            </p:cNvSpPr>
            <p:nvPr userDrawn="1"/>
          </p:nvSpPr>
          <p:spPr bwMode="auto">
            <a:xfrm>
              <a:off x="9474451"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4" name="Freeform 30">
              <a:extLst>
                <a:ext uri="{FF2B5EF4-FFF2-40B4-BE49-F238E27FC236}">
                  <a16:creationId xmlns:a16="http://schemas.microsoft.com/office/drawing/2014/main" id="{C4B0CDC4-C36C-4AD6-B316-17630577E3F0}"/>
                </a:ext>
              </a:extLst>
            </p:cNvPr>
            <p:cNvSpPr>
              <a:spLocks/>
            </p:cNvSpPr>
            <p:nvPr userDrawn="1"/>
          </p:nvSpPr>
          <p:spPr bwMode="auto">
            <a:xfrm>
              <a:off x="9800592"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5" name="Freeform 31">
              <a:extLst>
                <a:ext uri="{FF2B5EF4-FFF2-40B4-BE49-F238E27FC236}">
                  <a16:creationId xmlns:a16="http://schemas.microsoft.com/office/drawing/2014/main" id="{327F749F-5961-40CB-838C-7367CA221D65}"/>
                </a:ext>
              </a:extLst>
            </p:cNvPr>
            <p:cNvSpPr>
              <a:spLocks/>
            </p:cNvSpPr>
            <p:nvPr userDrawn="1"/>
          </p:nvSpPr>
          <p:spPr bwMode="auto">
            <a:xfrm>
              <a:off x="9252918"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6" name="Freeform 32">
              <a:extLst>
                <a:ext uri="{FF2B5EF4-FFF2-40B4-BE49-F238E27FC236}">
                  <a16:creationId xmlns:a16="http://schemas.microsoft.com/office/drawing/2014/main" id="{9BCA627F-8D7A-4117-B84B-B3D8932D46F0}"/>
                </a:ext>
              </a:extLst>
            </p:cNvPr>
            <p:cNvSpPr>
              <a:spLocks/>
            </p:cNvSpPr>
            <p:nvPr userDrawn="1"/>
          </p:nvSpPr>
          <p:spPr bwMode="auto">
            <a:xfrm>
              <a:off x="9581546"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7" name="Freeform 29">
              <a:extLst>
                <a:ext uri="{FF2B5EF4-FFF2-40B4-BE49-F238E27FC236}">
                  <a16:creationId xmlns:a16="http://schemas.microsoft.com/office/drawing/2014/main" id="{5D368B86-2E72-41A9-8846-D2BA0DB41181}"/>
                </a:ext>
              </a:extLst>
            </p:cNvPr>
            <p:cNvSpPr>
              <a:spLocks/>
            </p:cNvSpPr>
            <p:nvPr userDrawn="1"/>
          </p:nvSpPr>
          <p:spPr bwMode="auto">
            <a:xfrm>
              <a:off x="10129220"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8" name="Freeform 30">
              <a:extLst>
                <a:ext uri="{FF2B5EF4-FFF2-40B4-BE49-F238E27FC236}">
                  <a16:creationId xmlns:a16="http://schemas.microsoft.com/office/drawing/2014/main" id="{6BA50F4C-E27E-4CE1-B26C-AAA5E9427914}"/>
                </a:ext>
              </a:extLst>
            </p:cNvPr>
            <p:cNvSpPr>
              <a:spLocks/>
            </p:cNvSpPr>
            <p:nvPr userDrawn="1"/>
          </p:nvSpPr>
          <p:spPr bwMode="auto">
            <a:xfrm>
              <a:off x="10455360"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9" name="Freeform 31">
              <a:extLst>
                <a:ext uri="{FF2B5EF4-FFF2-40B4-BE49-F238E27FC236}">
                  <a16:creationId xmlns:a16="http://schemas.microsoft.com/office/drawing/2014/main" id="{E0B16A02-F63C-48F7-95B6-29D463D27C06}"/>
                </a:ext>
              </a:extLst>
            </p:cNvPr>
            <p:cNvSpPr>
              <a:spLocks/>
            </p:cNvSpPr>
            <p:nvPr userDrawn="1"/>
          </p:nvSpPr>
          <p:spPr bwMode="auto">
            <a:xfrm>
              <a:off x="9907686"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0" name="Freeform 32">
              <a:extLst>
                <a:ext uri="{FF2B5EF4-FFF2-40B4-BE49-F238E27FC236}">
                  <a16:creationId xmlns:a16="http://schemas.microsoft.com/office/drawing/2014/main" id="{B402E983-103E-45E7-8045-50AFA2CCA75C}"/>
                </a:ext>
              </a:extLst>
            </p:cNvPr>
            <p:cNvSpPr>
              <a:spLocks/>
            </p:cNvSpPr>
            <p:nvPr userDrawn="1"/>
          </p:nvSpPr>
          <p:spPr bwMode="auto">
            <a:xfrm>
              <a:off x="10236314"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1" name="Freeform 29">
              <a:extLst>
                <a:ext uri="{FF2B5EF4-FFF2-40B4-BE49-F238E27FC236}">
                  <a16:creationId xmlns:a16="http://schemas.microsoft.com/office/drawing/2014/main" id="{6F0A3176-4124-42D9-B15A-44A8B5F4BD14}"/>
                </a:ext>
              </a:extLst>
            </p:cNvPr>
            <p:cNvSpPr>
              <a:spLocks/>
            </p:cNvSpPr>
            <p:nvPr userDrawn="1"/>
          </p:nvSpPr>
          <p:spPr bwMode="auto">
            <a:xfrm>
              <a:off x="10783989"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2" name="Freeform 30">
              <a:extLst>
                <a:ext uri="{FF2B5EF4-FFF2-40B4-BE49-F238E27FC236}">
                  <a16:creationId xmlns:a16="http://schemas.microsoft.com/office/drawing/2014/main" id="{4413C9F3-ECBF-4441-8C80-71FBD4E46495}"/>
                </a:ext>
              </a:extLst>
            </p:cNvPr>
            <p:cNvSpPr>
              <a:spLocks/>
            </p:cNvSpPr>
            <p:nvPr userDrawn="1"/>
          </p:nvSpPr>
          <p:spPr bwMode="auto">
            <a:xfrm>
              <a:off x="11110130"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3" name="Freeform 31">
              <a:extLst>
                <a:ext uri="{FF2B5EF4-FFF2-40B4-BE49-F238E27FC236}">
                  <a16:creationId xmlns:a16="http://schemas.microsoft.com/office/drawing/2014/main" id="{4C0C4FFD-F94C-481A-B798-F2C7D40E2C42}"/>
                </a:ext>
              </a:extLst>
            </p:cNvPr>
            <p:cNvSpPr>
              <a:spLocks/>
            </p:cNvSpPr>
            <p:nvPr userDrawn="1"/>
          </p:nvSpPr>
          <p:spPr bwMode="auto">
            <a:xfrm>
              <a:off x="10562455"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4" name="Freeform 32">
              <a:extLst>
                <a:ext uri="{FF2B5EF4-FFF2-40B4-BE49-F238E27FC236}">
                  <a16:creationId xmlns:a16="http://schemas.microsoft.com/office/drawing/2014/main" id="{67CD8325-4893-4827-8FD3-457A136764A5}"/>
                </a:ext>
              </a:extLst>
            </p:cNvPr>
            <p:cNvSpPr>
              <a:spLocks/>
            </p:cNvSpPr>
            <p:nvPr userDrawn="1"/>
          </p:nvSpPr>
          <p:spPr bwMode="auto">
            <a:xfrm>
              <a:off x="10891083"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5" name="Freeform 543">
              <a:extLst>
                <a:ext uri="{FF2B5EF4-FFF2-40B4-BE49-F238E27FC236}">
                  <a16:creationId xmlns:a16="http://schemas.microsoft.com/office/drawing/2014/main" id="{28A590BC-8764-4827-9563-90390F1FADD7}"/>
                </a:ext>
              </a:extLst>
            </p:cNvPr>
            <p:cNvSpPr>
              <a:spLocks/>
            </p:cNvSpPr>
            <p:nvPr userDrawn="1"/>
          </p:nvSpPr>
          <p:spPr bwMode="auto">
            <a:xfrm>
              <a:off x="11438757"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6" name="Freeform 544">
              <a:extLst>
                <a:ext uri="{FF2B5EF4-FFF2-40B4-BE49-F238E27FC236}">
                  <a16:creationId xmlns:a16="http://schemas.microsoft.com/office/drawing/2014/main" id="{65C1C08D-76A6-48A7-AFCC-B4298D63AE75}"/>
                </a:ext>
              </a:extLst>
            </p:cNvPr>
            <p:cNvSpPr>
              <a:spLocks/>
            </p:cNvSpPr>
            <p:nvPr userDrawn="1"/>
          </p:nvSpPr>
          <p:spPr bwMode="auto">
            <a:xfrm>
              <a:off x="11764899"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7" name="Freeform 545">
              <a:extLst>
                <a:ext uri="{FF2B5EF4-FFF2-40B4-BE49-F238E27FC236}">
                  <a16:creationId xmlns:a16="http://schemas.microsoft.com/office/drawing/2014/main" id="{AFC0932D-E143-44C8-8A8B-BA72C9378661}"/>
                </a:ext>
              </a:extLst>
            </p:cNvPr>
            <p:cNvSpPr>
              <a:spLocks/>
            </p:cNvSpPr>
            <p:nvPr userDrawn="1"/>
          </p:nvSpPr>
          <p:spPr bwMode="auto">
            <a:xfrm>
              <a:off x="11217225"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8" name="Freeform 546">
              <a:extLst>
                <a:ext uri="{FF2B5EF4-FFF2-40B4-BE49-F238E27FC236}">
                  <a16:creationId xmlns:a16="http://schemas.microsoft.com/office/drawing/2014/main" id="{E3BBEB22-8117-47E3-9B44-F76335D205F0}"/>
                </a:ext>
              </a:extLst>
            </p:cNvPr>
            <p:cNvSpPr>
              <a:spLocks/>
            </p:cNvSpPr>
            <p:nvPr userDrawn="1"/>
          </p:nvSpPr>
          <p:spPr bwMode="auto">
            <a:xfrm>
              <a:off x="11545852"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9" name="Freeform 29">
              <a:extLst>
                <a:ext uri="{FF2B5EF4-FFF2-40B4-BE49-F238E27FC236}">
                  <a16:creationId xmlns:a16="http://schemas.microsoft.com/office/drawing/2014/main" id="{2D663BCF-F608-4A60-AEFC-C883334A1B64}"/>
                </a:ext>
              </a:extLst>
            </p:cNvPr>
            <p:cNvSpPr>
              <a:spLocks/>
            </p:cNvSpPr>
            <p:nvPr userDrawn="1"/>
          </p:nvSpPr>
          <p:spPr bwMode="auto">
            <a:xfrm>
              <a:off x="12093527"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0" name="Freeform 31">
              <a:extLst>
                <a:ext uri="{FF2B5EF4-FFF2-40B4-BE49-F238E27FC236}">
                  <a16:creationId xmlns:a16="http://schemas.microsoft.com/office/drawing/2014/main" id="{08170C0F-1115-4115-9009-6DB393021E96}"/>
                </a:ext>
              </a:extLst>
            </p:cNvPr>
            <p:cNvSpPr>
              <a:spLocks/>
            </p:cNvSpPr>
            <p:nvPr userDrawn="1"/>
          </p:nvSpPr>
          <p:spPr bwMode="auto">
            <a:xfrm>
              <a:off x="11871993"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3" name="Freeform 30">
              <a:extLst>
                <a:ext uri="{FF2B5EF4-FFF2-40B4-BE49-F238E27FC236}">
                  <a16:creationId xmlns:a16="http://schemas.microsoft.com/office/drawing/2014/main" id="{E66D0B83-070A-41A7-B047-CF46CAC4D67A}"/>
                </a:ext>
              </a:extLst>
            </p:cNvPr>
            <p:cNvSpPr>
              <a:spLocks/>
            </p:cNvSpPr>
            <p:nvPr userDrawn="1"/>
          </p:nvSpPr>
          <p:spPr bwMode="auto">
            <a:xfrm>
              <a:off x="302710"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4" name="Freeform 32">
              <a:extLst>
                <a:ext uri="{FF2B5EF4-FFF2-40B4-BE49-F238E27FC236}">
                  <a16:creationId xmlns:a16="http://schemas.microsoft.com/office/drawing/2014/main" id="{41BEF55C-3A00-4D11-9390-91B8ED4A9311}"/>
                </a:ext>
              </a:extLst>
            </p:cNvPr>
            <p:cNvSpPr>
              <a:spLocks/>
            </p:cNvSpPr>
            <p:nvPr userDrawn="1"/>
          </p:nvSpPr>
          <p:spPr bwMode="auto">
            <a:xfrm>
              <a:off x="83663"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5" name="Freeform 403">
              <a:extLst>
                <a:ext uri="{FF2B5EF4-FFF2-40B4-BE49-F238E27FC236}">
                  <a16:creationId xmlns:a16="http://schemas.microsoft.com/office/drawing/2014/main" id="{3D4E5D95-A585-47A1-A09C-9BF46FA5364B}"/>
                </a:ext>
              </a:extLst>
            </p:cNvPr>
            <p:cNvSpPr>
              <a:spLocks/>
            </p:cNvSpPr>
            <p:nvPr userDrawn="1"/>
          </p:nvSpPr>
          <p:spPr bwMode="auto">
            <a:xfrm>
              <a:off x="631337"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6" name="Freeform 404">
              <a:extLst>
                <a:ext uri="{FF2B5EF4-FFF2-40B4-BE49-F238E27FC236}">
                  <a16:creationId xmlns:a16="http://schemas.microsoft.com/office/drawing/2014/main" id="{A5F525E3-4973-4E8A-853B-1308588DC503}"/>
                </a:ext>
              </a:extLst>
            </p:cNvPr>
            <p:cNvSpPr>
              <a:spLocks/>
            </p:cNvSpPr>
            <p:nvPr userDrawn="1"/>
          </p:nvSpPr>
          <p:spPr bwMode="auto">
            <a:xfrm>
              <a:off x="957479"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7" name="Freeform 405">
              <a:extLst>
                <a:ext uri="{FF2B5EF4-FFF2-40B4-BE49-F238E27FC236}">
                  <a16:creationId xmlns:a16="http://schemas.microsoft.com/office/drawing/2014/main" id="{5DA73921-847A-4E0F-B2A0-73CFDD3440EC}"/>
                </a:ext>
              </a:extLst>
            </p:cNvPr>
            <p:cNvSpPr>
              <a:spLocks/>
            </p:cNvSpPr>
            <p:nvPr userDrawn="1"/>
          </p:nvSpPr>
          <p:spPr bwMode="auto">
            <a:xfrm>
              <a:off x="409806"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8" name="Freeform 406">
              <a:extLst>
                <a:ext uri="{FF2B5EF4-FFF2-40B4-BE49-F238E27FC236}">
                  <a16:creationId xmlns:a16="http://schemas.microsoft.com/office/drawing/2014/main" id="{C871C2E8-491B-444B-999C-3B6D1ACD68D3}"/>
                </a:ext>
              </a:extLst>
            </p:cNvPr>
            <p:cNvSpPr>
              <a:spLocks/>
            </p:cNvSpPr>
            <p:nvPr userDrawn="1"/>
          </p:nvSpPr>
          <p:spPr bwMode="auto">
            <a:xfrm>
              <a:off x="738432"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9" name="Freeform 29">
              <a:extLst>
                <a:ext uri="{FF2B5EF4-FFF2-40B4-BE49-F238E27FC236}">
                  <a16:creationId xmlns:a16="http://schemas.microsoft.com/office/drawing/2014/main" id="{3DAEFBA8-124C-4771-839E-BBBD21E56946}"/>
                </a:ext>
              </a:extLst>
            </p:cNvPr>
            <p:cNvSpPr>
              <a:spLocks/>
            </p:cNvSpPr>
            <p:nvPr userDrawn="1"/>
          </p:nvSpPr>
          <p:spPr bwMode="auto">
            <a:xfrm>
              <a:off x="1286107"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0" name="Freeform 31">
              <a:extLst>
                <a:ext uri="{FF2B5EF4-FFF2-40B4-BE49-F238E27FC236}">
                  <a16:creationId xmlns:a16="http://schemas.microsoft.com/office/drawing/2014/main" id="{BD02B29D-5421-46A4-8A7D-DA78974AD485}"/>
                </a:ext>
              </a:extLst>
            </p:cNvPr>
            <p:cNvSpPr>
              <a:spLocks/>
            </p:cNvSpPr>
            <p:nvPr userDrawn="1"/>
          </p:nvSpPr>
          <p:spPr bwMode="auto">
            <a:xfrm>
              <a:off x="1064574"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1" name="Freeform 29">
              <a:extLst>
                <a:ext uri="{FF2B5EF4-FFF2-40B4-BE49-F238E27FC236}">
                  <a16:creationId xmlns:a16="http://schemas.microsoft.com/office/drawing/2014/main" id="{ACE07CA6-04EE-499F-B0B9-699B3C6A944E}"/>
                </a:ext>
              </a:extLst>
            </p:cNvPr>
            <p:cNvSpPr>
              <a:spLocks/>
            </p:cNvSpPr>
            <p:nvPr userDrawn="1"/>
          </p:nvSpPr>
          <p:spPr bwMode="auto">
            <a:xfrm>
              <a:off x="1614735"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2" name="Freeform 30">
              <a:extLst>
                <a:ext uri="{FF2B5EF4-FFF2-40B4-BE49-F238E27FC236}">
                  <a16:creationId xmlns:a16="http://schemas.microsoft.com/office/drawing/2014/main" id="{7BD021BA-0E2E-418B-A078-4D7056245D19}"/>
                </a:ext>
              </a:extLst>
            </p:cNvPr>
            <p:cNvSpPr>
              <a:spLocks/>
            </p:cNvSpPr>
            <p:nvPr userDrawn="1"/>
          </p:nvSpPr>
          <p:spPr bwMode="auto">
            <a:xfrm>
              <a:off x="1940877"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3" name="Freeform 31">
              <a:extLst>
                <a:ext uri="{FF2B5EF4-FFF2-40B4-BE49-F238E27FC236}">
                  <a16:creationId xmlns:a16="http://schemas.microsoft.com/office/drawing/2014/main" id="{10C60CE9-9555-4DCF-8CEC-BBA39468DB3A}"/>
                </a:ext>
              </a:extLst>
            </p:cNvPr>
            <p:cNvSpPr>
              <a:spLocks/>
            </p:cNvSpPr>
            <p:nvPr userDrawn="1"/>
          </p:nvSpPr>
          <p:spPr bwMode="auto">
            <a:xfrm>
              <a:off x="1393203"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4" name="Freeform 32">
              <a:extLst>
                <a:ext uri="{FF2B5EF4-FFF2-40B4-BE49-F238E27FC236}">
                  <a16:creationId xmlns:a16="http://schemas.microsoft.com/office/drawing/2014/main" id="{46C863CC-1204-4AEF-A22D-DF3FCF0BEB2B}"/>
                </a:ext>
              </a:extLst>
            </p:cNvPr>
            <p:cNvSpPr>
              <a:spLocks/>
            </p:cNvSpPr>
            <p:nvPr userDrawn="1"/>
          </p:nvSpPr>
          <p:spPr bwMode="auto">
            <a:xfrm>
              <a:off x="1721829"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5" name="Freeform 29">
              <a:extLst>
                <a:ext uri="{FF2B5EF4-FFF2-40B4-BE49-F238E27FC236}">
                  <a16:creationId xmlns:a16="http://schemas.microsoft.com/office/drawing/2014/main" id="{E79C5C60-AEC5-4A11-9D7C-ABF3A058AA83}"/>
                </a:ext>
              </a:extLst>
            </p:cNvPr>
            <p:cNvSpPr>
              <a:spLocks/>
            </p:cNvSpPr>
            <p:nvPr userDrawn="1"/>
          </p:nvSpPr>
          <p:spPr bwMode="auto">
            <a:xfrm>
              <a:off x="2269505"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6" name="Freeform 30">
              <a:extLst>
                <a:ext uri="{FF2B5EF4-FFF2-40B4-BE49-F238E27FC236}">
                  <a16:creationId xmlns:a16="http://schemas.microsoft.com/office/drawing/2014/main" id="{08A1AB8F-11BA-476D-B5D9-43B6C95D323F}"/>
                </a:ext>
              </a:extLst>
            </p:cNvPr>
            <p:cNvSpPr>
              <a:spLocks/>
            </p:cNvSpPr>
            <p:nvPr userDrawn="1"/>
          </p:nvSpPr>
          <p:spPr bwMode="auto">
            <a:xfrm>
              <a:off x="2595646"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7" name="Freeform 31">
              <a:extLst>
                <a:ext uri="{FF2B5EF4-FFF2-40B4-BE49-F238E27FC236}">
                  <a16:creationId xmlns:a16="http://schemas.microsoft.com/office/drawing/2014/main" id="{5F5EFCA8-FAFD-4917-A54A-AC26344660C8}"/>
                </a:ext>
              </a:extLst>
            </p:cNvPr>
            <p:cNvSpPr>
              <a:spLocks/>
            </p:cNvSpPr>
            <p:nvPr userDrawn="1"/>
          </p:nvSpPr>
          <p:spPr bwMode="auto">
            <a:xfrm>
              <a:off x="2047971"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8" name="Freeform 32">
              <a:extLst>
                <a:ext uri="{FF2B5EF4-FFF2-40B4-BE49-F238E27FC236}">
                  <a16:creationId xmlns:a16="http://schemas.microsoft.com/office/drawing/2014/main" id="{73C3F8F7-4F4D-4D13-B967-DAC3F42644BC}"/>
                </a:ext>
              </a:extLst>
            </p:cNvPr>
            <p:cNvSpPr>
              <a:spLocks/>
            </p:cNvSpPr>
            <p:nvPr userDrawn="1"/>
          </p:nvSpPr>
          <p:spPr bwMode="auto">
            <a:xfrm>
              <a:off x="2376599"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9" name="Freeform 29">
              <a:extLst>
                <a:ext uri="{FF2B5EF4-FFF2-40B4-BE49-F238E27FC236}">
                  <a16:creationId xmlns:a16="http://schemas.microsoft.com/office/drawing/2014/main" id="{A850A168-A556-480E-9393-A1561FD527AA}"/>
                </a:ext>
              </a:extLst>
            </p:cNvPr>
            <p:cNvSpPr>
              <a:spLocks/>
            </p:cNvSpPr>
            <p:nvPr userDrawn="1"/>
          </p:nvSpPr>
          <p:spPr bwMode="auto">
            <a:xfrm>
              <a:off x="2924274"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0" name="Freeform 30">
              <a:extLst>
                <a:ext uri="{FF2B5EF4-FFF2-40B4-BE49-F238E27FC236}">
                  <a16:creationId xmlns:a16="http://schemas.microsoft.com/office/drawing/2014/main" id="{9E6019E5-5960-427D-8D6A-0E110A423ED9}"/>
                </a:ext>
              </a:extLst>
            </p:cNvPr>
            <p:cNvSpPr>
              <a:spLocks/>
            </p:cNvSpPr>
            <p:nvPr userDrawn="1"/>
          </p:nvSpPr>
          <p:spPr bwMode="auto">
            <a:xfrm>
              <a:off x="3250415"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1" name="Freeform 31">
              <a:extLst>
                <a:ext uri="{FF2B5EF4-FFF2-40B4-BE49-F238E27FC236}">
                  <a16:creationId xmlns:a16="http://schemas.microsoft.com/office/drawing/2014/main" id="{73B422F1-12E5-4C7B-81F3-A1AF372BF792}"/>
                </a:ext>
              </a:extLst>
            </p:cNvPr>
            <p:cNvSpPr>
              <a:spLocks/>
            </p:cNvSpPr>
            <p:nvPr userDrawn="1"/>
          </p:nvSpPr>
          <p:spPr bwMode="auto">
            <a:xfrm>
              <a:off x="2702740"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2" name="Freeform 32">
              <a:extLst>
                <a:ext uri="{FF2B5EF4-FFF2-40B4-BE49-F238E27FC236}">
                  <a16:creationId xmlns:a16="http://schemas.microsoft.com/office/drawing/2014/main" id="{87CAAA68-699C-458C-9D55-0CDA9013F86E}"/>
                </a:ext>
              </a:extLst>
            </p:cNvPr>
            <p:cNvSpPr>
              <a:spLocks/>
            </p:cNvSpPr>
            <p:nvPr userDrawn="1"/>
          </p:nvSpPr>
          <p:spPr bwMode="auto">
            <a:xfrm>
              <a:off x="3031368"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3" name="Freeform 29">
              <a:extLst>
                <a:ext uri="{FF2B5EF4-FFF2-40B4-BE49-F238E27FC236}">
                  <a16:creationId xmlns:a16="http://schemas.microsoft.com/office/drawing/2014/main" id="{CF98567B-448E-410B-9E8E-3A4ED40709F5}"/>
                </a:ext>
              </a:extLst>
            </p:cNvPr>
            <p:cNvSpPr>
              <a:spLocks/>
            </p:cNvSpPr>
            <p:nvPr userDrawn="1"/>
          </p:nvSpPr>
          <p:spPr bwMode="auto">
            <a:xfrm>
              <a:off x="3579042"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4" name="Freeform 30">
              <a:extLst>
                <a:ext uri="{FF2B5EF4-FFF2-40B4-BE49-F238E27FC236}">
                  <a16:creationId xmlns:a16="http://schemas.microsoft.com/office/drawing/2014/main" id="{B7F267B7-2F20-49BD-A370-8722F174AB83}"/>
                </a:ext>
              </a:extLst>
            </p:cNvPr>
            <p:cNvSpPr>
              <a:spLocks/>
            </p:cNvSpPr>
            <p:nvPr userDrawn="1"/>
          </p:nvSpPr>
          <p:spPr bwMode="auto">
            <a:xfrm>
              <a:off x="3905183"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5" name="Freeform 31">
              <a:extLst>
                <a:ext uri="{FF2B5EF4-FFF2-40B4-BE49-F238E27FC236}">
                  <a16:creationId xmlns:a16="http://schemas.microsoft.com/office/drawing/2014/main" id="{10B1C9F7-9D14-4B13-A1B5-EC3A0E9EA196}"/>
                </a:ext>
              </a:extLst>
            </p:cNvPr>
            <p:cNvSpPr>
              <a:spLocks/>
            </p:cNvSpPr>
            <p:nvPr userDrawn="1"/>
          </p:nvSpPr>
          <p:spPr bwMode="auto">
            <a:xfrm>
              <a:off x="3357509"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6" name="Freeform 32">
              <a:extLst>
                <a:ext uri="{FF2B5EF4-FFF2-40B4-BE49-F238E27FC236}">
                  <a16:creationId xmlns:a16="http://schemas.microsoft.com/office/drawing/2014/main" id="{C51045DD-E868-4A21-B667-61B19EDB57F8}"/>
                </a:ext>
              </a:extLst>
            </p:cNvPr>
            <p:cNvSpPr>
              <a:spLocks/>
            </p:cNvSpPr>
            <p:nvPr userDrawn="1"/>
          </p:nvSpPr>
          <p:spPr bwMode="auto">
            <a:xfrm>
              <a:off x="3686137"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7" name="Freeform 425">
              <a:extLst>
                <a:ext uri="{FF2B5EF4-FFF2-40B4-BE49-F238E27FC236}">
                  <a16:creationId xmlns:a16="http://schemas.microsoft.com/office/drawing/2014/main" id="{524AACFB-F874-401F-B459-639B47F77EC5}"/>
                </a:ext>
              </a:extLst>
            </p:cNvPr>
            <p:cNvSpPr>
              <a:spLocks/>
            </p:cNvSpPr>
            <p:nvPr userDrawn="1"/>
          </p:nvSpPr>
          <p:spPr bwMode="auto">
            <a:xfrm>
              <a:off x="4233811"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8" name="Freeform 426">
              <a:extLst>
                <a:ext uri="{FF2B5EF4-FFF2-40B4-BE49-F238E27FC236}">
                  <a16:creationId xmlns:a16="http://schemas.microsoft.com/office/drawing/2014/main" id="{8551931B-17AF-4406-958E-24898B2325E4}"/>
                </a:ext>
              </a:extLst>
            </p:cNvPr>
            <p:cNvSpPr>
              <a:spLocks/>
            </p:cNvSpPr>
            <p:nvPr userDrawn="1"/>
          </p:nvSpPr>
          <p:spPr bwMode="auto">
            <a:xfrm>
              <a:off x="4559953"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9" name="Freeform 427">
              <a:extLst>
                <a:ext uri="{FF2B5EF4-FFF2-40B4-BE49-F238E27FC236}">
                  <a16:creationId xmlns:a16="http://schemas.microsoft.com/office/drawing/2014/main" id="{56B8DD7C-BF22-48B0-B1F3-895ABF7CE751}"/>
                </a:ext>
              </a:extLst>
            </p:cNvPr>
            <p:cNvSpPr>
              <a:spLocks/>
            </p:cNvSpPr>
            <p:nvPr userDrawn="1"/>
          </p:nvSpPr>
          <p:spPr bwMode="auto">
            <a:xfrm>
              <a:off x="4012279"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0" name="Freeform 428">
              <a:extLst>
                <a:ext uri="{FF2B5EF4-FFF2-40B4-BE49-F238E27FC236}">
                  <a16:creationId xmlns:a16="http://schemas.microsoft.com/office/drawing/2014/main" id="{753A93E8-F5EB-4F3F-B584-8C01974C75DE}"/>
                </a:ext>
              </a:extLst>
            </p:cNvPr>
            <p:cNvSpPr>
              <a:spLocks/>
            </p:cNvSpPr>
            <p:nvPr userDrawn="1"/>
          </p:nvSpPr>
          <p:spPr bwMode="auto">
            <a:xfrm>
              <a:off x="4340906"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1" name="Freeform 29">
              <a:extLst>
                <a:ext uri="{FF2B5EF4-FFF2-40B4-BE49-F238E27FC236}">
                  <a16:creationId xmlns:a16="http://schemas.microsoft.com/office/drawing/2014/main" id="{6F7FC18E-C56B-485E-B1B6-0A656B4673B6}"/>
                </a:ext>
              </a:extLst>
            </p:cNvPr>
            <p:cNvSpPr>
              <a:spLocks/>
            </p:cNvSpPr>
            <p:nvPr userDrawn="1"/>
          </p:nvSpPr>
          <p:spPr bwMode="auto">
            <a:xfrm>
              <a:off x="4888581"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2" name="Freeform 31">
              <a:extLst>
                <a:ext uri="{FF2B5EF4-FFF2-40B4-BE49-F238E27FC236}">
                  <a16:creationId xmlns:a16="http://schemas.microsoft.com/office/drawing/2014/main" id="{9BD84D72-C575-48B9-BAF5-EA234A7481A1}"/>
                </a:ext>
              </a:extLst>
            </p:cNvPr>
            <p:cNvSpPr>
              <a:spLocks/>
            </p:cNvSpPr>
            <p:nvPr userDrawn="1"/>
          </p:nvSpPr>
          <p:spPr bwMode="auto">
            <a:xfrm>
              <a:off x="4667048"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17" name="Group 1816">
            <a:extLst>
              <a:ext uri="{FF2B5EF4-FFF2-40B4-BE49-F238E27FC236}">
                <a16:creationId xmlns:a16="http://schemas.microsoft.com/office/drawing/2014/main" id="{03FF1F65-9B53-4447-9561-8C77C76AC1E1}"/>
              </a:ext>
            </a:extLst>
          </p:cNvPr>
          <p:cNvGrpSpPr/>
          <p:nvPr userDrawn="1"/>
        </p:nvGrpSpPr>
        <p:grpSpPr>
          <a:xfrm>
            <a:off x="83664" y="4054314"/>
            <a:ext cx="12009863" cy="176637"/>
            <a:chOff x="83664" y="3988163"/>
            <a:chExt cx="12009863" cy="176637"/>
          </a:xfrm>
        </p:grpSpPr>
        <p:sp>
          <p:nvSpPr>
            <p:cNvPr id="1751" name="Freeform 29">
              <a:extLst>
                <a:ext uri="{FF2B5EF4-FFF2-40B4-BE49-F238E27FC236}">
                  <a16:creationId xmlns:a16="http://schemas.microsoft.com/office/drawing/2014/main" id="{6CEABA6D-E952-4508-95C7-90A7AD345913}"/>
                </a:ext>
              </a:extLst>
            </p:cNvPr>
            <p:cNvSpPr>
              <a:spLocks/>
            </p:cNvSpPr>
            <p:nvPr userDrawn="1"/>
          </p:nvSpPr>
          <p:spPr bwMode="auto">
            <a:xfrm flipH="1">
              <a:off x="11871994"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2" name="Freeform 30">
              <a:extLst>
                <a:ext uri="{FF2B5EF4-FFF2-40B4-BE49-F238E27FC236}">
                  <a16:creationId xmlns:a16="http://schemas.microsoft.com/office/drawing/2014/main" id="{1AA0E849-A0D3-4BF6-8DCD-C374BD404F79}"/>
                </a:ext>
              </a:extLst>
            </p:cNvPr>
            <p:cNvSpPr>
              <a:spLocks/>
            </p:cNvSpPr>
            <p:nvPr userDrawn="1"/>
          </p:nvSpPr>
          <p:spPr bwMode="auto">
            <a:xfrm flipH="1">
              <a:off x="1154585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3" name="Freeform 31">
              <a:extLst>
                <a:ext uri="{FF2B5EF4-FFF2-40B4-BE49-F238E27FC236}">
                  <a16:creationId xmlns:a16="http://schemas.microsoft.com/office/drawing/2014/main" id="{11BAA6CA-4C22-4B41-B964-D9616FAF5B7B}"/>
                </a:ext>
              </a:extLst>
            </p:cNvPr>
            <p:cNvSpPr>
              <a:spLocks/>
            </p:cNvSpPr>
            <p:nvPr userDrawn="1"/>
          </p:nvSpPr>
          <p:spPr bwMode="auto">
            <a:xfrm flipH="1">
              <a:off x="11979088"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4" name="Freeform 32">
              <a:extLst>
                <a:ext uri="{FF2B5EF4-FFF2-40B4-BE49-F238E27FC236}">
                  <a16:creationId xmlns:a16="http://schemas.microsoft.com/office/drawing/2014/main" id="{B220A376-DEFB-4028-BA85-15E13D0972D5}"/>
                </a:ext>
              </a:extLst>
            </p:cNvPr>
            <p:cNvSpPr>
              <a:spLocks/>
            </p:cNvSpPr>
            <p:nvPr userDrawn="1"/>
          </p:nvSpPr>
          <p:spPr bwMode="auto">
            <a:xfrm flipH="1">
              <a:off x="11652948"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5" name="Freeform 29">
              <a:extLst>
                <a:ext uri="{FF2B5EF4-FFF2-40B4-BE49-F238E27FC236}">
                  <a16:creationId xmlns:a16="http://schemas.microsoft.com/office/drawing/2014/main" id="{CB213A73-6BC9-4898-B2BE-1460875662AE}"/>
                </a:ext>
              </a:extLst>
            </p:cNvPr>
            <p:cNvSpPr>
              <a:spLocks/>
            </p:cNvSpPr>
            <p:nvPr userDrawn="1"/>
          </p:nvSpPr>
          <p:spPr bwMode="auto">
            <a:xfrm flipH="1">
              <a:off x="11217224"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6" name="Freeform 30">
              <a:extLst>
                <a:ext uri="{FF2B5EF4-FFF2-40B4-BE49-F238E27FC236}">
                  <a16:creationId xmlns:a16="http://schemas.microsoft.com/office/drawing/2014/main" id="{5FE5754A-C158-4FA1-AFB9-703820BB2B2F}"/>
                </a:ext>
              </a:extLst>
            </p:cNvPr>
            <p:cNvSpPr>
              <a:spLocks/>
            </p:cNvSpPr>
            <p:nvPr userDrawn="1"/>
          </p:nvSpPr>
          <p:spPr bwMode="auto">
            <a:xfrm flipH="1">
              <a:off x="10891084"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7" name="Freeform 31">
              <a:extLst>
                <a:ext uri="{FF2B5EF4-FFF2-40B4-BE49-F238E27FC236}">
                  <a16:creationId xmlns:a16="http://schemas.microsoft.com/office/drawing/2014/main" id="{30993B25-CB5A-460B-BA58-314F2F05D7BD}"/>
                </a:ext>
              </a:extLst>
            </p:cNvPr>
            <p:cNvSpPr>
              <a:spLocks/>
            </p:cNvSpPr>
            <p:nvPr userDrawn="1"/>
          </p:nvSpPr>
          <p:spPr bwMode="auto">
            <a:xfrm flipH="1">
              <a:off x="11324319"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8" name="Freeform 32">
              <a:extLst>
                <a:ext uri="{FF2B5EF4-FFF2-40B4-BE49-F238E27FC236}">
                  <a16:creationId xmlns:a16="http://schemas.microsoft.com/office/drawing/2014/main" id="{6591E170-61B5-4A4A-8E2F-F7FAF059071E}"/>
                </a:ext>
              </a:extLst>
            </p:cNvPr>
            <p:cNvSpPr>
              <a:spLocks/>
            </p:cNvSpPr>
            <p:nvPr userDrawn="1"/>
          </p:nvSpPr>
          <p:spPr bwMode="auto">
            <a:xfrm flipH="1">
              <a:off x="10998178"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9" name="Freeform 29">
              <a:extLst>
                <a:ext uri="{FF2B5EF4-FFF2-40B4-BE49-F238E27FC236}">
                  <a16:creationId xmlns:a16="http://schemas.microsoft.com/office/drawing/2014/main" id="{CCAFB71E-6D93-459A-B5A4-70E848635239}"/>
                </a:ext>
              </a:extLst>
            </p:cNvPr>
            <p:cNvSpPr>
              <a:spLocks/>
            </p:cNvSpPr>
            <p:nvPr userDrawn="1"/>
          </p:nvSpPr>
          <p:spPr bwMode="auto">
            <a:xfrm flipH="1">
              <a:off x="10562456"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0" name="Freeform 30">
              <a:extLst>
                <a:ext uri="{FF2B5EF4-FFF2-40B4-BE49-F238E27FC236}">
                  <a16:creationId xmlns:a16="http://schemas.microsoft.com/office/drawing/2014/main" id="{C8DBB787-7878-4979-BE6F-863C0E423166}"/>
                </a:ext>
              </a:extLst>
            </p:cNvPr>
            <p:cNvSpPr>
              <a:spLocks/>
            </p:cNvSpPr>
            <p:nvPr userDrawn="1"/>
          </p:nvSpPr>
          <p:spPr bwMode="auto">
            <a:xfrm flipH="1">
              <a:off x="1023631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1" name="Freeform 31">
              <a:extLst>
                <a:ext uri="{FF2B5EF4-FFF2-40B4-BE49-F238E27FC236}">
                  <a16:creationId xmlns:a16="http://schemas.microsoft.com/office/drawing/2014/main" id="{B2BCAD9C-AC5E-429F-B365-D757EFAEFE72}"/>
                </a:ext>
              </a:extLst>
            </p:cNvPr>
            <p:cNvSpPr>
              <a:spLocks/>
            </p:cNvSpPr>
            <p:nvPr userDrawn="1"/>
          </p:nvSpPr>
          <p:spPr bwMode="auto">
            <a:xfrm flipH="1">
              <a:off x="10669550"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2" name="Freeform 32">
              <a:extLst>
                <a:ext uri="{FF2B5EF4-FFF2-40B4-BE49-F238E27FC236}">
                  <a16:creationId xmlns:a16="http://schemas.microsoft.com/office/drawing/2014/main" id="{E8C4D6D2-9F0C-4AB0-B984-1DEB3FAE82D9}"/>
                </a:ext>
              </a:extLst>
            </p:cNvPr>
            <p:cNvSpPr>
              <a:spLocks/>
            </p:cNvSpPr>
            <p:nvPr userDrawn="1"/>
          </p:nvSpPr>
          <p:spPr bwMode="auto">
            <a:xfrm flipH="1">
              <a:off x="10343410"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3" name="Freeform 29">
              <a:extLst>
                <a:ext uri="{FF2B5EF4-FFF2-40B4-BE49-F238E27FC236}">
                  <a16:creationId xmlns:a16="http://schemas.microsoft.com/office/drawing/2014/main" id="{D005CBE4-9E51-4434-9AF3-408F09414C7A}"/>
                </a:ext>
              </a:extLst>
            </p:cNvPr>
            <p:cNvSpPr>
              <a:spLocks/>
            </p:cNvSpPr>
            <p:nvPr userDrawn="1"/>
          </p:nvSpPr>
          <p:spPr bwMode="auto">
            <a:xfrm flipH="1">
              <a:off x="9907687"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4" name="Freeform 30">
              <a:extLst>
                <a:ext uri="{FF2B5EF4-FFF2-40B4-BE49-F238E27FC236}">
                  <a16:creationId xmlns:a16="http://schemas.microsoft.com/office/drawing/2014/main" id="{58BA0F3B-9AD4-47AE-A6A9-A5E94D07AC83}"/>
                </a:ext>
              </a:extLst>
            </p:cNvPr>
            <p:cNvSpPr>
              <a:spLocks/>
            </p:cNvSpPr>
            <p:nvPr userDrawn="1"/>
          </p:nvSpPr>
          <p:spPr bwMode="auto">
            <a:xfrm flipH="1">
              <a:off x="9581546"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5" name="Freeform 31">
              <a:extLst>
                <a:ext uri="{FF2B5EF4-FFF2-40B4-BE49-F238E27FC236}">
                  <a16:creationId xmlns:a16="http://schemas.microsoft.com/office/drawing/2014/main" id="{7DC50B31-5D4D-4009-BFC1-CABDF333F9A0}"/>
                </a:ext>
              </a:extLst>
            </p:cNvPr>
            <p:cNvSpPr>
              <a:spLocks/>
            </p:cNvSpPr>
            <p:nvPr userDrawn="1"/>
          </p:nvSpPr>
          <p:spPr bwMode="auto">
            <a:xfrm flipH="1">
              <a:off x="10014782"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6" name="Freeform 32">
              <a:extLst>
                <a:ext uri="{FF2B5EF4-FFF2-40B4-BE49-F238E27FC236}">
                  <a16:creationId xmlns:a16="http://schemas.microsoft.com/office/drawing/2014/main" id="{A748FE50-B695-46F2-B7ED-38FCBD8A5FAF}"/>
                </a:ext>
              </a:extLst>
            </p:cNvPr>
            <p:cNvSpPr>
              <a:spLocks/>
            </p:cNvSpPr>
            <p:nvPr userDrawn="1"/>
          </p:nvSpPr>
          <p:spPr bwMode="auto">
            <a:xfrm flipH="1">
              <a:off x="9688641"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7" name="Freeform 565">
              <a:extLst>
                <a:ext uri="{FF2B5EF4-FFF2-40B4-BE49-F238E27FC236}">
                  <a16:creationId xmlns:a16="http://schemas.microsoft.com/office/drawing/2014/main" id="{C9A3D9EC-0FAD-408D-AD16-D8B4522F784E}"/>
                </a:ext>
              </a:extLst>
            </p:cNvPr>
            <p:cNvSpPr>
              <a:spLocks/>
            </p:cNvSpPr>
            <p:nvPr userDrawn="1"/>
          </p:nvSpPr>
          <p:spPr bwMode="auto">
            <a:xfrm flipH="1">
              <a:off x="925291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8" name="Freeform 566">
              <a:extLst>
                <a:ext uri="{FF2B5EF4-FFF2-40B4-BE49-F238E27FC236}">
                  <a16:creationId xmlns:a16="http://schemas.microsoft.com/office/drawing/2014/main" id="{912659A5-C858-4F5E-854C-EEE69C017181}"/>
                </a:ext>
              </a:extLst>
            </p:cNvPr>
            <p:cNvSpPr>
              <a:spLocks/>
            </p:cNvSpPr>
            <p:nvPr userDrawn="1"/>
          </p:nvSpPr>
          <p:spPr bwMode="auto">
            <a:xfrm flipH="1">
              <a:off x="8926777"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9" name="Freeform 567">
              <a:extLst>
                <a:ext uri="{FF2B5EF4-FFF2-40B4-BE49-F238E27FC236}">
                  <a16:creationId xmlns:a16="http://schemas.microsoft.com/office/drawing/2014/main" id="{8C5414FE-C533-436C-B33E-7033AEB3A5B2}"/>
                </a:ext>
              </a:extLst>
            </p:cNvPr>
            <p:cNvSpPr>
              <a:spLocks/>
            </p:cNvSpPr>
            <p:nvPr userDrawn="1"/>
          </p:nvSpPr>
          <p:spPr bwMode="auto">
            <a:xfrm flipH="1">
              <a:off x="9360012"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0" name="Freeform 568">
              <a:extLst>
                <a:ext uri="{FF2B5EF4-FFF2-40B4-BE49-F238E27FC236}">
                  <a16:creationId xmlns:a16="http://schemas.microsoft.com/office/drawing/2014/main" id="{13CD9A4C-A45B-4083-BD19-6DAF39F1836A}"/>
                </a:ext>
              </a:extLst>
            </p:cNvPr>
            <p:cNvSpPr>
              <a:spLocks/>
            </p:cNvSpPr>
            <p:nvPr userDrawn="1"/>
          </p:nvSpPr>
          <p:spPr bwMode="auto">
            <a:xfrm flipH="1">
              <a:off x="9033872"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1" name="Freeform 29">
              <a:extLst>
                <a:ext uri="{FF2B5EF4-FFF2-40B4-BE49-F238E27FC236}">
                  <a16:creationId xmlns:a16="http://schemas.microsoft.com/office/drawing/2014/main" id="{4D201FE8-16E2-4F43-BADD-E866C46829E9}"/>
                </a:ext>
              </a:extLst>
            </p:cNvPr>
            <p:cNvSpPr>
              <a:spLocks/>
            </p:cNvSpPr>
            <p:nvPr userDrawn="1"/>
          </p:nvSpPr>
          <p:spPr bwMode="auto">
            <a:xfrm flipH="1">
              <a:off x="859814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2" name="Freeform 31">
              <a:extLst>
                <a:ext uri="{FF2B5EF4-FFF2-40B4-BE49-F238E27FC236}">
                  <a16:creationId xmlns:a16="http://schemas.microsoft.com/office/drawing/2014/main" id="{6335E7FD-03B1-4151-99FA-9B76ED5E2E31}"/>
                </a:ext>
              </a:extLst>
            </p:cNvPr>
            <p:cNvSpPr>
              <a:spLocks/>
            </p:cNvSpPr>
            <p:nvPr userDrawn="1"/>
          </p:nvSpPr>
          <p:spPr bwMode="auto">
            <a:xfrm flipH="1">
              <a:off x="8705243"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3" name="Freeform 29">
              <a:extLst>
                <a:ext uri="{FF2B5EF4-FFF2-40B4-BE49-F238E27FC236}">
                  <a16:creationId xmlns:a16="http://schemas.microsoft.com/office/drawing/2014/main" id="{511159B3-3CFE-41D7-8235-91341DECEFBC}"/>
                </a:ext>
              </a:extLst>
            </p:cNvPr>
            <p:cNvSpPr>
              <a:spLocks/>
            </p:cNvSpPr>
            <p:nvPr userDrawn="1"/>
          </p:nvSpPr>
          <p:spPr bwMode="auto">
            <a:xfrm flipH="1">
              <a:off x="826952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4" name="Freeform 30">
              <a:extLst>
                <a:ext uri="{FF2B5EF4-FFF2-40B4-BE49-F238E27FC236}">
                  <a16:creationId xmlns:a16="http://schemas.microsoft.com/office/drawing/2014/main" id="{0110C056-BCC8-4269-B479-216D39614B8E}"/>
                </a:ext>
              </a:extLst>
            </p:cNvPr>
            <p:cNvSpPr>
              <a:spLocks/>
            </p:cNvSpPr>
            <p:nvPr userDrawn="1"/>
          </p:nvSpPr>
          <p:spPr bwMode="auto">
            <a:xfrm flipH="1">
              <a:off x="7943379"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5" name="Freeform 31">
              <a:extLst>
                <a:ext uri="{FF2B5EF4-FFF2-40B4-BE49-F238E27FC236}">
                  <a16:creationId xmlns:a16="http://schemas.microsoft.com/office/drawing/2014/main" id="{629FA7F3-F5AF-4356-83F2-0FA42F3E50C9}"/>
                </a:ext>
              </a:extLst>
            </p:cNvPr>
            <p:cNvSpPr>
              <a:spLocks/>
            </p:cNvSpPr>
            <p:nvPr userDrawn="1"/>
          </p:nvSpPr>
          <p:spPr bwMode="auto">
            <a:xfrm flipH="1">
              <a:off x="8376614"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6" name="Freeform 32">
              <a:extLst>
                <a:ext uri="{FF2B5EF4-FFF2-40B4-BE49-F238E27FC236}">
                  <a16:creationId xmlns:a16="http://schemas.microsoft.com/office/drawing/2014/main" id="{72870FDE-4D3B-4E8D-9910-4122861C7661}"/>
                </a:ext>
              </a:extLst>
            </p:cNvPr>
            <p:cNvSpPr>
              <a:spLocks/>
            </p:cNvSpPr>
            <p:nvPr userDrawn="1"/>
          </p:nvSpPr>
          <p:spPr bwMode="auto">
            <a:xfrm flipH="1">
              <a:off x="8050474"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7" name="Freeform 29">
              <a:extLst>
                <a:ext uri="{FF2B5EF4-FFF2-40B4-BE49-F238E27FC236}">
                  <a16:creationId xmlns:a16="http://schemas.microsoft.com/office/drawing/2014/main" id="{A9914180-BC26-4432-B527-3A5901626DE2}"/>
                </a:ext>
              </a:extLst>
            </p:cNvPr>
            <p:cNvSpPr>
              <a:spLocks/>
            </p:cNvSpPr>
            <p:nvPr userDrawn="1"/>
          </p:nvSpPr>
          <p:spPr bwMode="auto">
            <a:xfrm flipH="1">
              <a:off x="7614751"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8" name="Freeform 30">
              <a:extLst>
                <a:ext uri="{FF2B5EF4-FFF2-40B4-BE49-F238E27FC236}">
                  <a16:creationId xmlns:a16="http://schemas.microsoft.com/office/drawing/2014/main" id="{33A4B091-6813-43A9-9E22-279B1BD2917B}"/>
                </a:ext>
              </a:extLst>
            </p:cNvPr>
            <p:cNvSpPr>
              <a:spLocks/>
            </p:cNvSpPr>
            <p:nvPr userDrawn="1"/>
          </p:nvSpPr>
          <p:spPr bwMode="auto">
            <a:xfrm flipH="1">
              <a:off x="728861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9" name="Freeform 31">
              <a:extLst>
                <a:ext uri="{FF2B5EF4-FFF2-40B4-BE49-F238E27FC236}">
                  <a16:creationId xmlns:a16="http://schemas.microsoft.com/office/drawing/2014/main" id="{8085FA5A-ED9E-4BC7-B0CD-C9F7722BBB7C}"/>
                </a:ext>
              </a:extLst>
            </p:cNvPr>
            <p:cNvSpPr>
              <a:spLocks/>
            </p:cNvSpPr>
            <p:nvPr userDrawn="1"/>
          </p:nvSpPr>
          <p:spPr bwMode="auto">
            <a:xfrm flipH="1">
              <a:off x="7721846"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0" name="Freeform 32">
              <a:extLst>
                <a:ext uri="{FF2B5EF4-FFF2-40B4-BE49-F238E27FC236}">
                  <a16:creationId xmlns:a16="http://schemas.microsoft.com/office/drawing/2014/main" id="{CA4C268C-040A-4B92-9F06-7B6F04F80E20}"/>
                </a:ext>
              </a:extLst>
            </p:cNvPr>
            <p:cNvSpPr>
              <a:spLocks/>
            </p:cNvSpPr>
            <p:nvPr userDrawn="1"/>
          </p:nvSpPr>
          <p:spPr bwMode="auto">
            <a:xfrm flipH="1">
              <a:off x="7395705"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1" name="Freeform 29">
              <a:extLst>
                <a:ext uri="{FF2B5EF4-FFF2-40B4-BE49-F238E27FC236}">
                  <a16:creationId xmlns:a16="http://schemas.microsoft.com/office/drawing/2014/main" id="{D41CB1AE-D554-4C7B-BAA6-13B3210D0003}"/>
                </a:ext>
              </a:extLst>
            </p:cNvPr>
            <p:cNvSpPr>
              <a:spLocks/>
            </p:cNvSpPr>
            <p:nvPr userDrawn="1"/>
          </p:nvSpPr>
          <p:spPr bwMode="auto">
            <a:xfrm flipH="1">
              <a:off x="6959982"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2" name="Freeform 30">
              <a:extLst>
                <a:ext uri="{FF2B5EF4-FFF2-40B4-BE49-F238E27FC236}">
                  <a16:creationId xmlns:a16="http://schemas.microsoft.com/office/drawing/2014/main" id="{F6898040-2126-413F-8CB2-5871EAAACDC5}"/>
                </a:ext>
              </a:extLst>
            </p:cNvPr>
            <p:cNvSpPr>
              <a:spLocks/>
            </p:cNvSpPr>
            <p:nvPr userDrawn="1"/>
          </p:nvSpPr>
          <p:spPr bwMode="auto">
            <a:xfrm flipH="1">
              <a:off x="6633842"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3" name="Freeform 31">
              <a:extLst>
                <a:ext uri="{FF2B5EF4-FFF2-40B4-BE49-F238E27FC236}">
                  <a16:creationId xmlns:a16="http://schemas.microsoft.com/office/drawing/2014/main" id="{68FB2FB5-0EDA-4FD6-87FA-3AA196365F11}"/>
                </a:ext>
              </a:extLst>
            </p:cNvPr>
            <p:cNvSpPr>
              <a:spLocks/>
            </p:cNvSpPr>
            <p:nvPr userDrawn="1"/>
          </p:nvSpPr>
          <p:spPr bwMode="auto">
            <a:xfrm flipH="1">
              <a:off x="7067077"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4" name="Freeform 32">
              <a:extLst>
                <a:ext uri="{FF2B5EF4-FFF2-40B4-BE49-F238E27FC236}">
                  <a16:creationId xmlns:a16="http://schemas.microsoft.com/office/drawing/2014/main" id="{33B71BB0-F02E-4F4F-BACA-ADC766453CEB}"/>
                </a:ext>
              </a:extLst>
            </p:cNvPr>
            <p:cNvSpPr>
              <a:spLocks/>
            </p:cNvSpPr>
            <p:nvPr userDrawn="1"/>
          </p:nvSpPr>
          <p:spPr bwMode="auto">
            <a:xfrm flipH="1">
              <a:off x="6740936"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5" name="Freeform 29">
              <a:extLst>
                <a:ext uri="{FF2B5EF4-FFF2-40B4-BE49-F238E27FC236}">
                  <a16:creationId xmlns:a16="http://schemas.microsoft.com/office/drawing/2014/main" id="{32768455-96D0-41F8-8803-C6D6546306FA}"/>
                </a:ext>
              </a:extLst>
            </p:cNvPr>
            <p:cNvSpPr>
              <a:spLocks/>
            </p:cNvSpPr>
            <p:nvPr userDrawn="1"/>
          </p:nvSpPr>
          <p:spPr bwMode="auto">
            <a:xfrm flipH="1">
              <a:off x="630521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6" name="Freeform 30">
              <a:extLst>
                <a:ext uri="{FF2B5EF4-FFF2-40B4-BE49-F238E27FC236}">
                  <a16:creationId xmlns:a16="http://schemas.microsoft.com/office/drawing/2014/main" id="{4FF83843-8FBE-404B-A652-F25A1070AABF}"/>
                </a:ext>
              </a:extLst>
            </p:cNvPr>
            <p:cNvSpPr>
              <a:spLocks/>
            </p:cNvSpPr>
            <p:nvPr userDrawn="1"/>
          </p:nvSpPr>
          <p:spPr bwMode="auto">
            <a:xfrm flipH="1">
              <a:off x="5979072"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7" name="Freeform 31">
              <a:extLst>
                <a:ext uri="{FF2B5EF4-FFF2-40B4-BE49-F238E27FC236}">
                  <a16:creationId xmlns:a16="http://schemas.microsoft.com/office/drawing/2014/main" id="{531C27FF-0CAA-4E88-877A-69411ED9AA2A}"/>
                </a:ext>
              </a:extLst>
            </p:cNvPr>
            <p:cNvSpPr>
              <a:spLocks/>
            </p:cNvSpPr>
            <p:nvPr userDrawn="1"/>
          </p:nvSpPr>
          <p:spPr bwMode="auto">
            <a:xfrm flipH="1">
              <a:off x="6412308"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8" name="Freeform 32">
              <a:extLst>
                <a:ext uri="{FF2B5EF4-FFF2-40B4-BE49-F238E27FC236}">
                  <a16:creationId xmlns:a16="http://schemas.microsoft.com/office/drawing/2014/main" id="{1E576583-92EB-4BC7-9333-5B753D92651B}"/>
                </a:ext>
              </a:extLst>
            </p:cNvPr>
            <p:cNvSpPr>
              <a:spLocks/>
            </p:cNvSpPr>
            <p:nvPr userDrawn="1"/>
          </p:nvSpPr>
          <p:spPr bwMode="auto">
            <a:xfrm flipH="1">
              <a:off x="6086167"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9" name="Freeform 587">
              <a:extLst>
                <a:ext uri="{FF2B5EF4-FFF2-40B4-BE49-F238E27FC236}">
                  <a16:creationId xmlns:a16="http://schemas.microsoft.com/office/drawing/2014/main" id="{3B8B7108-49D5-47B3-8EAE-1F51F2E5D579}"/>
                </a:ext>
              </a:extLst>
            </p:cNvPr>
            <p:cNvSpPr>
              <a:spLocks/>
            </p:cNvSpPr>
            <p:nvPr userDrawn="1"/>
          </p:nvSpPr>
          <p:spPr bwMode="auto">
            <a:xfrm flipH="1">
              <a:off x="565044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90" name="Freeform 588">
              <a:extLst>
                <a:ext uri="{FF2B5EF4-FFF2-40B4-BE49-F238E27FC236}">
                  <a16:creationId xmlns:a16="http://schemas.microsoft.com/office/drawing/2014/main" id="{E8CB911C-EC4D-4F84-9348-FBEEF28EAC77}"/>
                </a:ext>
              </a:extLst>
            </p:cNvPr>
            <p:cNvSpPr>
              <a:spLocks/>
            </p:cNvSpPr>
            <p:nvPr userDrawn="1"/>
          </p:nvSpPr>
          <p:spPr bwMode="auto">
            <a:xfrm flipH="1">
              <a:off x="532430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91" name="Freeform 589">
              <a:extLst>
                <a:ext uri="{FF2B5EF4-FFF2-40B4-BE49-F238E27FC236}">
                  <a16:creationId xmlns:a16="http://schemas.microsoft.com/office/drawing/2014/main" id="{DAC7E04B-02A9-4EAB-A744-97A7C5400B6D}"/>
                </a:ext>
              </a:extLst>
            </p:cNvPr>
            <p:cNvSpPr>
              <a:spLocks/>
            </p:cNvSpPr>
            <p:nvPr userDrawn="1"/>
          </p:nvSpPr>
          <p:spPr bwMode="auto">
            <a:xfrm flipH="1">
              <a:off x="5757539"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92" name="Freeform 590">
              <a:extLst>
                <a:ext uri="{FF2B5EF4-FFF2-40B4-BE49-F238E27FC236}">
                  <a16:creationId xmlns:a16="http://schemas.microsoft.com/office/drawing/2014/main" id="{F4F7B3CD-E8CF-4328-B22B-D4F9CD3401B2}"/>
                </a:ext>
              </a:extLst>
            </p:cNvPr>
            <p:cNvSpPr>
              <a:spLocks/>
            </p:cNvSpPr>
            <p:nvPr userDrawn="1"/>
          </p:nvSpPr>
          <p:spPr bwMode="auto">
            <a:xfrm flipH="1">
              <a:off x="5431399"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93" name="Freeform 29">
              <a:extLst>
                <a:ext uri="{FF2B5EF4-FFF2-40B4-BE49-F238E27FC236}">
                  <a16:creationId xmlns:a16="http://schemas.microsoft.com/office/drawing/2014/main" id="{31AEE46C-2A33-47B4-A20C-9123C9EDC725}"/>
                </a:ext>
              </a:extLst>
            </p:cNvPr>
            <p:cNvSpPr>
              <a:spLocks/>
            </p:cNvSpPr>
            <p:nvPr userDrawn="1"/>
          </p:nvSpPr>
          <p:spPr bwMode="auto">
            <a:xfrm flipH="1">
              <a:off x="499567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94" name="Freeform 31">
              <a:extLst>
                <a:ext uri="{FF2B5EF4-FFF2-40B4-BE49-F238E27FC236}">
                  <a16:creationId xmlns:a16="http://schemas.microsoft.com/office/drawing/2014/main" id="{12871CD8-2DB0-49E2-A2FE-9D885A4DA3E8}"/>
                </a:ext>
              </a:extLst>
            </p:cNvPr>
            <p:cNvSpPr>
              <a:spLocks/>
            </p:cNvSpPr>
            <p:nvPr userDrawn="1"/>
          </p:nvSpPr>
          <p:spPr bwMode="auto">
            <a:xfrm flipH="1">
              <a:off x="5102769"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3" name="Freeform 29">
              <a:extLst>
                <a:ext uri="{FF2B5EF4-FFF2-40B4-BE49-F238E27FC236}">
                  <a16:creationId xmlns:a16="http://schemas.microsoft.com/office/drawing/2014/main" id="{95817B6D-040B-4DDD-9348-0534339788BC}"/>
                </a:ext>
              </a:extLst>
            </p:cNvPr>
            <p:cNvSpPr>
              <a:spLocks/>
            </p:cNvSpPr>
            <p:nvPr userDrawn="1"/>
          </p:nvSpPr>
          <p:spPr bwMode="auto">
            <a:xfrm flipH="1">
              <a:off x="466704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4" name="Freeform 30">
              <a:extLst>
                <a:ext uri="{FF2B5EF4-FFF2-40B4-BE49-F238E27FC236}">
                  <a16:creationId xmlns:a16="http://schemas.microsoft.com/office/drawing/2014/main" id="{C3DF66BE-EE07-49C6-AF25-C78FA2E42ED4}"/>
                </a:ext>
              </a:extLst>
            </p:cNvPr>
            <p:cNvSpPr>
              <a:spLocks/>
            </p:cNvSpPr>
            <p:nvPr userDrawn="1"/>
          </p:nvSpPr>
          <p:spPr bwMode="auto">
            <a:xfrm flipH="1">
              <a:off x="4340907"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5" name="Freeform 31">
              <a:extLst>
                <a:ext uri="{FF2B5EF4-FFF2-40B4-BE49-F238E27FC236}">
                  <a16:creationId xmlns:a16="http://schemas.microsoft.com/office/drawing/2014/main" id="{CE05D7B4-2578-4FE8-972C-2D24B34ABFD9}"/>
                </a:ext>
              </a:extLst>
            </p:cNvPr>
            <p:cNvSpPr>
              <a:spLocks/>
            </p:cNvSpPr>
            <p:nvPr userDrawn="1"/>
          </p:nvSpPr>
          <p:spPr bwMode="auto">
            <a:xfrm flipH="1">
              <a:off x="4774142"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6" name="Freeform 32">
              <a:extLst>
                <a:ext uri="{FF2B5EF4-FFF2-40B4-BE49-F238E27FC236}">
                  <a16:creationId xmlns:a16="http://schemas.microsoft.com/office/drawing/2014/main" id="{FC8D02A6-BD82-4503-9DDE-6669955756CD}"/>
                </a:ext>
              </a:extLst>
            </p:cNvPr>
            <p:cNvSpPr>
              <a:spLocks/>
            </p:cNvSpPr>
            <p:nvPr userDrawn="1"/>
          </p:nvSpPr>
          <p:spPr bwMode="auto">
            <a:xfrm flipH="1">
              <a:off x="4448001"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7" name="Freeform 29">
              <a:extLst>
                <a:ext uri="{FF2B5EF4-FFF2-40B4-BE49-F238E27FC236}">
                  <a16:creationId xmlns:a16="http://schemas.microsoft.com/office/drawing/2014/main" id="{854A1D4B-FA43-47CA-AC85-FB20F2E3014D}"/>
                </a:ext>
              </a:extLst>
            </p:cNvPr>
            <p:cNvSpPr>
              <a:spLocks/>
            </p:cNvSpPr>
            <p:nvPr userDrawn="1"/>
          </p:nvSpPr>
          <p:spPr bwMode="auto">
            <a:xfrm flipH="1">
              <a:off x="401227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8" name="Freeform 30">
              <a:extLst>
                <a:ext uri="{FF2B5EF4-FFF2-40B4-BE49-F238E27FC236}">
                  <a16:creationId xmlns:a16="http://schemas.microsoft.com/office/drawing/2014/main" id="{5AF95BA3-0AEC-412B-99BC-DB00E036A80B}"/>
                </a:ext>
              </a:extLst>
            </p:cNvPr>
            <p:cNvSpPr>
              <a:spLocks/>
            </p:cNvSpPr>
            <p:nvPr userDrawn="1"/>
          </p:nvSpPr>
          <p:spPr bwMode="auto">
            <a:xfrm flipH="1">
              <a:off x="368613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9" name="Freeform 31">
              <a:extLst>
                <a:ext uri="{FF2B5EF4-FFF2-40B4-BE49-F238E27FC236}">
                  <a16:creationId xmlns:a16="http://schemas.microsoft.com/office/drawing/2014/main" id="{D264550B-484F-481F-9EF3-C1E8E944DAE6}"/>
                </a:ext>
              </a:extLst>
            </p:cNvPr>
            <p:cNvSpPr>
              <a:spLocks/>
            </p:cNvSpPr>
            <p:nvPr userDrawn="1"/>
          </p:nvSpPr>
          <p:spPr bwMode="auto">
            <a:xfrm flipH="1">
              <a:off x="4119373"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0" name="Freeform 32">
              <a:extLst>
                <a:ext uri="{FF2B5EF4-FFF2-40B4-BE49-F238E27FC236}">
                  <a16:creationId xmlns:a16="http://schemas.microsoft.com/office/drawing/2014/main" id="{38129DBE-8B39-4887-89F3-640517448704}"/>
                </a:ext>
              </a:extLst>
            </p:cNvPr>
            <p:cNvSpPr>
              <a:spLocks/>
            </p:cNvSpPr>
            <p:nvPr userDrawn="1"/>
          </p:nvSpPr>
          <p:spPr bwMode="auto">
            <a:xfrm flipH="1">
              <a:off x="3793231"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1" name="Freeform 29">
              <a:extLst>
                <a:ext uri="{FF2B5EF4-FFF2-40B4-BE49-F238E27FC236}">
                  <a16:creationId xmlns:a16="http://schemas.microsoft.com/office/drawing/2014/main" id="{831A8309-6A73-45C2-B087-1CCCC1283E94}"/>
                </a:ext>
              </a:extLst>
            </p:cNvPr>
            <p:cNvSpPr>
              <a:spLocks/>
            </p:cNvSpPr>
            <p:nvPr userDrawn="1"/>
          </p:nvSpPr>
          <p:spPr bwMode="auto">
            <a:xfrm flipH="1">
              <a:off x="335751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2" name="Freeform 30">
              <a:extLst>
                <a:ext uri="{FF2B5EF4-FFF2-40B4-BE49-F238E27FC236}">
                  <a16:creationId xmlns:a16="http://schemas.microsoft.com/office/drawing/2014/main" id="{C98AD516-251A-4C67-BB65-9BBFC73ADD4C}"/>
                </a:ext>
              </a:extLst>
            </p:cNvPr>
            <p:cNvSpPr>
              <a:spLocks/>
            </p:cNvSpPr>
            <p:nvPr userDrawn="1"/>
          </p:nvSpPr>
          <p:spPr bwMode="auto">
            <a:xfrm flipH="1">
              <a:off x="3031369"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3" name="Freeform 31">
              <a:extLst>
                <a:ext uri="{FF2B5EF4-FFF2-40B4-BE49-F238E27FC236}">
                  <a16:creationId xmlns:a16="http://schemas.microsoft.com/office/drawing/2014/main" id="{2334F0F6-77D7-4855-B129-F231B2969D53}"/>
                </a:ext>
              </a:extLst>
            </p:cNvPr>
            <p:cNvSpPr>
              <a:spLocks/>
            </p:cNvSpPr>
            <p:nvPr userDrawn="1"/>
          </p:nvSpPr>
          <p:spPr bwMode="auto">
            <a:xfrm flipH="1">
              <a:off x="3464604"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4" name="Freeform 32">
              <a:extLst>
                <a:ext uri="{FF2B5EF4-FFF2-40B4-BE49-F238E27FC236}">
                  <a16:creationId xmlns:a16="http://schemas.microsoft.com/office/drawing/2014/main" id="{8620528F-4DAB-4557-950E-B549476181C6}"/>
                </a:ext>
              </a:extLst>
            </p:cNvPr>
            <p:cNvSpPr>
              <a:spLocks/>
            </p:cNvSpPr>
            <p:nvPr userDrawn="1"/>
          </p:nvSpPr>
          <p:spPr bwMode="auto">
            <a:xfrm flipH="1">
              <a:off x="3138464"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5" name="Freeform 29">
              <a:extLst>
                <a:ext uri="{FF2B5EF4-FFF2-40B4-BE49-F238E27FC236}">
                  <a16:creationId xmlns:a16="http://schemas.microsoft.com/office/drawing/2014/main" id="{657793A8-CF03-471A-AB50-1D186E625C68}"/>
                </a:ext>
              </a:extLst>
            </p:cNvPr>
            <p:cNvSpPr>
              <a:spLocks/>
            </p:cNvSpPr>
            <p:nvPr userDrawn="1"/>
          </p:nvSpPr>
          <p:spPr bwMode="auto">
            <a:xfrm flipH="1">
              <a:off x="270274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6" name="Freeform 30">
              <a:extLst>
                <a:ext uri="{FF2B5EF4-FFF2-40B4-BE49-F238E27FC236}">
                  <a16:creationId xmlns:a16="http://schemas.microsoft.com/office/drawing/2014/main" id="{6418A16B-9A9F-458C-8DBE-E70FDFCC32B9}"/>
                </a:ext>
              </a:extLst>
            </p:cNvPr>
            <p:cNvSpPr>
              <a:spLocks/>
            </p:cNvSpPr>
            <p:nvPr userDrawn="1"/>
          </p:nvSpPr>
          <p:spPr bwMode="auto">
            <a:xfrm flipH="1">
              <a:off x="2376599"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7" name="Freeform 31">
              <a:extLst>
                <a:ext uri="{FF2B5EF4-FFF2-40B4-BE49-F238E27FC236}">
                  <a16:creationId xmlns:a16="http://schemas.microsoft.com/office/drawing/2014/main" id="{47E19927-3850-43A4-8E30-2BA40B757AF1}"/>
                </a:ext>
              </a:extLst>
            </p:cNvPr>
            <p:cNvSpPr>
              <a:spLocks/>
            </p:cNvSpPr>
            <p:nvPr userDrawn="1"/>
          </p:nvSpPr>
          <p:spPr bwMode="auto">
            <a:xfrm flipH="1">
              <a:off x="2809836"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8" name="Freeform 32">
              <a:extLst>
                <a:ext uri="{FF2B5EF4-FFF2-40B4-BE49-F238E27FC236}">
                  <a16:creationId xmlns:a16="http://schemas.microsoft.com/office/drawing/2014/main" id="{EB5686E5-0C6D-4EBD-9161-C598BFF573C7}"/>
                </a:ext>
              </a:extLst>
            </p:cNvPr>
            <p:cNvSpPr>
              <a:spLocks/>
            </p:cNvSpPr>
            <p:nvPr userDrawn="1"/>
          </p:nvSpPr>
          <p:spPr bwMode="auto">
            <a:xfrm flipH="1">
              <a:off x="2483694"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9" name="Freeform 447">
              <a:extLst>
                <a:ext uri="{FF2B5EF4-FFF2-40B4-BE49-F238E27FC236}">
                  <a16:creationId xmlns:a16="http://schemas.microsoft.com/office/drawing/2014/main" id="{7644655A-D839-4908-9EFA-3A72DBA442DF}"/>
                </a:ext>
              </a:extLst>
            </p:cNvPr>
            <p:cNvSpPr>
              <a:spLocks/>
            </p:cNvSpPr>
            <p:nvPr userDrawn="1"/>
          </p:nvSpPr>
          <p:spPr bwMode="auto">
            <a:xfrm flipH="1">
              <a:off x="2047972"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0" name="Freeform 448">
              <a:extLst>
                <a:ext uri="{FF2B5EF4-FFF2-40B4-BE49-F238E27FC236}">
                  <a16:creationId xmlns:a16="http://schemas.microsoft.com/office/drawing/2014/main" id="{47F5CED3-FA95-4B65-9936-433082510EED}"/>
                </a:ext>
              </a:extLst>
            </p:cNvPr>
            <p:cNvSpPr>
              <a:spLocks/>
            </p:cNvSpPr>
            <p:nvPr userDrawn="1"/>
          </p:nvSpPr>
          <p:spPr bwMode="auto">
            <a:xfrm flipH="1">
              <a:off x="172183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1" name="Freeform 449">
              <a:extLst>
                <a:ext uri="{FF2B5EF4-FFF2-40B4-BE49-F238E27FC236}">
                  <a16:creationId xmlns:a16="http://schemas.microsoft.com/office/drawing/2014/main" id="{7B796CBC-3037-431F-919B-2874346EEC5E}"/>
                </a:ext>
              </a:extLst>
            </p:cNvPr>
            <p:cNvSpPr>
              <a:spLocks/>
            </p:cNvSpPr>
            <p:nvPr userDrawn="1"/>
          </p:nvSpPr>
          <p:spPr bwMode="auto">
            <a:xfrm flipH="1">
              <a:off x="2155066"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2" name="Freeform 450">
              <a:extLst>
                <a:ext uri="{FF2B5EF4-FFF2-40B4-BE49-F238E27FC236}">
                  <a16:creationId xmlns:a16="http://schemas.microsoft.com/office/drawing/2014/main" id="{2C963BF1-7C4A-420B-9C74-3936A9BFE648}"/>
                </a:ext>
              </a:extLst>
            </p:cNvPr>
            <p:cNvSpPr>
              <a:spLocks/>
            </p:cNvSpPr>
            <p:nvPr userDrawn="1"/>
          </p:nvSpPr>
          <p:spPr bwMode="auto">
            <a:xfrm flipH="1">
              <a:off x="1828926"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3" name="Freeform 29">
              <a:extLst>
                <a:ext uri="{FF2B5EF4-FFF2-40B4-BE49-F238E27FC236}">
                  <a16:creationId xmlns:a16="http://schemas.microsoft.com/office/drawing/2014/main" id="{39EB11D3-7A18-41EC-8721-580B169FD065}"/>
                </a:ext>
              </a:extLst>
            </p:cNvPr>
            <p:cNvSpPr>
              <a:spLocks/>
            </p:cNvSpPr>
            <p:nvPr userDrawn="1"/>
          </p:nvSpPr>
          <p:spPr bwMode="auto">
            <a:xfrm flipH="1">
              <a:off x="139320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4" name="Freeform 31">
              <a:extLst>
                <a:ext uri="{FF2B5EF4-FFF2-40B4-BE49-F238E27FC236}">
                  <a16:creationId xmlns:a16="http://schemas.microsoft.com/office/drawing/2014/main" id="{BE349951-DDC5-4036-9168-327ED01A7F69}"/>
                </a:ext>
              </a:extLst>
            </p:cNvPr>
            <p:cNvSpPr>
              <a:spLocks/>
            </p:cNvSpPr>
            <p:nvPr userDrawn="1"/>
          </p:nvSpPr>
          <p:spPr bwMode="auto">
            <a:xfrm flipH="1">
              <a:off x="1500297"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5" name="Freeform 29">
              <a:extLst>
                <a:ext uri="{FF2B5EF4-FFF2-40B4-BE49-F238E27FC236}">
                  <a16:creationId xmlns:a16="http://schemas.microsoft.com/office/drawing/2014/main" id="{439ECB52-59C5-4248-9E6D-F64D01290A98}"/>
                </a:ext>
              </a:extLst>
            </p:cNvPr>
            <p:cNvSpPr>
              <a:spLocks/>
            </p:cNvSpPr>
            <p:nvPr userDrawn="1"/>
          </p:nvSpPr>
          <p:spPr bwMode="auto">
            <a:xfrm flipH="1">
              <a:off x="106457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6" name="Freeform 30">
              <a:extLst>
                <a:ext uri="{FF2B5EF4-FFF2-40B4-BE49-F238E27FC236}">
                  <a16:creationId xmlns:a16="http://schemas.microsoft.com/office/drawing/2014/main" id="{A540F224-FE70-41BB-8ED2-8189D9CA351E}"/>
                </a:ext>
              </a:extLst>
            </p:cNvPr>
            <p:cNvSpPr>
              <a:spLocks/>
            </p:cNvSpPr>
            <p:nvPr userDrawn="1"/>
          </p:nvSpPr>
          <p:spPr bwMode="auto">
            <a:xfrm flipH="1">
              <a:off x="73843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7" name="Freeform 31">
              <a:extLst>
                <a:ext uri="{FF2B5EF4-FFF2-40B4-BE49-F238E27FC236}">
                  <a16:creationId xmlns:a16="http://schemas.microsoft.com/office/drawing/2014/main" id="{E88AAEF8-418E-4319-8550-98791E25C9AB}"/>
                </a:ext>
              </a:extLst>
            </p:cNvPr>
            <p:cNvSpPr>
              <a:spLocks/>
            </p:cNvSpPr>
            <p:nvPr userDrawn="1"/>
          </p:nvSpPr>
          <p:spPr bwMode="auto">
            <a:xfrm flipH="1">
              <a:off x="1171668"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8" name="Freeform 32">
              <a:extLst>
                <a:ext uri="{FF2B5EF4-FFF2-40B4-BE49-F238E27FC236}">
                  <a16:creationId xmlns:a16="http://schemas.microsoft.com/office/drawing/2014/main" id="{1B8F18B3-559C-4EC9-BF41-EC4925420FDB}"/>
                </a:ext>
              </a:extLst>
            </p:cNvPr>
            <p:cNvSpPr>
              <a:spLocks/>
            </p:cNvSpPr>
            <p:nvPr userDrawn="1"/>
          </p:nvSpPr>
          <p:spPr bwMode="auto">
            <a:xfrm flipH="1">
              <a:off x="845528"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9" name="Freeform 29">
              <a:extLst>
                <a:ext uri="{FF2B5EF4-FFF2-40B4-BE49-F238E27FC236}">
                  <a16:creationId xmlns:a16="http://schemas.microsoft.com/office/drawing/2014/main" id="{36A2FC45-5203-4AD9-885F-11219EE753E9}"/>
                </a:ext>
              </a:extLst>
            </p:cNvPr>
            <p:cNvSpPr>
              <a:spLocks/>
            </p:cNvSpPr>
            <p:nvPr userDrawn="1"/>
          </p:nvSpPr>
          <p:spPr bwMode="auto">
            <a:xfrm flipH="1">
              <a:off x="40980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0" name="Freeform 30">
              <a:extLst>
                <a:ext uri="{FF2B5EF4-FFF2-40B4-BE49-F238E27FC236}">
                  <a16:creationId xmlns:a16="http://schemas.microsoft.com/office/drawing/2014/main" id="{8D335CF5-B47A-4403-AD42-4C985E3BE401}"/>
                </a:ext>
              </a:extLst>
            </p:cNvPr>
            <p:cNvSpPr>
              <a:spLocks/>
            </p:cNvSpPr>
            <p:nvPr userDrawn="1"/>
          </p:nvSpPr>
          <p:spPr bwMode="auto">
            <a:xfrm flipH="1">
              <a:off x="83664"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1" name="Freeform 31">
              <a:extLst>
                <a:ext uri="{FF2B5EF4-FFF2-40B4-BE49-F238E27FC236}">
                  <a16:creationId xmlns:a16="http://schemas.microsoft.com/office/drawing/2014/main" id="{4076E064-BBD2-41BF-8D95-16A4623D64FB}"/>
                </a:ext>
              </a:extLst>
            </p:cNvPr>
            <p:cNvSpPr>
              <a:spLocks/>
            </p:cNvSpPr>
            <p:nvPr userDrawn="1"/>
          </p:nvSpPr>
          <p:spPr bwMode="auto">
            <a:xfrm flipH="1">
              <a:off x="516899"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2" name="Freeform 32">
              <a:extLst>
                <a:ext uri="{FF2B5EF4-FFF2-40B4-BE49-F238E27FC236}">
                  <a16:creationId xmlns:a16="http://schemas.microsoft.com/office/drawing/2014/main" id="{C63CB843-A8CC-401A-91B0-7241179120DB}"/>
                </a:ext>
              </a:extLst>
            </p:cNvPr>
            <p:cNvSpPr>
              <a:spLocks/>
            </p:cNvSpPr>
            <p:nvPr userDrawn="1"/>
          </p:nvSpPr>
          <p:spPr bwMode="auto">
            <a:xfrm flipH="1">
              <a:off x="190758"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sp>
        <p:nvSpPr>
          <p:cNvPr id="2" name="Rectangle 1"/>
          <p:cNvSpPr/>
          <p:nvPr userDrawn="1"/>
        </p:nvSpPr>
        <p:spPr bwMode="auto">
          <a:xfrm>
            <a:off x="0" y="0"/>
            <a:ext cx="12192000" cy="6858000"/>
          </a:xfrm>
          <a:prstGeom prst="rect">
            <a:avLst/>
          </a:prstGeom>
          <a:solidFill>
            <a:schemeClr val="bg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266025169"/>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Code">
    <p:spTree>
      <p:nvGrpSpPr>
        <p:cNvPr id="1" name=""/>
        <p:cNvGrpSpPr/>
        <p:nvPr/>
      </p:nvGrpSpPr>
      <p:grpSpPr>
        <a:xfrm>
          <a:off x="0" y="0"/>
          <a:ext cx="0" cy="0"/>
          <a:chOff x="0" y="0"/>
          <a:chExt cx="0" cy="0"/>
        </a:xfrm>
      </p:grpSpPr>
      <p:grpSp>
        <p:nvGrpSpPr>
          <p:cNvPr id="1820" name="Group 1819">
            <a:extLst>
              <a:ext uri="{FF2B5EF4-FFF2-40B4-BE49-F238E27FC236}">
                <a16:creationId xmlns:a16="http://schemas.microsoft.com/office/drawing/2014/main" id="{869BE5D7-E829-4961-B1B7-41D71CE1884E}"/>
              </a:ext>
            </a:extLst>
          </p:cNvPr>
          <p:cNvGrpSpPr/>
          <p:nvPr userDrawn="1"/>
        </p:nvGrpSpPr>
        <p:grpSpPr>
          <a:xfrm>
            <a:off x="83663" y="2629144"/>
            <a:ext cx="12009863" cy="176637"/>
            <a:chOff x="83663" y="2532000"/>
            <a:chExt cx="12009863" cy="176637"/>
          </a:xfrm>
        </p:grpSpPr>
        <p:sp>
          <p:nvSpPr>
            <p:cNvPr id="95" name="Freeform 29">
              <a:extLst>
                <a:ext uri="{FF2B5EF4-FFF2-40B4-BE49-F238E27FC236}">
                  <a16:creationId xmlns:a16="http://schemas.microsoft.com/office/drawing/2014/main" id="{CCBD172E-16C3-403C-9368-0328FC2671A5}"/>
                </a:ext>
              </a:extLst>
            </p:cNvPr>
            <p:cNvSpPr>
              <a:spLocks/>
            </p:cNvSpPr>
            <p:nvPr/>
          </p:nvSpPr>
          <p:spPr bwMode="auto">
            <a:xfrm>
              <a:off x="305196"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6" name="Freeform 30">
              <a:extLst>
                <a:ext uri="{FF2B5EF4-FFF2-40B4-BE49-F238E27FC236}">
                  <a16:creationId xmlns:a16="http://schemas.microsoft.com/office/drawing/2014/main" id="{84166227-46D8-4126-BE4E-CF716C37373A}"/>
                </a:ext>
              </a:extLst>
            </p:cNvPr>
            <p:cNvSpPr>
              <a:spLocks/>
            </p:cNvSpPr>
            <p:nvPr/>
          </p:nvSpPr>
          <p:spPr bwMode="auto">
            <a:xfrm>
              <a:off x="63133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7" name="Freeform 31">
              <a:extLst>
                <a:ext uri="{FF2B5EF4-FFF2-40B4-BE49-F238E27FC236}">
                  <a16:creationId xmlns:a16="http://schemas.microsoft.com/office/drawing/2014/main" id="{F496A010-B395-4C51-9623-DA6CD1623178}"/>
                </a:ext>
              </a:extLst>
            </p:cNvPr>
            <p:cNvSpPr>
              <a:spLocks/>
            </p:cNvSpPr>
            <p:nvPr/>
          </p:nvSpPr>
          <p:spPr bwMode="auto">
            <a:xfrm>
              <a:off x="83663"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8" name="Freeform 32">
              <a:extLst>
                <a:ext uri="{FF2B5EF4-FFF2-40B4-BE49-F238E27FC236}">
                  <a16:creationId xmlns:a16="http://schemas.microsoft.com/office/drawing/2014/main" id="{5916D425-6CDB-41B5-8E77-75822A85FDCA}"/>
                </a:ext>
              </a:extLst>
            </p:cNvPr>
            <p:cNvSpPr>
              <a:spLocks/>
            </p:cNvSpPr>
            <p:nvPr/>
          </p:nvSpPr>
          <p:spPr bwMode="auto">
            <a:xfrm>
              <a:off x="412290"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9" name="Freeform 29">
              <a:extLst>
                <a:ext uri="{FF2B5EF4-FFF2-40B4-BE49-F238E27FC236}">
                  <a16:creationId xmlns:a16="http://schemas.microsoft.com/office/drawing/2014/main" id="{012D95EC-09AB-4721-B118-9BA4766A7456}"/>
                </a:ext>
              </a:extLst>
            </p:cNvPr>
            <p:cNvSpPr>
              <a:spLocks/>
            </p:cNvSpPr>
            <p:nvPr/>
          </p:nvSpPr>
          <p:spPr bwMode="auto">
            <a:xfrm>
              <a:off x="959966"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0" name="Freeform 30">
              <a:extLst>
                <a:ext uri="{FF2B5EF4-FFF2-40B4-BE49-F238E27FC236}">
                  <a16:creationId xmlns:a16="http://schemas.microsoft.com/office/drawing/2014/main" id="{60B0623A-5ABE-4597-85FE-45CE83A411E1}"/>
                </a:ext>
              </a:extLst>
            </p:cNvPr>
            <p:cNvSpPr>
              <a:spLocks/>
            </p:cNvSpPr>
            <p:nvPr/>
          </p:nvSpPr>
          <p:spPr bwMode="auto">
            <a:xfrm>
              <a:off x="1286106"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1" name="Freeform 31">
              <a:extLst>
                <a:ext uri="{FF2B5EF4-FFF2-40B4-BE49-F238E27FC236}">
                  <a16:creationId xmlns:a16="http://schemas.microsoft.com/office/drawing/2014/main" id="{291EE3F5-F099-4209-940E-84AC8C171651}"/>
                </a:ext>
              </a:extLst>
            </p:cNvPr>
            <p:cNvSpPr>
              <a:spLocks/>
            </p:cNvSpPr>
            <p:nvPr/>
          </p:nvSpPr>
          <p:spPr bwMode="auto">
            <a:xfrm>
              <a:off x="738432"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2" name="Freeform 32">
              <a:extLst>
                <a:ext uri="{FF2B5EF4-FFF2-40B4-BE49-F238E27FC236}">
                  <a16:creationId xmlns:a16="http://schemas.microsoft.com/office/drawing/2014/main" id="{18A93BB8-784F-40C4-939D-AFCAF7AD88E5}"/>
                </a:ext>
              </a:extLst>
            </p:cNvPr>
            <p:cNvSpPr>
              <a:spLocks/>
            </p:cNvSpPr>
            <p:nvPr/>
          </p:nvSpPr>
          <p:spPr bwMode="auto">
            <a:xfrm>
              <a:off x="1067060"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3" name="Freeform 29">
              <a:extLst>
                <a:ext uri="{FF2B5EF4-FFF2-40B4-BE49-F238E27FC236}">
                  <a16:creationId xmlns:a16="http://schemas.microsoft.com/office/drawing/2014/main" id="{108DA4D1-7460-47F0-A30E-54A8DCEC1293}"/>
                </a:ext>
              </a:extLst>
            </p:cNvPr>
            <p:cNvSpPr>
              <a:spLocks/>
            </p:cNvSpPr>
            <p:nvPr/>
          </p:nvSpPr>
          <p:spPr bwMode="auto">
            <a:xfrm>
              <a:off x="1614734"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4" name="Freeform 30">
              <a:extLst>
                <a:ext uri="{FF2B5EF4-FFF2-40B4-BE49-F238E27FC236}">
                  <a16:creationId xmlns:a16="http://schemas.microsoft.com/office/drawing/2014/main" id="{F522BDAA-9591-4786-94F5-82E3C052D0BC}"/>
                </a:ext>
              </a:extLst>
            </p:cNvPr>
            <p:cNvSpPr>
              <a:spLocks/>
            </p:cNvSpPr>
            <p:nvPr/>
          </p:nvSpPr>
          <p:spPr bwMode="auto">
            <a:xfrm>
              <a:off x="194087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5" name="Freeform 31">
              <a:extLst>
                <a:ext uri="{FF2B5EF4-FFF2-40B4-BE49-F238E27FC236}">
                  <a16:creationId xmlns:a16="http://schemas.microsoft.com/office/drawing/2014/main" id="{5F9C50EC-F569-443B-85EF-7C5E1EA56ADE}"/>
                </a:ext>
              </a:extLst>
            </p:cNvPr>
            <p:cNvSpPr>
              <a:spLocks/>
            </p:cNvSpPr>
            <p:nvPr/>
          </p:nvSpPr>
          <p:spPr bwMode="auto">
            <a:xfrm>
              <a:off x="1393201"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6" name="Freeform 32">
              <a:extLst>
                <a:ext uri="{FF2B5EF4-FFF2-40B4-BE49-F238E27FC236}">
                  <a16:creationId xmlns:a16="http://schemas.microsoft.com/office/drawing/2014/main" id="{11618BDE-C8F1-4FDF-BCF5-6A2DD760E0E4}"/>
                </a:ext>
              </a:extLst>
            </p:cNvPr>
            <p:cNvSpPr>
              <a:spLocks/>
            </p:cNvSpPr>
            <p:nvPr/>
          </p:nvSpPr>
          <p:spPr bwMode="auto">
            <a:xfrm>
              <a:off x="1721829"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7" name="Freeform 29">
              <a:extLst>
                <a:ext uri="{FF2B5EF4-FFF2-40B4-BE49-F238E27FC236}">
                  <a16:creationId xmlns:a16="http://schemas.microsoft.com/office/drawing/2014/main" id="{0D88A09E-CACD-44DB-B6EB-EAB7D76C3722}"/>
                </a:ext>
              </a:extLst>
            </p:cNvPr>
            <p:cNvSpPr>
              <a:spLocks/>
            </p:cNvSpPr>
            <p:nvPr/>
          </p:nvSpPr>
          <p:spPr bwMode="auto">
            <a:xfrm>
              <a:off x="2269503"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8" name="Freeform 30">
              <a:extLst>
                <a:ext uri="{FF2B5EF4-FFF2-40B4-BE49-F238E27FC236}">
                  <a16:creationId xmlns:a16="http://schemas.microsoft.com/office/drawing/2014/main" id="{7F6ACAEE-E6E1-44B7-B6F8-227B118F24B2}"/>
                </a:ext>
              </a:extLst>
            </p:cNvPr>
            <p:cNvSpPr>
              <a:spLocks/>
            </p:cNvSpPr>
            <p:nvPr/>
          </p:nvSpPr>
          <p:spPr bwMode="auto">
            <a:xfrm>
              <a:off x="2595644"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9" name="Freeform 31">
              <a:extLst>
                <a:ext uri="{FF2B5EF4-FFF2-40B4-BE49-F238E27FC236}">
                  <a16:creationId xmlns:a16="http://schemas.microsoft.com/office/drawing/2014/main" id="{65A89059-0D60-4DEE-9B08-00CDB0C3E031}"/>
                </a:ext>
              </a:extLst>
            </p:cNvPr>
            <p:cNvSpPr>
              <a:spLocks/>
            </p:cNvSpPr>
            <p:nvPr/>
          </p:nvSpPr>
          <p:spPr bwMode="auto">
            <a:xfrm>
              <a:off x="2047969"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0" name="Freeform 32">
              <a:extLst>
                <a:ext uri="{FF2B5EF4-FFF2-40B4-BE49-F238E27FC236}">
                  <a16:creationId xmlns:a16="http://schemas.microsoft.com/office/drawing/2014/main" id="{066CF743-D39B-4687-8FC2-DF849C855364}"/>
                </a:ext>
              </a:extLst>
            </p:cNvPr>
            <p:cNvSpPr>
              <a:spLocks/>
            </p:cNvSpPr>
            <p:nvPr/>
          </p:nvSpPr>
          <p:spPr bwMode="auto">
            <a:xfrm>
              <a:off x="2376598"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1" name="Freeform 477">
              <a:extLst>
                <a:ext uri="{FF2B5EF4-FFF2-40B4-BE49-F238E27FC236}">
                  <a16:creationId xmlns:a16="http://schemas.microsoft.com/office/drawing/2014/main" id="{CBACD5E4-8FF3-4456-B84A-4E3D9628C59F}"/>
                </a:ext>
              </a:extLst>
            </p:cNvPr>
            <p:cNvSpPr>
              <a:spLocks/>
            </p:cNvSpPr>
            <p:nvPr/>
          </p:nvSpPr>
          <p:spPr bwMode="auto">
            <a:xfrm>
              <a:off x="292427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2" name="Freeform 478">
              <a:extLst>
                <a:ext uri="{FF2B5EF4-FFF2-40B4-BE49-F238E27FC236}">
                  <a16:creationId xmlns:a16="http://schemas.microsoft.com/office/drawing/2014/main" id="{E44D2C0F-4D6E-4A3B-8922-E8FBDED993AD}"/>
                </a:ext>
              </a:extLst>
            </p:cNvPr>
            <p:cNvSpPr>
              <a:spLocks/>
            </p:cNvSpPr>
            <p:nvPr/>
          </p:nvSpPr>
          <p:spPr bwMode="auto">
            <a:xfrm>
              <a:off x="3250413"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3" name="Freeform 479">
              <a:extLst>
                <a:ext uri="{FF2B5EF4-FFF2-40B4-BE49-F238E27FC236}">
                  <a16:creationId xmlns:a16="http://schemas.microsoft.com/office/drawing/2014/main" id="{93E94D2F-3E31-4530-B785-FE1E593A356F}"/>
                </a:ext>
              </a:extLst>
            </p:cNvPr>
            <p:cNvSpPr>
              <a:spLocks/>
            </p:cNvSpPr>
            <p:nvPr/>
          </p:nvSpPr>
          <p:spPr bwMode="auto">
            <a:xfrm>
              <a:off x="2702739"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4" name="Freeform 480">
              <a:extLst>
                <a:ext uri="{FF2B5EF4-FFF2-40B4-BE49-F238E27FC236}">
                  <a16:creationId xmlns:a16="http://schemas.microsoft.com/office/drawing/2014/main" id="{E9FA8B68-98B1-4358-BBCA-6B19E7A11544}"/>
                </a:ext>
              </a:extLst>
            </p:cNvPr>
            <p:cNvSpPr>
              <a:spLocks/>
            </p:cNvSpPr>
            <p:nvPr/>
          </p:nvSpPr>
          <p:spPr bwMode="auto">
            <a:xfrm>
              <a:off x="3031366"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5" name="Freeform 29">
              <a:extLst>
                <a:ext uri="{FF2B5EF4-FFF2-40B4-BE49-F238E27FC236}">
                  <a16:creationId xmlns:a16="http://schemas.microsoft.com/office/drawing/2014/main" id="{415C3169-48A8-4AC5-A000-A7127C39DD53}"/>
                </a:ext>
              </a:extLst>
            </p:cNvPr>
            <p:cNvSpPr>
              <a:spLocks/>
            </p:cNvSpPr>
            <p:nvPr/>
          </p:nvSpPr>
          <p:spPr bwMode="auto">
            <a:xfrm>
              <a:off x="357904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6" name="Freeform 31">
              <a:extLst>
                <a:ext uri="{FF2B5EF4-FFF2-40B4-BE49-F238E27FC236}">
                  <a16:creationId xmlns:a16="http://schemas.microsoft.com/office/drawing/2014/main" id="{2A4F40AE-C31A-4D77-9C89-75874B35209C}"/>
                </a:ext>
              </a:extLst>
            </p:cNvPr>
            <p:cNvSpPr>
              <a:spLocks/>
            </p:cNvSpPr>
            <p:nvPr/>
          </p:nvSpPr>
          <p:spPr bwMode="auto">
            <a:xfrm>
              <a:off x="3357508"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7" name="Freeform 29">
              <a:extLst>
                <a:ext uri="{FF2B5EF4-FFF2-40B4-BE49-F238E27FC236}">
                  <a16:creationId xmlns:a16="http://schemas.microsoft.com/office/drawing/2014/main" id="{5142232A-1C77-4605-965B-70AD28366523}"/>
                </a:ext>
              </a:extLst>
            </p:cNvPr>
            <p:cNvSpPr>
              <a:spLocks/>
            </p:cNvSpPr>
            <p:nvPr/>
          </p:nvSpPr>
          <p:spPr bwMode="auto">
            <a:xfrm>
              <a:off x="390767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8" name="Freeform 30">
              <a:extLst>
                <a:ext uri="{FF2B5EF4-FFF2-40B4-BE49-F238E27FC236}">
                  <a16:creationId xmlns:a16="http://schemas.microsoft.com/office/drawing/2014/main" id="{D45B0B9A-BF71-4870-9246-CEECA898B64F}"/>
                </a:ext>
              </a:extLst>
            </p:cNvPr>
            <p:cNvSpPr>
              <a:spLocks/>
            </p:cNvSpPr>
            <p:nvPr/>
          </p:nvSpPr>
          <p:spPr bwMode="auto">
            <a:xfrm>
              <a:off x="4233811"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9" name="Freeform 31">
              <a:extLst>
                <a:ext uri="{FF2B5EF4-FFF2-40B4-BE49-F238E27FC236}">
                  <a16:creationId xmlns:a16="http://schemas.microsoft.com/office/drawing/2014/main" id="{11B583FD-5FBE-4729-9126-00D9ADCBDCF2}"/>
                </a:ext>
              </a:extLst>
            </p:cNvPr>
            <p:cNvSpPr>
              <a:spLocks/>
            </p:cNvSpPr>
            <p:nvPr/>
          </p:nvSpPr>
          <p:spPr bwMode="auto">
            <a:xfrm>
              <a:off x="3686136"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0" name="Freeform 32">
              <a:extLst>
                <a:ext uri="{FF2B5EF4-FFF2-40B4-BE49-F238E27FC236}">
                  <a16:creationId xmlns:a16="http://schemas.microsoft.com/office/drawing/2014/main" id="{024EF891-8DDC-4FA4-8A0E-75CBDF3BDEDA}"/>
                </a:ext>
              </a:extLst>
            </p:cNvPr>
            <p:cNvSpPr>
              <a:spLocks/>
            </p:cNvSpPr>
            <p:nvPr/>
          </p:nvSpPr>
          <p:spPr bwMode="auto">
            <a:xfrm>
              <a:off x="4014764"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1" name="Freeform 29">
              <a:extLst>
                <a:ext uri="{FF2B5EF4-FFF2-40B4-BE49-F238E27FC236}">
                  <a16:creationId xmlns:a16="http://schemas.microsoft.com/office/drawing/2014/main" id="{ED799D22-D0AC-4014-AA84-E85E3C4A05B4}"/>
                </a:ext>
              </a:extLst>
            </p:cNvPr>
            <p:cNvSpPr>
              <a:spLocks/>
            </p:cNvSpPr>
            <p:nvPr/>
          </p:nvSpPr>
          <p:spPr bwMode="auto">
            <a:xfrm>
              <a:off x="4562439"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2" name="Freeform 30">
              <a:extLst>
                <a:ext uri="{FF2B5EF4-FFF2-40B4-BE49-F238E27FC236}">
                  <a16:creationId xmlns:a16="http://schemas.microsoft.com/office/drawing/2014/main" id="{C97C26A2-4463-4835-9537-7D2159CF75B2}"/>
                </a:ext>
              </a:extLst>
            </p:cNvPr>
            <p:cNvSpPr>
              <a:spLocks/>
            </p:cNvSpPr>
            <p:nvPr/>
          </p:nvSpPr>
          <p:spPr bwMode="auto">
            <a:xfrm>
              <a:off x="488858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3" name="Freeform 31">
              <a:extLst>
                <a:ext uri="{FF2B5EF4-FFF2-40B4-BE49-F238E27FC236}">
                  <a16:creationId xmlns:a16="http://schemas.microsoft.com/office/drawing/2014/main" id="{8E1EEBB4-DACF-49D9-BF85-8078CC861A97}"/>
                </a:ext>
              </a:extLst>
            </p:cNvPr>
            <p:cNvSpPr>
              <a:spLocks/>
            </p:cNvSpPr>
            <p:nvPr/>
          </p:nvSpPr>
          <p:spPr bwMode="auto">
            <a:xfrm>
              <a:off x="4340905"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4" name="Freeform 32">
              <a:extLst>
                <a:ext uri="{FF2B5EF4-FFF2-40B4-BE49-F238E27FC236}">
                  <a16:creationId xmlns:a16="http://schemas.microsoft.com/office/drawing/2014/main" id="{06B51FDA-6279-43D8-A952-E0699AC46A39}"/>
                </a:ext>
              </a:extLst>
            </p:cNvPr>
            <p:cNvSpPr>
              <a:spLocks/>
            </p:cNvSpPr>
            <p:nvPr/>
          </p:nvSpPr>
          <p:spPr bwMode="auto">
            <a:xfrm>
              <a:off x="4669534"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5" name="Freeform 29">
              <a:extLst>
                <a:ext uri="{FF2B5EF4-FFF2-40B4-BE49-F238E27FC236}">
                  <a16:creationId xmlns:a16="http://schemas.microsoft.com/office/drawing/2014/main" id="{518708C8-E6CE-4A36-AFCA-2C25AEA5D5D4}"/>
                </a:ext>
              </a:extLst>
            </p:cNvPr>
            <p:cNvSpPr>
              <a:spLocks/>
            </p:cNvSpPr>
            <p:nvPr/>
          </p:nvSpPr>
          <p:spPr bwMode="auto">
            <a:xfrm>
              <a:off x="5217208"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6" name="Freeform 30">
              <a:extLst>
                <a:ext uri="{FF2B5EF4-FFF2-40B4-BE49-F238E27FC236}">
                  <a16:creationId xmlns:a16="http://schemas.microsoft.com/office/drawing/2014/main" id="{75492816-856E-43B2-ADF9-DC9B9E29BAE8}"/>
                </a:ext>
              </a:extLst>
            </p:cNvPr>
            <p:cNvSpPr>
              <a:spLocks/>
            </p:cNvSpPr>
            <p:nvPr/>
          </p:nvSpPr>
          <p:spPr bwMode="auto">
            <a:xfrm>
              <a:off x="5543348"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7" name="Freeform 31">
              <a:extLst>
                <a:ext uri="{FF2B5EF4-FFF2-40B4-BE49-F238E27FC236}">
                  <a16:creationId xmlns:a16="http://schemas.microsoft.com/office/drawing/2014/main" id="{5BF10B53-E727-48B6-BD89-92DA47E252C2}"/>
                </a:ext>
              </a:extLst>
            </p:cNvPr>
            <p:cNvSpPr>
              <a:spLocks/>
            </p:cNvSpPr>
            <p:nvPr/>
          </p:nvSpPr>
          <p:spPr bwMode="auto">
            <a:xfrm>
              <a:off x="4995674"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8" name="Freeform 32">
              <a:extLst>
                <a:ext uri="{FF2B5EF4-FFF2-40B4-BE49-F238E27FC236}">
                  <a16:creationId xmlns:a16="http://schemas.microsoft.com/office/drawing/2014/main" id="{F0D56552-E5A7-43CF-8DEA-2FCB0F10905A}"/>
                </a:ext>
              </a:extLst>
            </p:cNvPr>
            <p:cNvSpPr>
              <a:spLocks/>
            </p:cNvSpPr>
            <p:nvPr/>
          </p:nvSpPr>
          <p:spPr bwMode="auto">
            <a:xfrm>
              <a:off x="5324302"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9" name="Freeform 29">
              <a:extLst>
                <a:ext uri="{FF2B5EF4-FFF2-40B4-BE49-F238E27FC236}">
                  <a16:creationId xmlns:a16="http://schemas.microsoft.com/office/drawing/2014/main" id="{2E108B6F-B79F-4BAC-9160-22525B59FBF5}"/>
                </a:ext>
              </a:extLst>
            </p:cNvPr>
            <p:cNvSpPr>
              <a:spLocks/>
            </p:cNvSpPr>
            <p:nvPr/>
          </p:nvSpPr>
          <p:spPr bwMode="auto">
            <a:xfrm>
              <a:off x="587197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0" name="Freeform 30">
              <a:extLst>
                <a:ext uri="{FF2B5EF4-FFF2-40B4-BE49-F238E27FC236}">
                  <a16:creationId xmlns:a16="http://schemas.microsoft.com/office/drawing/2014/main" id="{4A741E74-F57F-438F-A7AA-9BF8056EDF29}"/>
                </a:ext>
              </a:extLst>
            </p:cNvPr>
            <p:cNvSpPr>
              <a:spLocks/>
            </p:cNvSpPr>
            <p:nvPr/>
          </p:nvSpPr>
          <p:spPr bwMode="auto">
            <a:xfrm>
              <a:off x="6198118"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1" name="Freeform 31">
              <a:extLst>
                <a:ext uri="{FF2B5EF4-FFF2-40B4-BE49-F238E27FC236}">
                  <a16:creationId xmlns:a16="http://schemas.microsoft.com/office/drawing/2014/main" id="{AF9783B9-D24A-45A6-AB36-BE5F72179A39}"/>
                </a:ext>
              </a:extLst>
            </p:cNvPr>
            <p:cNvSpPr>
              <a:spLocks/>
            </p:cNvSpPr>
            <p:nvPr/>
          </p:nvSpPr>
          <p:spPr bwMode="auto">
            <a:xfrm>
              <a:off x="5650443"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2" name="Freeform 32">
              <a:extLst>
                <a:ext uri="{FF2B5EF4-FFF2-40B4-BE49-F238E27FC236}">
                  <a16:creationId xmlns:a16="http://schemas.microsoft.com/office/drawing/2014/main" id="{4C5E6AEC-0A32-49D8-AEBD-BE7BBB734041}"/>
                </a:ext>
              </a:extLst>
            </p:cNvPr>
            <p:cNvSpPr>
              <a:spLocks/>
            </p:cNvSpPr>
            <p:nvPr/>
          </p:nvSpPr>
          <p:spPr bwMode="auto">
            <a:xfrm>
              <a:off x="5979071"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3" name="Freeform 499">
              <a:extLst>
                <a:ext uri="{FF2B5EF4-FFF2-40B4-BE49-F238E27FC236}">
                  <a16:creationId xmlns:a16="http://schemas.microsoft.com/office/drawing/2014/main" id="{4F350EC0-231D-425B-83BC-083222A91D7A}"/>
                </a:ext>
              </a:extLst>
            </p:cNvPr>
            <p:cNvSpPr>
              <a:spLocks/>
            </p:cNvSpPr>
            <p:nvPr/>
          </p:nvSpPr>
          <p:spPr bwMode="auto">
            <a:xfrm>
              <a:off x="652674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4" name="Freeform 500">
              <a:extLst>
                <a:ext uri="{FF2B5EF4-FFF2-40B4-BE49-F238E27FC236}">
                  <a16:creationId xmlns:a16="http://schemas.microsoft.com/office/drawing/2014/main" id="{3CBA4DBC-2AB8-4107-84AE-839424F13CB7}"/>
                </a:ext>
              </a:extLst>
            </p:cNvPr>
            <p:cNvSpPr>
              <a:spLocks/>
            </p:cNvSpPr>
            <p:nvPr/>
          </p:nvSpPr>
          <p:spPr bwMode="auto">
            <a:xfrm>
              <a:off x="685288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5" name="Freeform 501">
              <a:extLst>
                <a:ext uri="{FF2B5EF4-FFF2-40B4-BE49-F238E27FC236}">
                  <a16:creationId xmlns:a16="http://schemas.microsoft.com/office/drawing/2014/main" id="{E53A1FBA-56C4-4BF2-B6DA-1216FFEF7505}"/>
                </a:ext>
              </a:extLst>
            </p:cNvPr>
            <p:cNvSpPr>
              <a:spLocks/>
            </p:cNvSpPr>
            <p:nvPr/>
          </p:nvSpPr>
          <p:spPr bwMode="auto">
            <a:xfrm>
              <a:off x="6305212"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6" name="Freeform 502">
              <a:extLst>
                <a:ext uri="{FF2B5EF4-FFF2-40B4-BE49-F238E27FC236}">
                  <a16:creationId xmlns:a16="http://schemas.microsoft.com/office/drawing/2014/main" id="{4F211093-459C-48AC-B7BB-2D49045B8131}"/>
                </a:ext>
              </a:extLst>
            </p:cNvPr>
            <p:cNvSpPr>
              <a:spLocks/>
            </p:cNvSpPr>
            <p:nvPr/>
          </p:nvSpPr>
          <p:spPr bwMode="auto">
            <a:xfrm>
              <a:off x="6633840"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7" name="Freeform 29">
              <a:extLst>
                <a:ext uri="{FF2B5EF4-FFF2-40B4-BE49-F238E27FC236}">
                  <a16:creationId xmlns:a16="http://schemas.microsoft.com/office/drawing/2014/main" id="{39B16233-3EBE-48D1-800E-BF3CB251974A}"/>
                </a:ext>
              </a:extLst>
            </p:cNvPr>
            <p:cNvSpPr>
              <a:spLocks/>
            </p:cNvSpPr>
            <p:nvPr/>
          </p:nvSpPr>
          <p:spPr bwMode="auto">
            <a:xfrm>
              <a:off x="718151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8" name="Freeform 31">
              <a:extLst>
                <a:ext uri="{FF2B5EF4-FFF2-40B4-BE49-F238E27FC236}">
                  <a16:creationId xmlns:a16="http://schemas.microsoft.com/office/drawing/2014/main" id="{7CC94C21-6884-4456-B340-96114274BB06}"/>
                </a:ext>
              </a:extLst>
            </p:cNvPr>
            <p:cNvSpPr>
              <a:spLocks/>
            </p:cNvSpPr>
            <p:nvPr/>
          </p:nvSpPr>
          <p:spPr bwMode="auto">
            <a:xfrm>
              <a:off x="6959981"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 name="Freeform 29">
              <a:extLst>
                <a:ext uri="{FF2B5EF4-FFF2-40B4-BE49-F238E27FC236}">
                  <a16:creationId xmlns:a16="http://schemas.microsoft.com/office/drawing/2014/main" id="{7F725FE8-8769-4D43-8EC0-E75FD958954A}"/>
                </a:ext>
              </a:extLst>
            </p:cNvPr>
            <p:cNvSpPr>
              <a:spLocks/>
            </p:cNvSpPr>
            <p:nvPr/>
          </p:nvSpPr>
          <p:spPr bwMode="auto">
            <a:xfrm>
              <a:off x="751014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 name="Freeform 30">
              <a:extLst>
                <a:ext uri="{FF2B5EF4-FFF2-40B4-BE49-F238E27FC236}">
                  <a16:creationId xmlns:a16="http://schemas.microsoft.com/office/drawing/2014/main" id="{306A062D-B9AA-4B2F-808D-1E38DB11C512}"/>
                </a:ext>
              </a:extLst>
            </p:cNvPr>
            <p:cNvSpPr>
              <a:spLocks/>
            </p:cNvSpPr>
            <p:nvPr/>
          </p:nvSpPr>
          <p:spPr bwMode="auto">
            <a:xfrm>
              <a:off x="7836283"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 name="Freeform 31">
              <a:extLst>
                <a:ext uri="{FF2B5EF4-FFF2-40B4-BE49-F238E27FC236}">
                  <a16:creationId xmlns:a16="http://schemas.microsoft.com/office/drawing/2014/main" id="{9ED87787-11CD-4341-88DC-D372868B4065}"/>
                </a:ext>
              </a:extLst>
            </p:cNvPr>
            <p:cNvSpPr>
              <a:spLocks/>
            </p:cNvSpPr>
            <p:nvPr/>
          </p:nvSpPr>
          <p:spPr bwMode="auto">
            <a:xfrm>
              <a:off x="7288609"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 name="Freeform 32">
              <a:extLst>
                <a:ext uri="{FF2B5EF4-FFF2-40B4-BE49-F238E27FC236}">
                  <a16:creationId xmlns:a16="http://schemas.microsoft.com/office/drawing/2014/main" id="{60FE8B75-05EC-45DD-B240-F50477883FA7}"/>
                </a:ext>
              </a:extLst>
            </p:cNvPr>
            <p:cNvSpPr>
              <a:spLocks/>
            </p:cNvSpPr>
            <p:nvPr/>
          </p:nvSpPr>
          <p:spPr bwMode="auto">
            <a:xfrm>
              <a:off x="7617237"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 name="Freeform 29">
              <a:extLst>
                <a:ext uri="{FF2B5EF4-FFF2-40B4-BE49-F238E27FC236}">
                  <a16:creationId xmlns:a16="http://schemas.microsoft.com/office/drawing/2014/main" id="{B29EDD4B-995B-4A76-8F4F-EEFF8977D1F9}"/>
                </a:ext>
              </a:extLst>
            </p:cNvPr>
            <p:cNvSpPr>
              <a:spLocks/>
            </p:cNvSpPr>
            <p:nvPr/>
          </p:nvSpPr>
          <p:spPr bwMode="auto">
            <a:xfrm>
              <a:off x="816491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 name="Freeform 30">
              <a:extLst>
                <a:ext uri="{FF2B5EF4-FFF2-40B4-BE49-F238E27FC236}">
                  <a16:creationId xmlns:a16="http://schemas.microsoft.com/office/drawing/2014/main" id="{D0B7A114-1E0F-42C0-A06F-002FAECA8B3C}"/>
                </a:ext>
              </a:extLst>
            </p:cNvPr>
            <p:cNvSpPr>
              <a:spLocks/>
            </p:cNvSpPr>
            <p:nvPr/>
          </p:nvSpPr>
          <p:spPr bwMode="auto">
            <a:xfrm>
              <a:off x="849105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 name="Freeform 31">
              <a:extLst>
                <a:ext uri="{FF2B5EF4-FFF2-40B4-BE49-F238E27FC236}">
                  <a16:creationId xmlns:a16="http://schemas.microsoft.com/office/drawing/2014/main" id="{C7E21293-CF99-4DE4-BC50-8C88B221528E}"/>
                </a:ext>
              </a:extLst>
            </p:cNvPr>
            <p:cNvSpPr>
              <a:spLocks/>
            </p:cNvSpPr>
            <p:nvPr/>
          </p:nvSpPr>
          <p:spPr bwMode="auto">
            <a:xfrm>
              <a:off x="7943378"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 name="Freeform 32">
              <a:extLst>
                <a:ext uri="{FF2B5EF4-FFF2-40B4-BE49-F238E27FC236}">
                  <a16:creationId xmlns:a16="http://schemas.microsoft.com/office/drawing/2014/main" id="{63E2689F-1B2E-407A-94DF-BCC715398F41}"/>
                </a:ext>
              </a:extLst>
            </p:cNvPr>
            <p:cNvSpPr>
              <a:spLocks/>
            </p:cNvSpPr>
            <p:nvPr/>
          </p:nvSpPr>
          <p:spPr bwMode="auto">
            <a:xfrm>
              <a:off x="8272007"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 name="Freeform 29">
              <a:extLst>
                <a:ext uri="{FF2B5EF4-FFF2-40B4-BE49-F238E27FC236}">
                  <a16:creationId xmlns:a16="http://schemas.microsoft.com/office/drawing/2014/main" id="{ACF08AAD-25CD-4EAD-88D5-DDCA62AFB1A6}"/>
                </a:ext>
              </a:extLst>
            </p:cNvPr>
            <p:cNvSpPr>
              <a:spLocks/>
            </p:cNvSpPr>
            <p:nvPr/>
          </p:nvSpPr>
          <p:spPr bwMode="auto">
            <a:xfrm>
              <a:off x="881968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 name="Freeform 30">
              <a:extLst>
                <a:ext uri="{FF2B5EF4-FFF2-40B4-BE49-F238E27FC236}">
                  <a16:creationId xmlns:a16="http://schemas.microsoft.com/office/drawing/2014/main" id="{53D227F5-24F5-4133-B688-1CE3CE4DCD38}"/>
                </a:ext>
              </a:extLst>
            </p:cNvPr>
            <p:cNvSpPr>
              <a:spLocks/>
            </p:cNvSpPr>
            <p:nvPr/>
          </p:nvSpPr>
          <p:spPr bwMode="auto">
            <a:xfrm>
              <a:off x="9145821"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 name="Freeform 31">
              <a:extLst>
                <a:ext uri="{FF2B5EF4-FFF2-40B4-BE49-F238E27FC236}">
                  <a16:creationId xmlns:a16="http://schemas.microsoft.com/office/drawing/2014/main" id="{8C36492D-136D-4944-8295-90556935D604}"/>
                </a:ext>
              </a:extLst>
            </p:cNvPr>
            <p:cNvSpPr>
              <a:spLocks/>
            </p:cNvSpPr>
            <p:nvPr/>
          </p:nvSpPr>
          <p:spPr bwMode="auto">
            <a:xfrm>
              <a:off x="8598147"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 name="Freeform 32">
              <a:extLst>
                <a:ext uri="{FF2B5EF4-FFF2-40B4-BE49-F238E27FC236}">
                  <a16:creationId xmlns:a16="http://schemas.microsoft.com/office/drawing/2014/main" id="{24894DC3-ED0E-4D69-BC29-9C80D94B7BF2}"/>
                </a:ext>
              </a:extLst>
            </p:cNvPr>
            <p:cNvSpPr>
              <a:spLocks/>
            </p:cNvSpPr>
            <p:nvPr/>
          </p:nvSpPr>
          <p:spPr bwMode="auto">
            <a:xfrm>
              <a:off x="8926774"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 name="Freeform 29">
              <a:extLst>
                <a:ext uri="{FF2B5EF4-FFF2-40B4-BE49-F238E27FC236}">
                  <a16:creationId xmlns:a16="http://schemas.microsoft.com/office/drawing/2014/main" id="{E9822D78-886C-45DE-964C-ED98826D0895}"/>
                </a:ext>
              </a:extLst>
            </p:cNvPr>
            <p:cNvSpPr>
              <a:spLocks/>
            </p:cNvSpPr>
            <p:nvPr/>
          </p:nvSpPr>
          <p:spPr bwMode="auto">
            <a:xfrm>
              <a:off x="947445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8" name="Freeform 30">
              <a:extLst>
                <a:ext uri="{FF2B5EF4-FFF2-40B4-BE49-F238E27FC236}">
                  <a16:creationId xmlns:a16="http://schemas.microsoft.com/office/drawing/2014/main" id="{EAFDE785-1593-4030-B8A3-E28F9B7925E3}"/>
                </a:ext>
              </a:extLst>
            </p:cNvPr>
            <p:cNvSpPr>
              <a:spLocks/>
            </p:cNvSpPr>
            <p:nvPr/>
          </p:nvSpPr>
          <p:spPr bwMode="auto">
            <a:xfrm>
              <a:off x="9800591"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9" name="Freeform 31">
              <a:extLst>
                <a:ext uri="{FF2B5EF4-FFF2-40B4-BE49-F238E27FC236}">
                  <a16:creationId xmlns:a16="http://schemas.microsoft.com/office/drawing/2014/main" id="{7ADB6A5E-4343-4DE6-B32F-425A4D7C2C91}"/>
                </a:ext>
              </a:extLst>
            </p:cNvPr>
            <p:cNvSpPr>
              <a:spLocks/>
            </p:cNvSpPr>
            <p:nvPr/>
          </p:nvSpPr>
          <p:spPr bwMode="auto">
            <a:xfrm>
              <a:off x="9252915"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0" name="Freeform 32">
              <a:extLst>
                <a:ext uri="{FF2B5EF4-FFF2-40B4-BE49-F238E27FC236}">
                  <a16:creationId xmlns:a16="http://schemas.microsoft.com/office/drawing/2014/main" id="{79349E14-3453-4AF4-91FF-41CBD0D17C93}"/>
                </a:ext>
              </a:extLst>
            </p:cNvPr>
            <p:cNvSpPr>
              <a:spLocks/>
            </p:cNvSpPr>
            <p:nvPr/>
          </p:nvSpPr>
          <p:spPr bwMode="auto">
            <a:xfrm>
              <a:off x="9581544"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1" name="Freeform 387">
              <a:extLst>
                <a:ext uri="{FF2B5EF4-FFF2-40B4-BE49-F238E27FC236}">
                  <a16:creationId xmlns:a16="http://schemas.microsoft.com/office/drawing/2014/main" id="{921140D9-4822-45E9-A60E-AED9160970A6}"/>
                </a:ext>
              </a:extLst>
            </p:cNvPr>
            <p:cNvSpPr>
              <a:spLocks/>
            </p:cNvSpPr>
            <p:nvPr/>
          </p:nvSpPr>
          <p:spPr bwMode="auto">
            <a:xfrm>
              <a:off x="10129218"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2" name="Freeform 388">
              <a:extLst>
                <a:ext uri="{FF2B5EF4-FFF2-40B4-BE49-F238E27FC236}">
                  <a16:creationId xmlns:a16="http://schemas.microsoft.com/office/drawing/2014/main" id="{FE3AD08C-AD3E-436B-BB97-FB7C33DE145E}"/>
                </a:ext>
              </a:extLst>
            </p:cNvPr>
            <p:cNvSpPr>
              <a:spLocks/>
            </p:cNvSpPr>
            <p:nvPr/>
          </p:nvSpPr>
          <p:spPr bwMode="auto">
            <a:xfrm>
              <a:off x="1045536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3" name="Freeform 389">
              <a:extLst>
                <a:ext uri="{FF2B5EF4-FFF2-40B4-BE49-F238E27FC236}">
                  <a16:creationId xmlns:a16="http://schemas.microsoft.com/office/drawing/2014/main" id="{39C0BAE7-EBBB-4CBF-BA1D-0D9A4A186FE6}"/>
                </a:ext>
              </a:extLst>
            </p:cNvPr>
            <p:cNvSpPr>
              <a:spLocks/>
            </p:cNvSpPr>
            <p:nvPr/>
          </p:nvSpPr>
          <p:spPr bwMode="auto">
            <a:xfrm>
              <a:off x="9907685"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4" name="Freeform 390">
              <a:extLst>
                <a:ext uri="{FF2B5EF4-FFF2-40B4-BE49-F238E27FC236}">
                  <a16:creationId xmlns:a16="http://schemas.microsoft.com/office/drawing/2014/main" id="{41F162C2-D61F-4066-AC29-E526004EC68F}"/>
                </a:ext>
              </a:extLst>
            </p:cNvPr>
            <p:cNvSpPr>
              <a:spLocks/>
            </p:cNvSpPr>
            <p:nvPr/>
          </p:nvSpPr>
          <p:spPr bwMode="auto">
            <a:xfrm>
              <a:off x="10236312"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5" name="Freeform 29">
              <a:extLst>
                <a:ext uri="{FF2B5EF4-FFF2-40B4-BE49-F238E27FC236}">
                  <a16:creationId xmlns:a16="http://schemas.microsoft.com/office/drawing/2014/main" id="{D3D8F3DE-DE89-4F1C-9EEA-BEC6A0837BCA}"/>
                </a:ext>
              </a:extLst>
            </p:cNvPr>
            <p:cNvSpPr>
              <a:spLocks/>
            </p:cNvSpPr>
            <p:nvPr/>
          </p:nvSpPr>
          <p:spPr bwMode="auto">
            <a:xfrm>
              <a:off x="1078398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6" name="Freeform 31">
              <a:extLst>
                <a:ext uri="{FF2B5EF4-FFF2-40B4-BE49-F238E27FC236}">
                  <a16:creationId xmlns:a16="http://schemas.microsoft.com/office/drawing/2014/main" id="{4033DAC1-3D0E-4F6B-A5A1-4E94E4638C8B}"/>
                </a:ext>
              </a:extLst>
            </p:cNvPr>
            <p:cNvSpPr>
              <a:spLocks/>
            </p:cNvSpPr>
            <p:nvPr/>
          </p:nvSpPr>
          <p:spPr bwMode="auto">
            <a:xfrm>
              <a:off x="10562454"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7" name="Freeform 29">
              <a:extLst>
                <a:ext uri="{FF2B5EF4-FFF2-40B4-BE49-F238E27FC236}">
                  <a16:creationId xmlns:a16="http://schemas.microsoft.com/office/drawing/2014/main" id="{75C22129-CB78-47BA-BAA6-293A233B6191}"/>
                </a:ext>
              </a:extLst>
            </p:cNvPr>
            <p:cNvSpPr>
              <a:spLocks/>
            </p:cNvSpPr>
            <p:nvPr/>
          </p:nvSpPr>
          <p:spPr bwMode="auto">
            <a:xfrm>
              <a:off x="1111261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8" name="Freeform 30">
              <a:extLst>
                <a:ext uri="{FF2B5EF4-FFF2-40B4-BE49-F238E27FC236}">
                  <a16:creationId xmlns:a16="http://schemas.microsoft.com/office/drawing/2014/main" id="{1A009602-8130-4467-B236-C31E56EDB286}"/>
                </a:ext>
              </a:extLst>
            </p:cNvPr>
            <p:cNvSpPr>
              <a:spLocks/>
            </p:cNvSpPr>
            <p:nvPr/>
          </p:nvSpPr>
          <p:spPr bwMode="auto">
            <a:xfrm>
              <a:off x="1143875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9" name="Freeform 31">
              <a:extLst>
                <a:ext uri="{FF2B5EF4-FFF2-40B4-BE49-F238E27FC236}">
                  <a16:creationId xmlns:a16="http://schemas.microsoft.com/office/drawing/2014/main" id="{201C9EC7-5F39-4BCC-931A-C7091A16B867}"/>
                </a:ext>
              </a:extLst>
            </p:cNvPr>
            <p:cNvSpPr>
              <a:spLocks/>
            </p:cNvSpPr>
            <p:nvPr/>
          </p:nvSpPr>
          <p:spPr bwMode="auto">
            <a:xfrm>
              <a:off x="10891083"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0" name="Freeform 32">
              <a:extLst>
                <a:ext uri="{FF2B5EF4-FFF2-40B4-BE49-F238E27FC236}">
                  <a16:creationId xmlns:a16="http://schemas.microsoft.com/office/drawing/2014/main" id="{9BEC48DA-611C-400E-908F-148AEBA749C1}"/>
                </a:ext>
              </a:extLst>
            </p:cNvPr>
            <p:cNvSpPr>
              <a:spLocks/>
            </p:cNvSpPr>
            <p:nvPr/>
          </p:nvSpPr>
          <p:spPr bwMode="auto">
            <a:xfrm>
              <a:off x="11219710"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1" name="Freeform 397">
              <a:extLst>
                <a:ext uri="{FF2B5EF4-FFF2-40B4-BE49-F238E27FC236}">
                  <a16:creationId xmlns:a16="http://schemas.microsoft.com/office/drawing/2014/main" id="{B6F78119-9F59-4A0C-8FB7-BC39DF0619D1}"/>
                </a:ext>
              </a:extLst>
            </p:cNvPr>
            <p:cNvSpPr>
              <a:spLocks/>
            </p:cNvSpPr>
            <p:nvPr/>
          </p:nvSpPr>
          <p:spPr bwMode="auto">
            <a:xfrm>
              <a:off x="1176738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2" name="Freeform 398">
              <a:extLst>
                <a:ext uri="{FF2B5EF4-FFF2-40B4-BE49-F238E27FC236}">
                  <a16:creationId xmlns:a16="http://schemas.microsoft.com/office/drawing/2014/main" id="{AE8ED7F9-EF3A-4FB0-B8A9-72264EB1D114}"/>
                </a:ext>
              </a:extLst>
            </p:cNvPr>
            <p:cNvSpPr>
              <a:spLocks/>
            </p:cNvSpPr>
            <p:nvPr/>
          </p:nvSpPr>
          <p:spPr bwMode="auto">
            <a:xfrm>
              <a:off x="12093526"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3" name="Freeform 399">
              <a:extLst>
                <a:ext uri="{FF2B5EF4-FFF2-40B4-BE49-F238E27FC236}">
                  <a16:creationId xmlns:a16="http://schemas.microsoft.com/office/drawing/2014/main" id="{4138168E-982E-4AFC-8C92-FF3DDB370B69}"/>
                </a:ext>
              </a:extLst>
            </p:cNvPr>
            <p:cNvSpPr>
              <a:spLocks/>
            </p:cNvSpPr>
            <p:nvPr/>
          </p:nvSpPr>
          <p:spPr bwMode="auto">
            <a:xfrm>
              <a:off x="11545852"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4" name="Freeform 400">
              <a:extLst>
                <a:ext uri="{FF2B5EF4-FFF2-40B4-BE49-F238E27FC236}">
                  <a16:creationId xmlns:a16="http://schemas.microsoft.com/office/drawing/2014/main" id="{98E761A4-1830-473A-BF95-0212FD10E909}"/>
                </a:ext>
              </a:extLst>
            </p:cNvPr>
            <p:cNvSpPr>
              <a:spLocks/>
            </p:cNvSpPr>
            <p:nvPr/>
          </p:nvSpPr>
          <p:spPr bwMode="auto">
            <a:xfrm>
              <a:off x="11874480"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1821" name="Group 1820">
            <a:extLst>
              <a:ext uri="{FF2B5EF4-FFF2-40B4-BE49-F238E27FC236}">
                <a16:creationId xmlns:a16="http://schemas.microsoft.com/office/drawing/2014/main" id="{541099ED-BB8B-4885-9A17-74E3BE69FE69}"/>
              </a:ext>
            </a:extLst>
          </p:cNvPr>
          <p:cNvGrpSpPr/>
          <p:nvPr userDrawn="1"/>
        </p:nvGrpSpPr>
        <p:grpSpPr>
          <a:xfrm>
            <a:off x="83664" y="2914178"/>
            <a:ext cx="12009864" cy="176637"/>
            <a:chOff x="83663" y="2829776"/>
            <a:chExt cx="12009864" cy="176637"/>
          </a:xfrm>
        </p:grpSpPr>
        <p:sp>
          <p:nvSpPr>
            <p:cNvPr id="139" name="Freeform 29">
              <a:extLst>
                <a:ext uri="{FF2B5EF4-FFF2-40B4-BE49-F238E27FC236}">
                  <a16:creationId xmlns:a16="http://schemas.microsoft.com/office/drawing/2014/main" id="{392D5171-716F-4E9C-BF22-4B7104D3B7CF}"/>
                </a:ext>
              </a:extLst>
            </p:cNvPr>
            <p:cNvSpPr>
              <a:spLocks/>
            </p:cNvSpPr>
            <p:nvPr/>
          </p:nvSpPr>
          <p:spPr bwMode="auto">
            <a:xfrm flipH="1">
              <a:off x="6959982"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0" name="Freeform 30">
              <a:extLst>
                <a:ext uri="{FF2B5EF4-FFF2-40B4-BE49-F238E27FC236}">
                  <a16:creationId xmlns:a16="http://schemas.microsoft.com/office/drawing/2014/main" id="{DCEDB26D-2B2C-4A79-84E8-29D5180F45BC}"/>
                </a:ext>
              </a:extLst>
            </p:cNvPr>
            <p:cNvSpPr>
              <a:spLocks/>
            </p:cNvSpPr>
            <p:nvPr/>
          </p:nvSpPr>
          <p:spPr bwMode="auto">
            <a:xfrm flipH="1">
              <a:off x="6633841"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1" name="Freeform 31">
              <a:extLst>
                <a:ext uri="{FF2B5EF4-FFF2-40B4-BE49-F238E27FC236}">
                  <a16:creationId xmlns:a16="http://schemas.microsoft.com/office/drawing/2014/main" id="{5FD3B6F3-7F10-4E81-8C9E-8260BAEAAEEB}"/>
                </a:ext>
              </a:extLst>
            </p:cNvPr>
            <p:cNvSpPr>
              <a:spLocks/>
            </p:cNvSpPr>
            <p:nvPr/>
          </p:nvSpPr>
          <p:spPr bwMode="auto">
            <a:xfrm flipH="1">
              <a:off x="7067076"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2" name="Freeform 32">
              <a:extLst>
                <a:ext uri="{FF2B5EF4-FFF2-40B4-BE49-F238E27FC236}">
                  <a16:creationId xmlns:a16="http://schemas.microsoft.com/office/drawing/2014/main" id="{079B1FCE-2F35-45CA-AD93-576F409DE121}"/>
                </a:ext>
              </a:extLst>
            </p:cNvPr>
            <p:cNvSpPr>
              <a:spLocks/>
            </p:cNvSpPr>
            <p:nvPr/>
          </p:nvSpPr>
          <p:spPr bwMode="auto">
            <a:xfrm flipH="1">
              <a:off x="6740936"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3" name="Freeform 29">
              <a:extLst>
                <a:ext uri="{FF2B5EF4-FFF2-40B4-BE49-F238E27FC236}">
                  <a16:creationId xmlns:a16="http://schemas.microsoft.com/office/drawing/2014/main" id="{8653C7C2-32D9-4ED5-9DAB-D5BB2263F48A}"/>
                </a:ext>
              </a:extLst>
            </p:cNvPr>
            <p:cNvSpPr>
              <a:spLocks/>
            </p:cNvSpPr>
            <p:nvPr/>
          </p:nvSpPr>
          <p:spPr bwMode="auto">
            <a:xfrm flipH="1">
              <a:off x="6305212"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4" name="Freeform 30">
              <a:extLst>
                <a:ext uri="{FF2B5EF4-FFF2-40B4-BE49-F238E27FC236}">
                  <a16:creationId xmlns:a16="http://schemas.microsoft.com/office/drawing/2014/main" id="{D00E0DE5-59F4-4E4F-A7BC-057006E01A8F}"/>
                </a:ext>
              </a:extLst>
            </p:cNvPr>
            <p:cNvSpPr>
              <a:spLocks/>
            </p:cNvSpPr>
            <p:nvPr/>
          </p:nvSpPr>
          <p:spPr bwMode="auto">
            <a:xfrm flipH="1">
              <a:off x="5979072"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5" name="Freeform 31">
              <a:extLst>
                <a:ext uri="{FF2B5EF4-FFF2-40B4-BE49-F238E27FC236}">
                  <a16:creationId xmlns:a16="http://schemas.microsoft.com/office/drawing/2014/main" id="{9C01E611-D666-425A-A43A-C43D23A9504C}"/>
                </a:ext>
              </a:extLst>
            </p:cNvPr>
            <p:cNvSpPr>
              <a:spLocks/>
            </p:cNvSpPr>
            <p:nvPr/>
          </p:nvSpPr>
          <p:spPr bwMode="auto">
            <a:xfrm flipH="1">
              <a:off x="6412307"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6" name="Freeform 32">
              <a:extLst>
                <a:ext uri="{FF2B5EF4-FFF2-40B4-BE49-F238E27FC236}">
                  <a16:creationId xmlns:a16="http://schemas.microsoft.com/office/drawing/2014/main" id="{97953A47-D89F-495A-AFB5-79DE3894208D}"/>
                </a:ext>
              </a:extLst>
            </p:cNvPr>
            <p:cNvSpPr>
              <a:spLocks/>
            </p:cNvSpPr>
            <p:nvPr/>
          </p:nvSpPr>
          <p:spPr bwMode="auto">
            <a:xfrm flipH="1">
              <a:off x="6086166"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7" name="Freeform 29">
              <a:extLst>
                <a:ext uri="{FF2B5EF4-FFF2-40B4-BE49-F238E27FC236}">
                  <a16:creationId xmlns:a16="http://schemas.microsoft.com/office/drawing/2014/main" id="{1CB10BF6-B594-4F75-B2B7-E7414DD119E9}"/>
                </a:ext>
              </a:extLst>
            </p:cNvPr>
            <p:cNvSpPr>
              <a:spLocks/>
            </p:cNvSpPr>
            <p:nvPr/>
          </p:nvSpPr>
          <p:spPr bwMode="auto">
            <a:xfrm flipH="1">
              <a:off x="5650444"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8" name="Freeform 30">
              <a:extLst>
                <a:ext uri="{FF2B5EF4-FFF2-40B4-BE49-F238E27FC236}">
                  <a16:creationId xmlns:a16="http://schemas.microsoft.com/office/drawing/2014/main" id="{C2ACE534-4295-4F9E-A562-6021A82C91A7}"/>
                </a:ext>
              </a:extLst>
            </p:cNvPr>
            <p:cNvSpPr>
              <a:spLocks/>
            </p:cNvSpPr>
            <p:nvPr/>
          </p:nvSpPr>
          <p:spPr bwMode="auto">
            <a:xfrm flipH="1">
              <a:off x="5324303"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9" name="Freeform 31">
              <a:extLst>
                <a:ext uri="{FF2B5EF4-FFF2-40B4-BE49-F238E27FC236}">
                  <a16:creationId xmlns:a16="http://schemas.microsoft.com/office/drawing/2014/main" id="{90A6E9B8-5D7F-43AE-899C-2365797E239C}"/>
                </a:ext>
              </a:extLst>
            </p:cNvPr>
            <p:cNvSpPr>
              <a:spLocks/>
            </p:cNvSpPr>
            <p:nvPr/>
          </p:nvSpPr>
          <p:spPr bwMode="auto">
            <a:xfrm flipH="1">
              <a:off x="5757538"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0" name="Freeform 32">
              <a:extLst>
                <a:ext uri="{FF2B5EF4-FFF2-40B4-BE49-F238E27FC236}">
                  <a16:creationId xmlns:a16="http://schemas.microsoft.com/office/drawing/2014/main" id="{3BA98D26-8488-4CC9-84A8-F3985D4F249A}"/>
                </a:ext>
              </a:extLst>
            </p:cNvPr>
            <p:cNvSpPr>
              <a:spLocks/>
            </p:cNvSpPr>
            <p:nvPr/>
          </p:nvSpPr>
          <p:spPr bwMode="auto">
            <a:xfrm flipH="1">
              <a:off x="5431398"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1" name="Freeform 29">
              <a:extLst>
                <a:ext uri="{FF2B5EF4-FFF2-40B4-BE49-F238E27FC236}">
                  <a16:creationId xmlns:a16="http://schemas.microsoft.com/office/drawing/2014/main" id="{FFA98111-E386-40D2-8E50-D76EDCD7025F}"/>
                </a:ext>
              </a:extLst>
            </p:cNvPr>
            <p:cNvSpPr>
              <a:spLocks/>
            </p:cNvSpPr>
            <p:nvPr/>
          </p:nvSpPr>
          <p:spPr bwMode="auto">
            <a:xfrm flipH="1">
              <a:off x="4995675"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2" name="Freeform 30">
              <a:extLst>
                <a:ext uri="{FF2B5EF4-FFF2-40B4-BE49-F238E27FC236}">
                  <a16:creationId xmlns:a16="http://schemas.microsoft.com/office/drawing/2014/main" id="{912729D7-A693-410D-9E9E-46EE3FB71C96}"/>
                </a:ext>
              </a:extLst>
            </p:cNvPr>
            <p:cNvSpPr>
              <a:spLocks/>
            </p:cNvSpPr>
            <p:nvPr/>
          </p:nvSpPr>
          <p:spPr bwMode="auto">
            <a:xfrm flipH="1">
              <a:off x="4669534"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3" name="Freeform 31">
              <a:extLst>
                <a:ext uri="{FF2B5EF4-FFF2-40B4-BE49-F238E27FC236}">
                  <a16:creationId xmlns:a16="http://schemas.microsoft.com/office/drawing/2014/main" id="{A4E052D0-5A95-4818-9A47-5D9961510823}"/>
                </a:ext>
              </a:extLst>
            </p:cNvPr>
            <p:cNvSpPr>
              <a:spLocks/>
            </p:cNvSpPr>
            <p:nvPr/>
          </p:nvSpPr>
          <p:spPr bwMode="auto">
            <a:xfrm flipH="1">
              <a:off x="5102769"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4" name="Freeform 32">
              <a:extLst>
                <a:ext uri="{FF2B5EF4-FFF2-40B4-BE49-F238E27FC236}">
                  <a16:creationId xmlns:a16="http://schemas.microsoft.com/office/drawing/2014/main" id="{21D30B51-3DD1-4A0B-AB27-1ADD452BEFA8}"/>
                </a:ext>
              </a:extLst>
            </p:cNvPr>
            <p:cNvSpPr>
              <a:spLocks/>
            </p:cNvSpPr>
            <p:nvPr/>
          </p:nvSpPr>
          <p:spPr bwMode="auto">
            <a:xfrm flipH="1">
              <a:off x="4776629"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5" name="Freeform 521">
              <a:extLst>
                <a:ext uri="{FF2B5EF4-FFF2-40B4-BE49-F238E27FC236}">
                  <a16:creationId xmlns:a16="http://schemas.microsoft.com/office/drawing/2014/main" id="{9E5973D7-880B-4444-8EF4-CBD4AE8F7D25}"/>
                </a:ext>
              </a:extLst>
            </p:cNvPr>
            <p:cNvSpPr>
              <a:spLocks/>
            </p:cNvSpPr>
            <p:nvPr/>
          </p:nvSpPr>
          <p:spPr bwMode="auto">
            <a:xfrm flipH="1">
              <a:off x="4340906"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6" name="Freeform 522">
              <a:extLst>
                <a:ext uri="{FF2B5EF4-FFF2-40B4-BE49-F238E27FC236}">
                  <a16:creationId xmlns:a16="http://schemas.microsoft.com/office/drawing/2014/main" id="{D315560E-A118-4E8F-828D-4107FAF7A1E7}"/>
                </a:ext>
              </a:extLst>
            </p:cNvPr>
            <p:cNvSpPr>
              <a:spLocks/>
            </p:cNvSpPr>
            <p:nvPr/>
          </p:nvSpPr>
          <p:spPr bwMode="auto">
            <a:xfrm flipH="1">
              <a:off x="4014765"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7" name="Freeform 523">
              <a:extLst>
                <a:ext uri="{FF2B5EF4-FFF2-40B4-BE49-F238E27FC236}">
                  <a16:creationId xmlns:a16="http://schemas.microsoft.com/office/drawing/2014/main" id="{00311F17-B541-4EFB-802A-4EA0D9EAD697}"/>
                </a:ext>
              </a:extLst>
            </p:cNvPr>
            <p:cNvSpPr>
              <a:spLocks/>
            </p:cNvSpPr>
            <p:nvPr/>
          </p:nvSpPr>
          <p:spPr bwMode="auto">
            <a:xfrm flipH="1">
              <a:off x="4447999"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8" name="Freeform 524">
              <a:extLst>
                <a:ext uri="{FF2B5EF4-FFF2-40B4-BE49-F238E27FC236}">
                  <a16:creationId xmlns:a16="http://schemas.microsoft.com/office/drawing/2014/main" id="{8F69C512-5E5D-47B6-9217-03280343810B}"/>
                </a:ext>
              </a:extLst>
            </p:cNvPr>
            <p:cNvSpPr>
              <a:spLocks/>
            </p:cNvSpPr>
            <p:nvPr/>
          </p:nvSpPr>
          <p:spPr bwMode="auto">
            <a:xfrm flipH="1">
              <a:off x="4121860"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9" name="Freeform 29">
              <a:extLst>
                <a:ext uri="{FF2B5EF4-FFF2-40B4-BE49-F238E27FC236}">
                  <a16:creationId xmlns:a16="http://schemas.microsoft.com/office/drawing/2014/main" id="{6FEA9CBB-0677-4F45-95EC-E422E354E83E}"/>
                </a:ext>
              </a:extLst>
            </p:cNvPr>
            <p:cNvSpPr>
              <a:spLocks/>
            </p:cNvSpPr>
            <p:nvPr/>
          </p:nvSpPr>
          <p:spPr bwMode="auto">
            <a:xfrm flipH="1">
              <a:off x="3686136"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0" name="Freeform 31">
              <a:extLst>
                <a:ext uri="{FF2B5EF4-FFF2-40B4-BE49-F238E27FC236}">
                  <a16:creationId xmlns:a16="http://schemas.microsoft.com/office/drawing/2014/main" id="{15949574-D408-47D4-A07D-0867D9E08F98}"/>
                </a:ext>
              </a:extLst>
            </p:cNvPr>
            <p:cNvSpPr>
              <a:spLocks/>
            </p:cNvSpPr>
            <p:nvPr/>
          </p:nvSpPr>
          <p:spPr bwMode="auto">
            <a:xfrm flipH="1">
              <a:off x="3793231"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1" name="Freeform 29">
              <a:extLst>
                <a:ext uri="{FF2B5EF4-FFF2-40B4-BE49-F238E27FC236}">
                  <a16:creationId xmlns:a16="http://schemas.microsoft.com/office/drawing/2014/main" id="{7446A109-2341-441F-84FD-248EF7A88717}"/>
                </a:ext>
              </a:extLst>
            </p:cNvPr>
            <p:cNvSpPr>
              <a:spLocks/>
            </p:cNvSpPr>
            <p:nvPr/>
          </p:nvSpPr>
          <p:spPr bwMode="auto">
            <a:xfrm flipH="1">
              <a:off x="3357508"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2" name="Freeform 30">
              <a:extLst>
                <a:ext uri="{FF2B5EF4-FFF2-40B4-BE49-F238E27FC236}">
                  <a16:creationId xmlns:a16="http://schemas.microsoft.com/office/drawing/2014/main" id="{841ED32C-A397-44AE-9ABB-B53E7ABC1C27}"/>
                </a:ext>
              </a:extLst>
            </p:cNvPr>
            <p:cNvSpPr>
              <a:spLocks/>
            </p:cNvSpPr>
            <p:nvPr/>
          </p:nvSpPr>
          <p:spPr bwMode="auto">
            <a:xfrm flipH="1">
              <a:off x="3031367"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3" name="Freeform 31">
              <a:extLst>
                <a:ext uri="{FF2B5EF4-FFF2-40B4-BE49-F238E27FC236}">
                  <a16:creationId xmlns:a16="http://schemas.microsoft.com/office/drawing/2014/main" id="{51B10CBE-0B0F-4B26-A807-436E08E06E98}"/>
                </a:ext>
              </a:extLst>
            </p:cNvPr>
            <p:cNvSpPr>
              <a:spLocks/>
            </p:cNvSpPr>
            <p:nvPr/>
          </p:nvSpPr>
          <p:spPr bwMode="auto">
            <a:xfrm flipH="1">
              <a:off x="3464602"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4" name="Freeform 32">
              <a:extLst>
                <a:ext uri="{FF2B5EF4-FFF2-40B4-BE49-F238E27FC236}">
                  <a16:creationId xmlns:a16="http://schemas.microsoft.com/office/drawing/2014/main" id="{E5BCBA0D-52F0-4729-83A3-CE8AFBFA6C74}"/>
                </a:ext>
              </a:extLst>
            </p:cNvPr>
            <p:cNvSpPr>
              <a:spLocks/>
            </p:cNvSpPr>
            <p:nvPr/>
          </p:nvSpPr>
          <p:spPr bwMode="auto">
            <a:xfrm flipH="1">
              <a:off x="3138462"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5" name="Freeform 29">
              <a:extLst>
                <a:ext uri="{FF2B5EF4-FFF2-40B4-BE49-F238E27FC236}">
                  <a16:creationId xmlns:a16="http://schemas.microsoft.com/office/drawing/2014/main" id="{9B13DDD3-0BB3-42C1-9BB0-CE1BE1BB3379}"/>
                </a:ext>
              </a:extLst>
            </p:cNvPr>
            <p:cNvSpPr>
              <a:spLocks/>
            </p:cNvSpPr>
            <p:nvPr/>
          </p:nvSpPr>
          <p:spPr bwMode="auto">
            <a:xfrm flipH="1">
              <a:off x="2702739"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6" name="Freeform 30">
              <a:extLst>
                <a:ext uri="{FF2B5EF4-FFF2-40B4-BE49-F238E27FC236}">
                  <a16:creationId xmlns:a16="http://schemas.microsoft.com/office/drawing/2014/main" id="{FCF3C257-8A6C-453E-9854-C2A1726FCABF}"/>
                </a:ext>
              </a:extLst>
            </p:cNvPr>
            <p:cNvSpPr>
              <a:spLocks/>
            </p:cNvSpPr>
            <p:nvPr/>
          </p:nvSpPr>
          <p:spPr bwMode="auto">
            <a:xfrm flipH="1">
              <a:off x="2376598"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7" name="Freeform 31">
              <a:extLst>
                <a:ext uri="{FF2B5EF4-FFF2-40B4-BE49-F238E27FC236}">
                  <a16:creationId xmlns:a16="http://schemas.microsoft.com/office/drawing/2014/main" id="{095C4FC6-0599-4414-B78A-D89325804530}"/>
                </a:ext>
              </a:extLst>
            </p:cNvPr>
            <p:cNvSpPr>
              <a:spLocks/>
            </p:cNvSpPr>
            <p:nvPr/>
          </p:nvSpPr>
          <p:spPr bwMode="auto">
            <a:xfrm flipH="1">
              <a:off x="2809833"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8" name="Freeform 32">
              <a:extLst>
                <a:ext uri="{FF2B5EF4-FFF2-40B4-BE49-F238E27FC236}">
                  <a16:creationId xmlns:a16="http://schemas.microsoft.com/office/drawing/2014/main" id="{54BE86A6-25DD-4E30-A39E-6A6D17E12993}"/>
                </a:ext>
              </a:extLst>
            </p:cNvPr>
            <p:cNvSpPr>
              <a:spLocks/>
            </p:cNvSpPr>
            <p:nvPr/>
          </p:nvSpPr>
          <p:spPr bwMode="auto">
            <a:xfrm flipH="1">
              <a:off x="2483693"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9" name="Freeform 29">
              <a:extLst>
                <a:ext uri="{FF2B5EF4-FFF2-40B4-BE49-F238E27FC236}">
                  <a16:creationId xmlns:a16="http://schemas.microsoft.com/office/drawing/2014/main" id="{D5159BF3-46CC-4873-B033-147D962CC72B}"/>
                </a:ext>
              </a:extLst>
            </p:cNvPr>
            <p:cNvSpPr>
              <a:spLocks/>
            </p:cNvSpPr>
            <p:nvPr/>
          </p:nvSpPr>
          <p:spPr bwMode="auto">
            <a:xfrm flipH="1">
              <a:off x="2047970"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0" name="Freeform 30">
              <a:extLst>
                <a:ext uri="{FF2B5EF4-FFF2-40B4-BE49-F238E27FC236}">
                  <a16:creationId xmlns:a16="http://schemas.microsoft.com/office/drawing/2014/main" id="{38002703-9597-49E1-B0D0-88FDB381A957}"/>
                </a:ext>
              </a:extLst>
            </p:cNvPr>
            <p:cNvSpPr>
              <a:spLocks/>
            </p:cNvSpPr>
            <p:nvPr/>
          </p:nvSpPr>
          <p:spPr bwMode="auto">
            <a:xfrm flipH="1">
              <a:off x="1721830"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1" name="Freeform 31">
              <a:extLst>
                <a:ext uri="{FF2B5EF4-FFF2-40B4-BE49-F238E27FC236}">
                  <a16:creationId xmlns:a16="http://schemas.microsoft.com/office/drawing/2014/main" id="{67909967-4B73-406F-BE30-678D64DD5441}"/>
                </a:ext>
              </a:extLst>
            </p:cNvPr>
            <p:cNvSpPr>
              <a:spLocks/>
            </p:cNvSpPr>
            <p:nvPr/>
          </p:nvSpPr>
          <p:spPr bwMode="auto">
            <a:xfrm flipH="1">
              <a:off x="2155065"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2" name="Freeform 32">
              <a:extLst>
                <a:ext uri="{FF2B5EF4-FFF2-40B4-BE49-F238E27FC236}">
                  <a16:creationId xmlns:a16="http://schemas.microsoft.com/office/drawing/2014/main" id="{88C614BB-C047-40F9-85CF-0893A0FA2114}"/>
                </a:ext>
              </a:extLst>
            </p:cNvPr>
            <p:cNvSpPr>
              <a:spLocks/>
            </p:cNvSpPr>
            <p:nvPr/>
          </p:nvSpPr>
          <p:spPr bwMode="auto">
            <a:xfrm flipH="1">
              <a:off x="1828924"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3" name="Freeform 29">
              <a:extLst>
                <a:ext uri="{FF2B5EF4-FFF2-40B4-BE49-F238E27FC236}">
                  <a16:creationId xmlns:a16="http://schemas.microsoft.com/office/drawing/2014/main" id="{7BF5FD84-9A4D-4DBC-A1FA-C3205A075E90}"/>
                </a:ext>
              </a:extLst>
            </p:cNvPr>
            <p:cNvSpPr>
              <a:spLocks/>
            </p:cNvSpPr>
            <p:nvPr/>
          </p:nvSpPr>
          <p:spPr bwMode="auto">
            <a:xfrm flipH="1">
              <a:off x="1393201"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4" name="Freeform 30">
              <a:extLst>
                <a:ext uri="{FF2B5EF4-FFF2-40B4-BE49-F238E27FC236}">
                  <a16:creationId xmlns:a16="http://schemas.microsoft.com/office/drawing/2014/main" id="{407C8742-71A7-4E71-9A5D-D06BB9EEE181}"/>
                </a:ext>
              </a:extLst>
            </p:cNvPr>
            <p:cNvSpPr>
              <a:spLocks/>
            </p:cNvSpPr>
            <p:nvPr/>
          </p:nvSpPr>
          <p:spPr bwMode="auto">
            <a:xfrm flipH="1">
              <a:off x="1067060"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5" name="Freeform 31">
              <a:extLst>
                <a:ext uri="{FF2B5EF4-FFF2-40B4-BE49-F238E27FC236}">
                  <a16:creationId xmlns:a16="http://schemas.microsoft.com/office/drawing/2014/main" id="{CBE2FDD1-B43A-41F8-9EDF-A30939285F6B}"/>
                </a:ext>
              </a:extLst>
            </p:cNvPr>
            <p:cNvSpPr>
              <a:spLocks/>
            </p:cNvSpPr>
            <p:nvPr/>
          </p:nvSpPr>
          <p:spPr bwMode="auto">
            <a:xfrm flipH="1">
              <a:off x="1500296"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6" name="Freeform 32">
              <a:extLst>
                <a:ext uri="{FF2B5EF4-FFF2-40B4-BE49-F238E27FC236}">
                  <a16:creationId xmlns:a16="http://schemas.microsoft.com/office/drawing/2014/main" id="{41156166-9A63-4FBF-9D3D-3DD9ECEA7A0F}"/>
                </a:ext>
              </a:extLst>
            </p:cNvPr>
            <p:cNvSpPr>
              <a:spLocks/>
            </p:cNvSpPr>
            <p:nvPr/>
          </p:nvSpPr>
          <p:spPr bwMode="auto">
            <a:xfrm flipH="1">
              <a:off x="1174155"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7" name="Freeform 543">
              <a:extLst>
                <a:ext uri="{FF2B5EF4-FFF2-40B4-BE49-F238E27FC236}">
                  <a16:creationId xmlns:a16="http://schemas.microsoft.com/office/drawing/2014/main" id="{0521FBB5-5E11-4227-9C46-7C05BC0540B7}"/>
                </a:ext>
              </a:extLst>
            </p:cNvPr>
            <p:cNvSpPr>
              <a:spLocks/>
            </p:cNvSpPr>
            <p:nvPr/>
          </p:nvSpPr>
          <p:spPr bwMode="auto">
            <a:xfrm flipH="1">
              <a:off x="738433"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8" name="Freeform 544">
              <a:extLst>
                <a:ext uri="{FF2B5EF4-FFF2-40B4-BE49-F238E27FC236}">
                  <a16:creationId xmlns:a16="http://schemas.microsoft.com/office/drawing/2014/main" id="{DD963703-A5E9-4193-B7AE-D716B7A45C66}"/>
                </a:ext>
              </a:extLst>
            </p:cNvPr>
            <p:cNvSpPr>
              <a:spLocks/>
            </p:cNvSpPr>
            <p:nvPr/>
          </p:nvSpPr>
          <p:spPr bwMode="auto">
            <a:xfrm flipH="1">
              <a:off x="412291"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9" name="Freeform 545">
              <a:extLst>
                <a:ext uri="{FF2B5EF4-FFF2-40B4-BE49-F238E27FC236}">
                  <a16:creationId xmlns:a16="http://schemas.microsoft.com/office/drawing/2014/main" id="{B0E795AF-9183-4BFA-B235-C57F24C856A3}"/>
                </a:ext>
              </a:extLst>
            </p:cNvPr>
            <p:cNvSpPr>
              <a:spLocks/>
            </p:cNvSpPr>
            <p:nvPr/>
          </p:nvSpPr>
          <p:spPr bwMode="auto">
            <a:xfrm flipH="1">
              <a:off x="845526"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80" name="Freeform 546">
              <a:extLst>
                <a:ext uri="{FF2B5EF4-FFF2-40B4-BE49-F238E27FC236}">
                  <a16:creationId xmlns:a16="http://schemas.microsoft.com/office/drawing/2014/main" id="{296D1392-E439-4296-9778-4D770C79A2E8}"/>
                </a:ext>
              </a:extLst>
            </p:cNvPr>
            <p:cNvSpPr>
              <a:spLocks/>
            </p:cNvSpPr>
            <p:nvPr/>
          </p:nvSpPr>
          <p:spPr bwMode="auto">
            <a:xfrm flipH="1">
              <a:off x="519387"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81" name="Freeform 29">
              <a:extLst>
                <a:ext uri="{FF2B5EF4-FFF2-40B4-BE49-F238E27FC236}">
                  <a16:creationId xmlns:a16="http://schemas.microsoft.com/office/drawing/2014/main" id="{A7DE2403-60C7-4025-AC46-8669B87D922C}"/>
                </a:ext>
              </a:extLst>
            </p:cNvPr>
            <p:cNvSpPr>
              <a:spLocks/>
            </p:cNvSpPr>
            <p:nvPr/>
          </p:nvSpPr>
          <p:spPr bwMode="auto">
            <a:xfrm flipH="1">
              <a:off x="83663"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82" name="Freeform 31">
              <a:extLst>
                <a:ext uri="{FF2B5EF4-FFF2-40B4-BE49-F238E27FC236}">
                  <a16:creationId xmlns:a16="http://schemas.microsoft.com/office/drawing/2014/main" id="{10729E0B-C412-43C5-9E5B-8622F1E24BF3}"/>
                </a:ext>
              </a:extLst>
            </p:cNvPr>
            <p:cNvSpPr>
              <a:spLocks/>
            </p:cNvSpPr>
            <p:nvPr/>
          </p:nvSpPr>
          <p:spPr bwMode="auto">
            <a:xfrm flipH="1">
              <a:off x="190757"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5" name="Freeform 30">
              <a:extLst>
                <a:ext uri="{FF2B5EF4-FFF2-40B4-BE49-F238E27FC236}">
                  <a16:creationId xmlns:a16="http://schemas.microsoft.com/office/drawing/2014/main" id="{EBC16467-A8FC-4767-B479-821C5AACEBC9}"/>
                </a:ext>
              </a:extLst>
            </p:cNvPr>
            <p:cNvSpPr>
              <a:spLocks/>
            </p:cNvSpPr>
            <p:nvPr/>
          </p:nvSpPr>
          <p:spPr bwMode="auto">
            <a:xfrm flipH="1">
              <a:off x="11874480"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6" name="Freeform 32">
              <a:extLst>
                <a:ext uri="{FF2B5EF4-FFF2-40B4-BE49-F238E27FC236}">
                  <a16:creationId xmlns:a16="http://schemas.microsoft.com/office/drawing/2014/main" id="{8582C6D7-D089-4BD2-B086-3B28915FD22E}"/>
                </a:ext>
              </a:extLst>
            </p:cNvPr>
            <p:cNvSpPr>
              <a:spLocks/>
            </p:cNvSpPr>
            <p:nvPr/>
          </p:nvSpPr>
          <p:spPr bwMode="auto">
            <a:xfrm flipH="1">
              <a:off x="11981575"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7" name="Freeform 403">
              <a:extLst>
                <a:ext uri="{FF2B5EF4-FFF2-40B4-BE49-F238E27FC236}">
                  <a16:creationId xmlns:a16="http://schemas.microsoft.com/office/drawing/2014/main" id="{606F5F8A-8CC4-440F-86B9-EA3776B2BA4C}"/>
                </a:ext>
              </a:extLst>
            </p:cNvPr>
            <p:cNvSpPr>
              <a:spLocks/>
            </p:cNvSpPr>
            <p:nvPr/>
          </p:nvSpPr>
          <p:spPr bwMode="auto">
            <a:xfrm flipH="1">
              <a:off x="11545853"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8" name="Freeform 404">
              <a:extLst>
                <a:ext uri="{FF2B5EF4-FFF2-40B4-BE49-F238E27FC236}">
                  <a16:creationId xmlns:a16="http://schemas.microsoft.com/office/drawing/2014/main" id="{1528F21E-EB99-4A5A-9E43-FD5D55A545C0}"/>
                </a:ext>
              </a:extLst>
            </p:cNvPr>
            <p:cNvSpPr>
              <a:spLocks/>
            </p:cNvSpPr>
            <p:nvPr/>
          </p:nvSpPr>
          <p:spPr bwMode="auto">
            <a:xfrm flipH="1">
              <a:off x="11219711"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9" name="Freeform 405">
              <a:extLst>
                <a:ext uri="{FF2B5EF4-FFF2-40B4-BE49-F238E27FC236}">
                  <a16:creationId xmlns:a16="http://schemas.microsoft.com/office/drawing/2014/main" id="{4B0EAE85-0C97-4A97-9332-66097D717A63}"/>
                </a:ext>
              </a:extLst>
            </p:cNvPr>
            <p:cNvSpPr>
              <a:spLocks/>
            </p:cNvSpPr>
            <p:nvPr/>
          </p:nvSpPr>
          <p:spPr bwMode="auto">
            <a:xfrm flipH="1">
              <a:off x="11652945"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0" name="Freeform 406">
              <a:extLst>
                <a:ext uri="{FF2B5EF4-FFF2-40B4-BE49-F238E27FC236}">
                  <a16:creationId xmlns:a16="http://schemas.microsoft.com/office/drawing/2014/main" id="{B2CF78D2-78D4-4FF0-A9CB-63AF612D3206}"/>
                </a:ext>
              </a:extLst>
            </p:cNvPr>
            <p:cNvSpPr>
              <a:spLocks/>
            </p:cNvSpPr>
            <p:nvPr/>
          </p:nvSpPr>
          <p:spPr bwMode="auto">
            <a:xfrm flipH="1">
              <a:off x="11326806"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1" name="Freeform 29">
              <a:extLst>
                <a:ext uri="{FF2B5EF4-FFF2-40B4-BE49-F238E27FC236}">
                  <a16:creationId xmlns:a16="http://schemas.microsoft.com/office/drawing/2014/main" id="{381A07A5-4B99-4ABB-9659-2B16C60BD3DE}"/>
                </a:ext>
              </a:extLst>
            </p:cNvPr>
            <p:cNvSpPr>
              <a:spLocks/>
            </p:cNvSpPr>
            <p:nvPr/>
          </p:nvSpPr>
          <p:spPr bwMode="auto">
            <a:xfrm flipH="1">
              <a:off x="10891083"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2" name="Freeform 31">
              <a:extLst>
                <a:ext uri="{FF2B5EF4-FFF2-40B4-BE49-F238E27FC236}">
                  <a16:creationId xmlns:a16="http://schemas.microsoft.com/office/drawing/2014/main" id="{D54498B5-A780-4F4C-A49E-23D947DDD3D9}"/>
                </a:ext>
              </a:extLst>
            </p:cNvPr>
            <p:cNvSpPr>
              <a:spLocks/>
            </p:cNvSpPr>
            <p:nvPr/>
          </p:nvSpPr>
          <p:spPr bwMode="auto">
            <a:xfrm flipH="1">
              <a:off x="10998177"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3" name="Freeform 29">
              <a:extLst>
                <a:ext uri="{FF2B5EF4-FFF2-40B4-BE49-F238E27FC236}">
                  <a16:creationId xmlns:a16="http://schemas.microsoft.com/office/drawing/2014/main" id="{816AC04F-87E4-4453-8955-4F5B6AC63B42}"/>
                </a:ext>
              </a:extLst>
            </p:cNvPr>
            <p:cNvSpPr>
              <a:spLocks/>
            </p:cNvSpPr>
            <p:nvPr/>
          </p:nvSpPr>
          <p:spPr bwMode="auto">
            <a:xfrm flipH="1">
              <a:off x="10562455"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4" name="Freeform 30">
              <a:extLst>
                <a:ext uri="{FF2B5EF4-FFF2-40B4-BE49-F238E27FC236}">
                  <a16:creationId xmlns:a16="http://schemas.microsoft.com/office/drawing/2014/main" id="{D10180E1-5136-4852-A120-2FA6F99D68E7}"/>
                </a:ext>
              </a:extLst>
            </p:cNvPr>
            <p:cNvSpPr>
              <a:spLocks/>
            </p:cNvSpPr>
            <p:nvPr/>
          </p:nvSpPr>
          <p:spPr bwMode="auto">
            <a:xfrm flipH="1">
              <a:off x="10236313"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5" name="Freeform 31">
              <a:extLst>
                <a:ext uri="{FF2B5EF4-FFF2-40B4-BE49-F238E27FC236}">
                  <a16:creationId xmlns:a16="http://schemas.microsoft.com/office/drawing/2014/main" id="{CBB855A4-1E9D-42A6-9F78-FC43E68A6305}"/>
                </a:ext>
              </a:extLst>
            </p:cNvPr>
            <p:cNvSpPr>
              <a:spLocks/>
            </p:cNvSpPr>
            <p:nvPr/>
          </p:nvSpPr>
          <p:spPr bwMode="auto">
            <a:xfrm flipH="1">
              <a:off x="10669548"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6" name="Freeform 32">
              <a:extLst>
                <a:ext uri="{FF2B5EF4-FFF2-40B4-BE49-F238E27FC236}">
                  <a16:creationId xmlns:a16="http://schemas.microsoft.com/office/drawing/2014/main" id="{1B8A5A80-3541-497F-B6C5-D54C9B554334}"/>
                </a:ext>
              </a:extLst>
            </p:cNvPr>
            <p:cNvSpPr>
              <a:spLocks/>
            </p:cNvSpPr>
            <p:nvPr/>
          </p:nvSpPr>
          <p:spPr bwMode="auto">
            <a:xfrm flipH="1">
              <a:off x="10343408"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7" name="Freeform 29">
              <a:extLst>
                <a:ext uri="{FF2B5EF4-FFF2-40B4-BE49-F238E27FC236}">
                  <a16:creationId xmlns:a16="http://schemas.microsoft.com/office/drawing/2014/main" id="{4A5DA074-0347-42CE-A3CC-05EDDB2F1B26}"/>
                </a:ext>
              </a:extLst>
            </p:cNvPr>
            <p:cNvSpPr>
              <a:spLocks/>
            </p:cNvSpPr>
            <p:nvPr/>
          </p:nvSpPr>
          <p:spPr bwMode="auto">
            <a:xfrm flipH="1">
              <a:off x="9907685"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8" name="Freeform 30">
              <a:extLst>
                <a:ext uri="{FF2B5EF4-FFF2-40B4-BE49-F238E27FC236}">
                  <a16:creationId xmlns:a16="http://schemas.microsoft.com/office/drawing/2014/main" id="{0832DEEF-DDC8-4E3B-9E70-AED27E53E560}"/>
                </a:ext>
              </a:extLst>
            </p:cNvPr>
            <p:cNvSpPr>
              <a:spLocks/>
            </p:cNvSpPr>
            <p:nvPr/>
          </p:nvSpPr>
          <p:spPr bwMode="auto">
            <a:xfrm flipH="1">
              <a:off x="9581544"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9" name="Freeform 31">
              <a:extLst>
                <a:ext uri="{FF2B5EF4-FFF2-40B4-BE49-F238E27FC236}">
                  <a16:creationId xmlns:a16="http://schemas.microsoft.com/office/drawing/2014/main" id="{B01C2F5E-6796-4EED-854B-917C31A51E71}"/>
                </a:ext>
              </a:extLst>
            </p:cNvPr>
            <p:cNvSpPr>
              <a:spLocks/>
            </p:cNvSpPr>
            <p:nvPr/>
          </p:nvSpPr>
          <p:spPr bwMode="auto">
            <a:xfrm flipH="1">
              <a:off x="10014780"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0" name="Freeform 32">
              <a:extLst>
                <a:ext uri="{FF2B5EF4-FFF2-40B4-BE49-F238E27FC236}">
                  <a16:creationId xmlns:a16="http://schemas.microsoft.com/office/drawing/2014/main" id="{B3E0B317-DD1F-4BEF-874B-EFA24AB15402}"/>
                </a:ext>
              </a:extLst>
            </p:cNvPr>
            <p:cNvSpPr>
              <a:spLocks/>
            </p:cNvSpPr>
            <p:nvPr/>
          </p:nvSpPr>
          <p:spPr bwMode="auto">
            <a:xfrm flipH="1">
              <a:off x="9688639"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1" name="Freeform 29">
              <a:extLst>
                <a:ext uri="{FF2B5EF4-FFF2-40B4-BE49-F238E27FC236}">
                  <a16:creationId xmlns:a16="http://schemas.microsoft.com/office/drawing/2014/main" id="{8384A136-FACA-4243-9386-CEE3B7FF2361}"/>
                </a:ext>
              </a:extLst>
            </p:cNvPr>
            <p:cNvSpPr>
              <a:spLocks/>
            </p:cNvSpPr>
            <p:nvPr/>
          </p:nvSpPr>
          <p:spPr bwMode="auto">
            <a:xfrm flipH="1">
              <a:off x="9252916"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2" name="Freeform 30">
              <a:extLst>
                <a:ext uri="{FF2B5EF4-FFF2-40B4-BE49-F238E27FC236}">
                  <a16:creationId xmlns:a16="http://schemas.microsoft.com/office/drawing/2014/main" id="{30C7A2AD-148E-4F74-82FE-A20AA30DF11E}"/>
                </a:ext>
              </a:extLst>
            </p:cNvPr>
            <p:cNvSpPr>
              <a:spLocks/>
            </p:cNvSpPr>
            <p:nvPr/>
          </p:nvSpPr>
          <p:spPr bwMode="auto">
            <a:xfrm flipH="1">
              <a:off x="8926775"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3" name="Freeform 31">
              <a:extLst>
                <a:ext uri="{FF2B5EF4-FFF2-40B4-BE49-F238E27FC236}">
                  <a16:creationId xmlns:a16="http://schemas.microsoft.com/office/drawing/2014/main" id="{867C3ECA-9BCB-41C1-81F3-13A7FBB3A620}"/>
                </a:ext>
              </a:extLst>
            </p:cNvPr>
            <p:cNvSpPr>
              <a:spLocks/>
            </p:cNvSpPr>
            <p:nvPr/>
          </p:nvSpPr>
          <p:spPr bwMode="auto">
            <a:xfrm flipH="1">
              <a:off x="9360011"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4" name="Freeform 32">
              <a:extLst>
                <a:ext uri="{FF2B5EF4-FFF2-40B4-BE49-F238E27FC236}">
                  <a16:creationId xmlns:a16="http://schemas.microsoft.com/office/drawing/2014/main" id="{71AF6C65-04D1-44BE-B8F8-455F881F5EB4}"/>
                </a:ext>
              </a:extLst>
            </p:cNvPr>
            <p:cNvSpPr>
              <a:spLocks/>
            </p:cNvSpPr>
            <p:nvPr/>
          </p:nvSpPr>
          <p:spPr bwMode="auto">
            <a:xfrm flipH="1">
              <a:off x="9033870"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5" name="Freeform 29">
              <a:extLst>
                <a:ext uri="{FF2B5EF4-FFF2-40B4-BE49-F238E27FC236}">
                  <a16:creationId xmlns:a16="http://schemas.microsoft.com/office/drawing/2014/main" id="{3F00F70B-8021-4B4F-A6CA-FB292957867B}"/>
                </a:ext>
              </a:extLst>
            </p:cNvPr>
            <p:cNvSpPr>
              <a:spLocks/>
            </p:cNvSpPr>
            <p:nvPr/>
          </p:nvSpPr>
          <p:spPr bwMode="auto">
            <a:xfrm flipH="1">
              <a:off x="8598148"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6" name="Freeform 30">
              <a:extLst>
                <a:ext uri="{FF2B5EF4-FFF2-40B4-BE49-F238E27FC236}">
                  <a16:creationId xmlns:a16="http://schemas.microsoft.com/office/drawing/2014/main" id="{B4EBCF14-7DA3-4676-91BD-09C9739D4906}"/>
                </a:ext>
              </a:extLst>
            </p:cNvPr>
            <p:cNvSpPr>
              <a:spLocks/>
            </p:cNvSpPr>
            <p:nvPr/>
          </p:nvSpPr>
          <p:spPr bwMode="auto">
            <a:xfrm flipH="1">
              <a:off x="8272007"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7" name="Freeform 31">
              <a:extLst>
                <a:ext uri="{FF2B5EF4-FFF2-40B4-BE49-F238E27FC236}">
                  <a16:creationId xmlns:a16="http://schemas.microsoft.com/office/drawing/2014/main" id="{3C8A097F-DD68-4725-A275-728839BB5548}"/>
                </a:ext>
              </a:extLst>
            </p:cNvPr>
            <p:cNvSpPr>
              <a:spLocks/>
            </p:cNvSpPr>
            <p:nvPr/>
          </p:nvSpPr>
          <p:spPr bwMode="auto">
            <a:xfrm flipH="1">
              <a:off x="8705242"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8" name="Freeform 32">
              <a:extLst>
                <a:ext uri="{FF2B5EF4-FFF2-40B4-BE49-F238E27FC236}">
                  <a16:creationId xmlns:a16="http://schemas.microsoft.com/office/drawing/2014/main" id="{4B6A36A2-898B-4FC6-9109-1231547373C0}"/>
                </a:ext>
              </a:extLst>
            </p:cNvPr>
            <p:cNvSpPr>
              <a:spLocks/>
            </p:cNvSpPr>
            <p:nvPr/>
          </p:nvSpPr>
          <p:spPr bwMode="auto">
            <a:xfrm flipH="1">
              <a:off x="8379101"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9" name="Freeform 425">
              <a:extLst>
                <a:ext uri="{FF2B5EF4-FFF2-40B4-BE49-F238E27FC236}">
                  <a16:creationId xmlns:a16="http://schemas.microsoft.com/office/drawing/2014/main" id="{021DA16D-21AD-463B-AB5E-98D37FC65AAC}"/>
                </a:ext>
              </a:extLst>
            </p:cNvPr>
            <p:cNvSpPr>
              <a:spLocks/>
            </p:cNvSpPr>
            <p:nvPr/>
          </p:nvSpPr>
          <p:spPr bwMode="auto">
            <a:xfrm flipH="1">
              <a:off x="7943379"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0" name="Freeform 426">
              <a:extLst>
                <a:ext uri="{FF2B5EF4-FFF2-40B4-BE49-F238E27FC236}">
                  <a16:creationId xmlns:a16="http://schemas.microsoft.com/office/drawing/2014/main" id="{977918E1-3770-416B-A895-14206573EBA2}"/>
                </a:ext>
              </a:extLst>
            </p:cNvPr>
            <p:cNvSpPr>
              <a:spLocks/>
            </p:cNvSpPr>
            <p:nvPr/>
          </p:nvSpPr>
          <p:spPr bwMode="auto">
            <a:xfrm flipH="1">
              <a:off x="7617237"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1" name="Freeform 427">
              <a:extLst>
                <a:ext uri="{FF2B5EF4-FFF2-40B4-BE49-F238E27FC236}">
                  <a16:creationId xmlns:a16="http://schemas.microsoft.com/office/drawing/2014/main" id="{7A3A3F32-DAF2-4810-A6F3-06D3D1FE82C9}"/>
                </a:ext>
              </a:extLst>
            </p:cNvPr>
            <p:cNvSpPr>
              <a:spLocks/>
            </p:cNvSpPr>
            <p:nvPr/>
          </p:nvSpPr>
          <p:spPr bwMode="auto">
            <a:xfrm flipH="1">
              <a:off x="8050472"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2" name="Freeform 428">
              <a:extLst>
                <a:ext uri="{FF2B5EF4-FFF2-40B4-BE49-F238E27FC236}">
                  <a16:creationId xmlns:a16="http://schemas.microsoft.com/office/drawing/2014/main" id="{E3E01BC9-279B-4F0E-A33E-59F0C08DA4A5}"/>
                </a:ext>
              </a:extLst>
            </p:cNvPr>
            <p:cNvSpPr>
              <a:spLocks/>
            </p:cNvSpPr>
            <p:nvPr/>
          </p:nvSpPr>
          <p:spPr bwMode="auto">
            <a:xfrm flipH="1">
              <a:off x="7724332"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3" name="Freeform 29">
              <a:extLst>
                <a:ext uri="{FF2B5EF4-FFF2-40B4-BE49-F238E27FC236}">
                  <a16:creationId xmlns:a16="http://schemas.microsoft.com/office/drawing/2014/main" id="{8D90933B-2F75-4EE8-871B-FD9DC0C82B58}"/>
                </a:ext>
              </a:extLst>
            </p:cNvPr>
            <p:cNvSpPr>
              <a:spLocks/>
            </p:cNvSpPr>
            <p:nvPr/>
          </p:nvSpPr>
          <p:spPr bwMode="auto">
            <a:xfrm flipH="1">
              <a:off x="7288609"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4" name="Freeform 31">
              <a:extLst>
                <a:ext uri="{FF2B5EF4-FFF2-40B4-BE49-F238E27FC236}">
                  <a16:creationId xmlns:a16="http://schemas.microsoft.com/office/drawing/2014/main" id="{DB39CD11-82D9-44CD-9F8B-0B5D50B97544}"/>
                </a:ext>
              </a:extLst>
            </p:cNvPr>
            <p:cNvSpPr>
              <a:spLocks/>
            </p:cNvSpPr>
            <p:nvPr/>
          </p:nvSpPr>
          <p:spPr bwMode="auto">
            <a:xfrm flipH="1">
              <a:off x="7395703"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1806" name="Group 1805">
            <a:extLst>
              <a:ext uri="{FF2B5EF4-FFF2-40B4-BE49-F238E27FC236}">
                <a16:creationId xmlns:a16="http://schemas.microsoft.com/office/drawing/2014/main" id="{BE72D951-75A4-4DA9-8903-264B4C8AD6CE}"/>
              </a:ext>
            </a:extLst>
          </p:cNvPr>
          <p:cNvGrpSpPr/>
          <p:nvPr userDrawn="1"/>
        </p:nvGrpSpPr>
        <p:grpSpPr>
          <a:xfrm>
            <a:off x="83663" y="3199212"/>
            <a:ext cx="12009863" cy="176637"/>
            <a:chOff x="83663" y="3120085"/>
            <a:chExt cx="12009863" cy="176637"/>
          </a:xfrm>
        </p:grpSpPr>
        <p:sp>
          <p:nvSpPr>
            <p:cNvPr id="183" name="Freeform 29">
              <a:extLst>
                <a:ext uri="{FF2B5EF4-FFF2-40B4-BE49-F238E27FC236}">
                  <a16:creationId xmlns:a16="http://schemas.microsoft.com/office/drawing/2014/main" id="{264AC6E7-01D5-40D8-8743-B48FAE547197}"/>
                </a:ext>
              </a:extLst>
            </p:cNvPr>
            <p:cNvSpPr>
              <a:spLocks/>
            </p:cNvSpPr>
            <p:nvPr/>
          </p:nvSpPr>
          <p:spPr bwMode="auto">
            <a:xfrm>
              <a:off x="305196"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84" name="Freeform 30">
              <a:extLst>
                <a:ext uri="{FF2B5EF4-FFF2-40B4-BE49-F238E27FC236}">
                  <a16:creationId xmlns:a16="http://schemas.microsoft.com/office/drawing/2014/main" id="{AF1A290E-9D5C-4D3E-B58F-B8A8F93E7AEE}"/>
                </a:ext>
              </a:extLst>
            </p:cNvPr>
            <p:cNvSpPr>
              <a:spLocks/>
            </p:cNvSpPr>
            <p:nvPr/>
          </p:nvSpPr>
          <p:spPr bwMode="auto">
            <a:xfrm>
              <a:off x="63133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85" name="Freeform 31">
              <a:extLst>
                <a:ext uri="{FF2B5EF4-FFF2-40B4-BE49-F238E27FC236}">
                  <a16:creationId xmlns:a16="http://schemas.microsoft.com/office/drawing/2014/main" id="{A66BF2C9-ABEB-49A8-9D26-1799DD2BABDD}"/>
                </a:ext>
              </a:extLst>
            </p:cNvPr>
            <p:cNvSpPr>
              <a:spLocks/>
            </p:cNvSpPr>
            <p:nvPr/>
          </p:nvSpPr>
          <p:spPr bwMode="auto">
            <a:xfrm>
              <a:off x="83663"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86" name="Freeform 32">
              <a:extLst>
                <a:ext uri="{FF2B5EF4-FFF2-40B4-BE49-F238E27FC236}">
                  <a16:creationId xmlns:a16="http://schemas.microsoft.com/office/drawing/2014/main" id="{EFED73C6-3651-46CB-8675-80B071CA7A17}"/>
                </a:ext>
              </a:extLst>
            </p:cNvPr>
            <p:cNvSpPr>
              <a:spLocks/>
            </p:cNvSpPr>
            <p:nvPr/>
          </p:nvSpPr>
          <p:spPr bwMode="auto">
            <a:xfrm>
              <a:off x="412290"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87" name="Freeform 29">
              <a:extLst>
                <a:ext uri="{FF2B5EF4-FFF2-40B4-BE49-F238E27FC236}">
                  <a16:creationId xmlns:a16="http://schemas.microsoft.com/office/drawing/2014/main" id="{42D6DE5F-4428-42A4-8443-3D7AEB80BF16}"/>
                </a:ext>
              </a:extLst>
            </p:cNvPr>
            <p:cNvSpPr>
              <a:spLocks/>
            </p:cNvSpPr>
            <p:nvPr/>
          </p:nvSpPr>
          <p:spPr bwMode="auto">
            <a:xfrm>
              <a:off x="959966"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88" name="Freeform 30">
              <a:extLst>
                <a:ext uri="{FF2B5EF4-FFF2-40B4-BE49-F238E27FC236}">
                  <a16:creationId xmlns:a16="http://schemas.microsoft.com/office/drawing/2014/main" id="{77EAB4FC-86D4-4318-80A7-44794FA6B27F}"/>
                </a:ext>
              </a:extLst>
            </p:cNvPr>
            <p:cNvSpPr>
              <a:spLocks/>
            </p:cNvSpPr>
            <p:nvPr/>
          </p:nvSpPr>
          <p:spPr bwMode="auto">
            <a:xfrm>
              <a:off x="1286106"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89" name="Freeform 31">
              <a:extLst>
                <a:ext uri="{FF2B5EF4-FFF2-40B4-BE49-F238E27FC236}">
                  <a16:creationId xmlns:a16="http://schemas.microsoft.com/office/drawing/2014/main" id="{DB3DD124-1B6A-4866-BBFD-7F9A76EB767B}"/>
                </a:ext>
              </a:extLst>
            </p:cNvPr>
            <p:cNvSpPr>
              <a:spLocks/>
            </p:cNvSpPr>
            <p:nvPr/>
          </p:nvSpPr>
          <p:spPr bwMode="auto">
            <a:xfrm>
              <a:off x="738432"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90" name="Freeform 32">
              <a:extLst>
                <a:ext uri="{FF2B5EF4-FFF2-40B4-BE49-F238E27FC236}">
                  <a16:creationId xmlns:a16="http://schemas.microsoft.com/office/drawing/2014/main" id="{3D7A3F88-AAA4-4E6D-8BB1-79ECBB63C7E2}"/>
                </a:ext>
              </a:extLst>
            </p:cNvPr>
            <p:cNvSpPr>
              <a:spLocks/>
            </p:cNvSpPr>
            <p:nvPr/>
          </p:nvSpPr>
          <p:spPr bwMode="auto">
            <a:xfrm>
              <a:off x="1067060"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91" name="Freeform 29">
              <a:extLst>
                <a:ext uri="{FF2B5EF4-FFF2-40B4-BE49-F238E27FC236}">
                  <a16:creationId xmlns:a16="http://schemas.microsoft.com/office/drawing/2014/main" id="{C7F4F5A3-B635-40FF-90A9-D0FD41B4EF4C}"/>
                </a:ext>
              </a:extLst>
            </p:cNvPr>
            <p:cNvSpPr>
              <a:spLocks/>
            </p:cNvSpPr>
            <p:nvPr/>
          </p:nvSpPr>
          <p:spPr bwMode="auto">
            <a:xfrm>
              <a:off x="1614734"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92" name="Freeform 30">
              <a:extLst>
                <a:ext uri="{FF2B5EF4-FFF2-40B4-BE49-F238E27FC236}">
                  <a16:creationId xmlns:a16="http://schemas.microsoft.com/office/drawing/2014/main" id="{83F4EA44-920C-4715-B68B-64BF293BDB53}"/>
                </a:ext>
              </a:extLst>
            </p:cNvPr>
            <p:cNvSpPr>
              <a:spLocks/>
            </p:cNvSpPr>
            <p:nvPr/>
          </p:nvSpPr>
          <p:spPr bwMode="auto">
            <a:xfrm>
              <a:off x="194087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93" name="Freeform 31">
              <a:extLst>
                <a:ext uri="{FF2B5EF4-FFF2-40B4-BE49-F238E27FC236}">
                  <a16:creationId xmlns:a16="http://schemas.microsoft.com/office/drawing/2014/main" id="{ACA41A8C-96F8-44FF-9C1A-50DD1B02B65C}"/>
                </a:ext>
              </a:extLst>
            </p:cNvPr>
            <p:cNvSpPr>
              <a:spLocks/>
            </p:cNvSpPr>
            <p:nvPr/>
          </p:nvSpPr>
          <p:spPr bwMode="auto">
            <a:xfrm>
              <a:off x="1393201"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94" name="Freeform 32">
              <a:extLst>
                <a:ext uri="{FF2B5EF4-FFF2-40B4-BE49-F238E27FC236}">
                  <a16:creationId xmlns:a16="http://schemas.microsoft.com/office/drawing/2014/main" id="{9274AA7E-AF9E-4B39-BA51-CA52B0A105AA}"/>
                </a:ext>
              </a:extLst>
            </p:cNvPr>
            <p:cNvSpPr>
              <a:spLocks/>
            </p:cNvSpPr>
            <p:nvPr/>
          </p:nvSpPr>
          <p:spPr bwMode="auto">
            <a:xfrm>
              <a:off x="1721829"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95" name="Freeform 29">
              <a:extLst>
                <a:ext uri="{FF2B5EF4-FFF2-40B4-BE49-F238E27FC236}">
                  <a16:creationId xmlns:a16="http://schemas.microsoft.com/office/drawing/2014/main" id="{1D2111FD-9B98-4E66-B477-66949920875E}"/>
                </a:ext>
              </a:extLst>
            </p:cNvPr>
            <p:cNvSpPr>
              <a:spLocks/>
            </p:cNvSpPr>
            <p:nvPr/>
          </p:nvSpPr>
          <p:spPr bwMode="auto">
            <a:xfrm>
              <a:off x="2269503"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96" name="Freeform 30">
              <a:extLst>
                <a:ext uri="{FF2B5EF4-FFF2-40B4-BE49-F238E27FC236}">
                  <a16:creationId xmlns:a16="http://schemas.microsoft.com/office/drawing/2014/main" id="{6AA312F4-25D1-4D24-B568-08ED8ACA4CBE}"/>
                </a:ext>
              </a:extLst>
            </p:cNvPr>
            <p:cNvSpPr>
              <a:spLocks/>
            </p:cNvSpPr>
            <p:nvPr/>
          </p:nvSpPr>
          <p:spPr bwMode="auto">
            <a:xfrm>
              <a:off x="2595644"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97" name="Freeform 31">
              <a:extLst>
                <a:ext uri="{FF2B5EF4-FFF2-40B4-BE49-F238E27FC236}">
                  <a16:creationId xmlns:a16="http://schemas.microsoft.com/office/drawing/2014/main" id="{E87D0181-2200-42D3-8970-991B9930F40D}"/>
                </a:ext>
              </a:extLst>
            </p:cNvPr>
            <p:cNvSpPr>
              <a:spLocks/>
            </p:cNvSpPr>
            <p:nvPr/>
          </p:nvSpPr>
          <p:spPr bwMode="auto">
            <a:xfrm>
              <a:off x="2047969"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98" name="Freeform 32">
              <a:extLst>
                <a:ext uri="{FF2B5EF4-FFF2-40B4-BE49-F238E27FC236}">
                  <a16:creationId xmlns:a16="http://schemas.microsoft.com/office/drawing/2014/main" id="{09443674-B67D-46F8-BCC5-5ED0CA5F6D08}"/>
                </a:ext>
              </a:extLst>
            </p:cNvPr>
            <p:cNvSpPr>
              <a:spLocks/>
            </p:cNvSpPr>
            <p:nvPr/>
          </p:nvSpPr>
          <p:spPr bwMode="auto">
            <a:xfrm>
              <a:off x="2376598"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99" name="Freeform 565">
              <a:extLst>
                <a:ext uri="{FF2B5EF4-FFF2-40B4-BE49-F238E27FC236}">
                  <a16:creationId xmlns:a16="http://schemas.microsoft.com/office/drawing/2014/main" id="{10810694-117B-4425-868B-0E45A3DFC500}"/>
                </a:ext>
              </a:extLst>
            </p:cNvPr>
            <p:cNvSpPr>
              <a:spLocks/>
            </p:cNvSpPr>
            <p:nvPr/>
          </p:nvSpPr>
          <p:spPr bwMode="auto">
            <a:xfrm>
              <a:off x="292427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00" name="Freeform 566">
              <a:extLst>
                <a:ext uri="{FF2B5EF4-FFF2-40B4-BE49-F238E27FC236}">
                  <a16:creationId xmlns:a16="http://schemas.microsoft.com/office/drawing/2014/main" id="{AC606DA5-EC36-49E7-9FD5-59A03F72C6FD}"/>
                </a:ext>
              </a:extLst>
            </p:cNvPr>
            <p:cNvSpPr>
              <a:spLocks/>
            </p:cNvSpPr>
            <p:nvPr/>
          </p:nvSpPr>
          <p:spPr bwMode="auto">
            <a:xfrm>
              <a:off x="3250413"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01" name="Freeform 567">
              <a:extLst>
                <a:ext uri="{FF2B5EF4-FFF2-40B4-BE49-F238E27FC236}">
                  <a16:creationId xmlns:a16="http://schemas.microsoft.com/office/drawing/2014/main" id="{5640AFA6-64C6-41DF-B7CE-4EAAA7A39248}"/>
                </a:ext>
              </a:extLst>
            </p:cNvPr>
            <p:cNvSpPr>
              <a:spLocks/>
            </p:cNvSpPr>
            <p:nvPr/>
          </p:nvSpPr>
          <p:spPr bwMode="auto">
            <a:xfrm>
              <a:off x="2702739"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02" name="Freeform 568">
              <a:extLst>
                <a:ext uri="{FF2B5EF4-FFF2-40B4-BE49-F238E27FC236}">
                  <a16:creationId xmlns:a16="http://schemas.microsoft.com/office/drawing/2014/main" id="{36AAF8C4-4FBE-4DDD-B437-FB23809EF672}"/>
                </a:ext>
              </a:extLst>
            </p:cNvPr>
            <p:cNvSpPr>
              <a:spLocks/>
            </p:cNvSpPr>
            <p:nvPr/>
          </p:nvSpPr>
          <p:spPr bwMode="auto">
            <a:xfrm>
              <a:off x="3031366"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03" name="Freeform 29">
              <a:extLst>
                <a:ext uri="{FF2B5EF4-FFF2-40B4-BE49-F238E27FC236}">
                  <a16:creationId xmlns:a16="http://schemas.microsoft.com/office/drawing/2014/main" id="{7107F083-C1CA-46E9-AECD-5B7DFF24F925}"/>
                </a:ext>
              </a:extLst>
            </p:cNvPr>
            <p:cNvSpPr>
              <a:spLocks/>
            </p:cNvSpPr>
            <p:nvPr/>
          </p:nvSpPr>
          <p:spPr bwMode="auto">
            <a:xfrm>
              <a:off x="357904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04" name="Freeform 31">
              <a:extLst>
                <a:ext uri="{FF2B5EF4-FFF2-40B4-BE49-F238E27FC236}">
                  <a16:creationId xmlns:a16="http://schemas.microsoft.com/office/drawing/2014/main" id="{662C187E-86A1-4E26-943E-5B32AC16744E}"/>
                </a:ext>
              </a:extLst>
            </p:cNvPr>
            <p:cNvSpPr>
              <a:spLocks/>
            </p:cNvSpPr>
            <p:nvPr/>
          </p:nvSpPr>
          <p:spPr bwMode="auto">
            <a:xfrm>
              <a:off x="3357508"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05" name="Freeform 29">
              <a:extLst>
                <a:ext uri="{FF2B5EF4-FFF2-40B4-BE49-F238E27FC236}">
                  <a16:creationId xmlns:a16="http://schemas.microsoft.com/office/drawing/2014/main" id="{1B5A5D4F-0025-4488-9054-087EAF766490}"/>
                </a:ext>
              </a:extLst>
            </p:cNvPr>
            <p:cNvSpPr>
              <a:spLocks/>
            </p:cNvSpPr>
            <p:nvPr/>
          </p:nvSpPr>
          <p:spPr bwMode="auto">
            <a:xfrm>
              <a:off x="390767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06" name="Freeform 30">
              <a:extLst>
                <a:ext uri="{FF2B5EF4-FFF2-40B4-BE49-F238E27FC236}">
                  <a16:creationId xmlns:a16="http://schemas.microsoft.com/office/drawing/2014/main" id="{30157D0E-8DD5-49D3-B70F-B3C56EEE4F63}"/>
                </a:ext>
              </a:extLst>
            </p:cNvPr>
            <p:cNvSpPr>
              <a:spLocks/>
            </p:cNvSpPr>
            <p:nvPr/>
          </p:nvSpPr>
          <p:spPr bwMode="auto">
            <a:xfrm>
              <a:off x="4233811"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07" name="Freeform 31">
              <a:extLst>
                <a:ext uri="{FF2B5EF4-FFF2-40B4-BE49-F238E27FC236}">
                  <a16:creationId xmlns:a16="http://schemas.microsoft.com/office/drawing/2014/main" id="{BCE73DE1-9D13-42B1-B5A4-EE5D3CC536C1}"/>
                </a:ext>
              </a:extLst>
            </p:cNvPr>
            <p:cNvSpPr>
              <a:spLocks/>
            </p:cNvSpPr>
            <p:nvPr/>
          </p:nvSpPr>
          <p:spPr bwMode="auto">
            <a:xfrm>
              <a:off x="3686136"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08" name="Freeform 32">
              <a:extLst>
                <a:ext uri="{FF2B5EF4-FFF2-40B4-BE49-F238E27FC236}">
                  <a16:creationId xmlns:a16="http://schemas.microsoft.com/office/drawing/2014/main" id="{060FBDA3-C2AE-4610-91C3-35224DD7C2B4}"/>
                </a:ext>
              </a:extLst>
            </p:cNvPr>
            <p:cNvSpPr>
              <a:spLocks/>
            </p:cNvSpPr>
            <p:nvPr/>
          </p:nvSpPr>
          <p:spPr bwMode="auto">
            <a:xfrm>
              <a:off x="4014764"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09" name="Freeform 29">
              <a:extLst>
                <a:ext uri="{FF2B5EF4-FFF2-40B4-BE49-F238E27FC236}">
                  <a16:creationId xmlns:a16="http://schemas.microsoft.com/office/drawing/2014/main" id="{6AE82579-1DC0-49FB-9D06-FD9A2B3B7C20}"/>
                </a:ext>
              </a:extLst>
            </p:cNvPr>
            <p:cNvSpPr>
              <a:spLocks/>
            </p:cNvSpPr>
            <p:nvPr/>
          </p:nvSpPr>
          <p:spPr bwMode="auto">
            <a:xfrm>
              <a:off x="4562439"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10" name="Freeform 30">
              <a:extLst>
                <a:ext uri="{FF2B5EF4-FFF2-40B4-BE49-F238E27FC236}">
                  <a16:creationId xmlns:a16="http://schemas.microsoft.com/office/drawing/2014/main" id="{420E8154-BE21-4CDB-A231-44ABDB3F8107}"/>
                </a:ext>
              </a:extLst>
            </p:cNvPr>
            <p:cNvSpPr>
              <a:spLocks/>
            </p:cNvSpPr>
            <p:nvPr/>
          </p:nvSpPr>
          <p:spPr bwMode="auto">
            <a:xfrm>
              <a:off x="488858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11" name="Freeform 31">
              <a:extLst>
                <a:ext uri="{FF2B5EF4-FFF2-40B4-BE49-F238E27FC236}">
                  <a16:creationId xmlns:a16="http://schemas.microsoft.com/office/drawing/2014/main" id="{D0FE40C5-7CA9-4F36-A9E9-DA9E0272D631}"/>
                </a:ext>
              </a:extLst>
            </p:cNvPr>
            <p:cNvSpPr>
              <a:spLocks/>
            </p:cNvSpPr>
            <p:nvPr/>
          </p:nvSpPr>
          <p:spPr bwMode="auto">
            <a:xfrm>
              <a:off x="4340905"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12" name="Freeform 32">
              <a:extLst>
                <a:ext uri="{FF2B5EF4-FFF2-40B4-BE49-F238E27FC236}">
                  <a16:creationId xmlns:a16="http://schemas.microsoft.com/office/drawing/2014/main" id="{958440EA-219C-4DC4-9A0F-F2CAE4033EDC}"/>
                </a:ext>
              </a:extLst>
            </p:cNvPr>
            <p:cNvSpPr>
              <a:spLocks/>
            </p:cNvSpPr>
            <p:nvPr/>
          </p:nvSpPr>
          <p:spPr bwMode="auto">
            <a:xfrm>
              <a:off x="4669534"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13" name="Freeform 29">
              <a:extLst>
                <a:ext uri="{FF2B5EF4-FFF2-40B4-BE49-F238E27FC236}">
                  <a16:creationId xmlns:a16="http://schemas.microsoft.com/office/drawing/2014/main" id="{912864C7-C94E-4178-B058-7D9C60129C10}"/>
                </a:ext>
              </a:extLst>
            </p:cNvPr>
            <p:cNvSpPr>
              <a:spLocks/>
            </p:cNvSpPr>
            <p:nvPr/>
          </p:nvSpPr>
          <p:spPr bwMode="auto">
            <a:xfrm>
              <a:off x="5217208"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14" name="Freeform 30">
              <a:extLst>
                <a:ext uri="{FF2B5EF4-FFF2-40B4-BE49-F238E27FC236}">
                  <a16:creationId xmlns:a16="http://schemas.microsoft.com/office/drawing/2014/main" id="{B1D54496-C029-4D78-B5F8-49FC57F187CE}"/>
                </a:ext>
              </a:extLst>
            </p:cNvPr>
            <p:cNvSpPr>
              <a:spLocks/>
            </p:cNvSpPr>
            <p:nvPr/>
          </p:nvSpPr>
          <p:spPr bwMode="auto">
            <a:xfrm>
              <a:off x="5543348"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15" name="Freeform 31">
              <a:extLst>
                <a:ext uri="{FF2B5EF4-FFF2-40B4-BE49-F238E27FC236}">
                  <a16:creationId xmlns:a16="http://schemas.microsoft.com/office/drawing/2014/main" id="{2C4A7F03-9D2D-4B9A-9AFF-1546D3CE7C29}"/>
                </a:ext>
              </a:extLst>
            </p:cNvPr>
            <p:cNvSpPr>
              <a:spLocks/>
            </p:cNvSpPr>
            <p:nvPr/>
          </p:nvSpPr>
          <p:spPr bwMode="auto">
            <a:xfrm>
              <a:off x="4995674"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16" name="Freeform 32">
              <a:extLst>
                <a:ext uri="{FF2B5EF4-FFF2-40B4-BE49-F238E27FC236}">
                  <a16:creationId xmlns:a16="http://schemas.microsoft.com/office/drawing/2014/main" id="{54AEAF42-949E-47BF-A756-FFADFF645812}"/>
                </a:ext>
              </a:extLst>
            </p:cNvPr>
            <p:cNvSpPr>
              <a:spLocks/>
            </p:cNvSpPr>
            <p:nvPr/>
          </p:nvSpPr>
          <p:spPr bwMode="auto">
            <a:xfrm>
              <a:off x="5324302"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17" name="Freeform 29">
              <a:extLst>
                <a:ext uri="{FF2B5EF4-FFF2-40B4-BE49-F238E27FC236}">
                  <a16:creationId xmlns:a16="http://schemas.microsoft.com/office/drawing/2014/main" id="{EE9716AB-1338-4D35-BA91-5FC7764BAFF2}"/>
                </a:ext>
              </a:extLst>
            </p:cNvPr>
            <p:cNvSpPr>
              <a:spLocks/>
            </p:cNvSpPr>
            <p:nvPr/>
          </p:nvSpPr>
          <p:spPr bwMode="auto">
            <a:xfrm>
              <a:off x="587197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18" name="Freeform 30">
              <a:extLst>
                <a:ext uri="{FF2B5EF4-FFF2-40B4-BE49-F238E27FC236}">
                  <a16:creationId xmlns:a16="http://schemas.microsoft.com/office/drawing/2014/main" id="{C1254EB0-1701-4987-A194-B15335DBAB44}"/>
                </a:ext>
              </a:extLst>
            </p:cNvPr>
            <p:cNvSpPr>
              <a:spLocks/>
            </p:cNvSpPr>
            <p:nvPr/>
          </p:nvSpPr>
          <p:spPr bwMode="auto">
            <a:xfrm>
              <a:off x="6198118"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19" name="Freeform 31">
              <a:extLst>
                <a:ext uri="{FF2B5EF4-FFF2-40B4-BE49-F238E27FC236}">
                  <a16:creationId xmlns:a16="http://schemas.microsoft.com/office/drawing/2014/main" id="{3219967A-953E-478C-B3A7-5AA1ABDB7D59}"/>
                </a:ext>
              </a:extLst>
            </p:cNvPr>
            <p:cNvSpPr>
              <a:spLocks/>
            </p:cNvSpPr>
            <p:nvPr/>
          </p:nvSpPr>
          <p:spPr bwMode="auto">
            <a:xfrm>
              <a:off x="5650443"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20" name="Freeform 32">
              <a:extLst>
                <a:ext uri="{FF2B5EF4-FFF2-40B4-BE49-F238E27FC236}">
                  <a16:creationId xmlns:a16="http://schemas.microsoft.com/office/drawing/2014/main" id="{06751FEE-A520-4794-AAA3-43FAFBDF0D2E}"/>
                </a:ext>
              </a:extLst>
            </p:cNvPr>
            <p:cNvSpPr>
              <a:spLocks/>
            </p:cNvSpPr>
            <p:nvPr/>
          </p:nvSpPr>
          <p:spPr bwMode="auto">
            <a:xfrm>
              <a:off x="5979071"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21" name="Freeform 587">
              <a:extLst>
                <a:ext uri="{FF2B5EF4-FFF2-40B4-BE49-F238E27FC236}">
                  <a16:creationId xmlns:a16="http://schemas.microsoft.com/office/drawing/2014/main" id="{B803B876-53D6-47EF-8EDB-C8BF4AC573D3}"/>
                </a:ext>
              </a:extLst>
            </p:cNvPr>
            <p:cNvSpPr>
              <a:spLocks/>
            </p:cNvSpPr>
            <p:nvPr/>
          </p:nvSpPr>
          <p:spPr bwMode="auto">
            <a:xfrm>
              <a:off x="652674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22" name="Freeform 588">
              <a:extLst>
                <a:ext uri="{FF2B5EF4-FFF2-40B4-BE49-F238E27FC236}">
                  <a16:creationId xmlns:a16="http://schemas.microsoft.com/office/drawing/2014/main" id="{3377FCAE-9DC2-4C31-8681-215EAEB2D668}"/>
                </a:ext>
              </a:extLst>
            </p:cNvPr>
            <p:cNvSpPr>
              <a:spLocks/>
            </p:cNvSpPr>
            <p:nvPr/>
          </p:nvSpPr>
          <p:spPr bwMode="auto">
            <a:xfrm>
              <a:off x="685288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23" name="Freeform 589">
              <a:extLst>
                <a:ext uri="{FF2B5EF4-FFF2-40B4-BE49-F238E27FC236}">
                  <a16:creationId xmlns:a16="http://schemas.microsoft.com/office/drawing/2014/main" id="{35FD5FA9-B190-4369-BAD8-37DE419FDEC9}"/>
                </a:ext>
              </a:extLst>
            </p:cNvPr>
            <p:cNvSpPr>
              <a:spLocks/>
            </p:cNvSpPr>
            <p:nvPr/>
          </p:nvSpPr>
          <p:spPr bwMode="auto">
            <a:xfrm>
              <a:off x="6305212"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24" name="Freeform 590">
              <a:extLst>
                <a:ext uri="{FF2B5EF4-FFF2-40B4-BE49-F238E27FC236}">
                  <a16:creationId xmlns:a16="http://schemas.microsoft.com/office/drawing/2014/main" id="{50659306-72E2-4BFC-AA1F-9BE293913135}"/>
                </a:ext>
              </a:extLst>
            </p:cNvPr>
            <p:cNvSpPr>
              <a:spLocks/>
            </p:cNvSpPr>
            <p:nvPr/>
          </p:nvSpPr>
          <p:spPr bwMode="auto">
            <a:xfrm>
              <a:off x="6633840"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25" name="Freeform 29">
              <a:extLst>
                <a:ext uri="{FF2B5EF4-FFF2-40B4-BE49-F238E27FC236}">
                  <a16:creationId xmlns:a16="http://schemas.microsoft.com/office/drawing/2014/main" id="{10FBB27E-3BF1-4B8D-A95A-27CDC99A96D4}"/>
                </a:ext>
              </a:extLst>
            </p:cNvPr>
            <p:cNvSpPr>
              <a:spLocks/>
            </p:cNvSpPr>
            <p:nvPr/>
          </p:nvSpPr>
          <p:spPr bwMode="auto">
            <a:xfrm>
              <a:off x="718151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26" name="Freeform 31">
              <a:extLst>
                <a:ext uri="{FF2B5EF4-FFF2-40B4-BE49-F238E27FC236}">
                  <a16:creationId xmlns:a16="http://schemas.microsoft.com/office/drawing/2014/main" id="{EAB0B7C8-1754-44D3-882E-BCE44C4EED4E}"/>
                </a:ext>
              </a:extLst>
            </p:cNvPr>
            <p:cNvSpPr>
              <a:spLocks/>
            </p:cNvSpPr>
            <p:nvPr/>
          </p:nvSpPr>
          <p:spPr bwMode="auto">
            <a:xfrm>
              <a:off x="6959981"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5" name="Freeform 29">
              <a:extLst>
                <a:ext uri="{FF2B5EF4-FFF2-40B4-BE49-F238E27FC236}">
                  <a16:creationId xmlns:a16="http://schemas.microsoft.com/office/drawing/2014/main" id="{0AD6B4A6-A022-4041-A253-C2627DDB983D}"/>
                </a:ext>
              </a:extLst>
            </p:cNvPr>
            <p:cNvSpPr>
              <a:spLocks/>
            </p:cNvSpPr>
            <p:nvPr/>
          </p:nvSpPr>
          <p:spPr bwMode="auto">
            <a:xfrm>
              <a:off x="751014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6" name="Freeform 30">
              <a:extLst>
                <a:ext uri="{FF2B5EF4-FFF2-40B4-BE49-F238E27FC236}">
                  <a16:creationId xmlns:a16="http://schemas.microsoft.com/office/drawing/2014/main" id="{E726031E-1FDB-4B06-9342-3DB20D51AF6F}"/>
                </a:ext>
              </a:extLst>
            </p:cNvPr>
            <p:cNvSpPr>
              <a:spLocks/>
            </p:cNvSpPr>
            <p:nvPr/>
          </p:nvSpPr>
          <p:spPr bwMode="auto">
            <a:xfrm>
              <a:off x="7836283"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7" name="Freeform 31">
              <a:extLst>
                <a:ext uri="{FF2B5EF4-FFF2-40B4-BE49-F238E27FC236}">
                  <a16:creationId xmlns:a16="http://schemas.microsoft.com/office/drawing/2014/main" id="{5DD153F4-03E1-4492-B4FF-B57D2A351FFA}"/>
                </a:ext>
              </a:extLst>
            </p:cNvPr>
            <p:cNvSpPr>
              <a:spLocks/>
            </p:cNvSpPr>
            <p:nvPr/>
          </p:nvSpPr>
          <p:spPr bwMode="auto">
            <a:xfrm>
              <a:off x="7288609"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8" name="Freeform 32">
              <a:extLst>
                <a:ext uri="{FF2B5EF4-FFF2-40B4-BE49-F238E27FC236}">
                  <a16:creationId xmlns:a16="http://schemas.microsoft.com/office/drawing/2014/main" id="{A97A57AF-D73C-4BAB-9043-D4B24F7CE532}"/>
                </a:ext>
              </a:extLst>
            </p:cNvPr>
            <p:cNvSpPr>
              <a:spLocks/>
            </p:cNvSpPr>
            <p:nvPr/>
          </p:nvSpPr>
          <p:spPr bwMode="auto">
            <a:xfrm>
              <a:off x="7617237"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9" name="Freeform 29">
              <a:extLst>
                <a:ext uri="{FF2B5EF4-FFF2-40B4-BE49-F238E27FC236}">
                  <a16:creationId xmlns:a16="http://schemas.microsoft.com/office/drawing/2014/main" id="{98C0FBE8-7B60-48B1-AEBB-00CADC8D85C1}"/>
                </a:ext>
              </a:extLst>
            </p:cNvPr>
            <p:cNvSpPr>
              <a:spLocks/>
            </p:cNvSpPr>
            <p:nvPr/>
          </p:nvSpPr>
          <p:spPr bwMode="auto">
            <a:xfrm>
              <a:off x="816491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0" name="Freeform 30">
              <a:extLst>
                <a:ext uri="{FF2B5EF4-FFF2-40B4-BE49-F238E27FC236}">
                  <a16:creationId xmlns:a16="http://schemas.microsoft.com/office/drawing/2014/main" id="{BAB26855-72E4-4045-A04B-89CE4592DC61}"/>
                </a:ext>
              </a:extLst>
            </p:cNvPr>
            <p:cNvSpPr>
              <a:spLocks/>
            </p:cNvSpPr>
            <p:nvPr/>
          </p:nvSpPr>
          <p:spPr bwMode="auto">
            <a:xfrm>
              <a:off x="849105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1" name="Freeform 31">
              <a:extLst>
                <a:ext uri="{FF2B5EF4-FFF2-40B4-BE49-F238E27FC236}">
                  <a16:creationId xmlns:a16="http://schemas.microsoft.com/office/drawing/2014/main" id="{37F28AE2-76CE-46D3-87C8-0A828CB84AED}"/>
                </a:ext>
              </a:extLst>
            </p:cNvPr>
            <p:cNvSpPr>
              <a:spLocks/>
            </p:cNvSpPr>
            <p:nvPr/>
          </p:nvSpPr>
          <p:spPr bwMode="auto">
            <a:xfrm>
              <a:off x="7943378"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2" name="Freeform 32">
              <a:extLst>
                <a:ext uri="{FF2B5EF4-FFF2-40B4-BE49-F238E27FC236}">
                  <a16:creationId xmlns:a16="http://schemas.microsoft.com/office/drawing/2014/main" id="{0032E565-2EAF-46C5-8D3A-FA351AD9423F}"/>
                </a:ext>
              </a:extLst>
            </p:cNvPr>
            <p:cNvSpPr>
              <a:spLocks/>
            </p:cNvSpPr>
            <p:nvPr/>
          </p:nvSpPr>
          <p:spPr bwMode="auto">
            <a:xfrm>
              <a:off x="8272007"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3" name="Freeform 29">
              <a:extLst>
                <a:ext uri="{FF2B5EF4-FFF2-40B4-BE49-F238E27FC236}">
                  <a16:creationId xmlns:a16="http://schemas.microsoft.com/office/drawing/2014/main" id="{ABF213DD-D002-4A5B-8BE9-33377A66A2C1}"/>
                </a:ext>
              </a:extLst>
            </p:cNvPr>
            <p:cNvSpPr>
              <a:spLocks/>
            </p:cNvSpPr>
            <p:nvPr/>
          </p:nvSpPr>
          <p:spPr bwMode="auto">
            <a:xfrm>
              <a:off x="881968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4" name="Freeform 30">
              <a:extLst>
                <a:ext uri="{FF2B5EF4-FFF2-40B4-BE49-F238E27FC236}">
                  <a16:creationId xmlns:a16="http://schemas.microsoft.com/office/drawing/2014/main" id="{FF34AD78-195F-4EE6-BCD6-E29D8075611B}"/>
                </a:ext>
              </a:extLst>
            </p:cNvPr>
            <p:cNvSpPr>
              <a:spLocks/>
            </p:cNvSpPr>
            <p:nvPr/>
          </p:nvSpPr>
          <p:spPr bwMode="auto">
            <a:xfrm>
              <a:off x="9145821"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5" name="Freeform 31">
              <a:extLst>
                <a:ext uri="{FF2B5EF4-FFF2-40B4-BE49-F238E27FC236}">
                  <a16:creationId xmlns:a16="http://schemas.microsoft.com/office/drawing/2014/main" id="{510FD556-9E82-43BD-98BF-6FD72578075E}"/>
                </a:ext>
              </a:extLst>
            </p:cNvPr>
            <p:cNvSpPr>
              <a:spLocks/>
            </p:cNvSpPr>
            <p:nvPr/>
          </p:nvSpPr>
          <p:spPr bwMode="auto">
            <a:xfrm>
              <a:off x="8598147"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6" name="Freeform 32">
              <a:extLst>
                <a:ext uri="{FF2B5EF4-FFF2-40B4-BE49-F238E27FC236}">
                  <a16:creationId xmlns:a16="http://schemas.microsoft.com/office/drawing/2014/main" id="{88FF55CB-8A40-4125-8509-3940A2CFED3D}"/>
                </a:ext>
              </a:extLst>
            </p:cNvPr>
            <p:cNvSpPr>
              <a:spLocks/>
            </p:cNvSpPr>
            <p:nvPr/>
          </p:nvSpPr>
          <p:spPr bwMode="auto">
            <a:xfrm>
              <a:off x="8926774"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7" name="Freeform 29">
              <a:extLst>
                <a:ext uri="{FF2B5EF4-FFF2-40B4-BE49-F238E27FC236}">
                  <a16:creationId xmlns:a16="http://schemas.microsoft.com/office/drawing/2014/main" id="{0B2EA9E0-6B38-4CCA-8FEC-DDB2DFC5BDAD}"/>
                </a:ext>
              </a:extLst>
            </p:cNvPr>
            <p:cNvSpPr>
              <a:spLocks/>
            </p:cNvSpPr>
            <p:nvPr/>
          </p:nvSpPr>
          <p:spPr bwMode="auto">
            <a:xfrm>
              <a:off x="947445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8" name="Freeform 30">
              <a:extLst>
                <a:ext uri="{FF2B5EF4-FFF2-40B4-BE49-F238E27FC236}">
                  <a16:creationId xmlns:a16="http://schemas.microsoft.com/office/drawing/2014/main" id="{6590C83B-81BE-4F45-9071-4B356A51D648}"/>
                </a:ext>
              </a:extLst>
            </p:cNvPr>
            <p:cNvSpPr>
              <a:spLocks/>
            </p:cNvSpPr>
            <p:nvPr/>
          </p:nvSpPr>
          <p:spPr bwMode="auto">
            <a:xfrm>
              <a:off x="9800591"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9" name="Freeform 31">
              <a:extLst>
                <a:ext uri="{FF2B5EF4-FFF2-40B4-BE49-F238E27FC236}">
                  <a16:creationId xmlns:a16="http://schemas.microsoft.com/office/drawing/2014/main" id="{7D25CFE3-F8F8-4324-B6D1-0D8A095566DE}"/>
                </a:ext>
              </a:extLst>
            </p:cNvPr>
            <p:cNvSpPr>
              <a:spLocks/>
            </p:cNvSpPr>
            <p:nvPr/>
          </p:nvSpPr>
          <p:spPr bwMode="auto">
            <a:xfrm>
              <a:off x="9252915"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0" name="Freeform 32">
              <a:extLst>
                <a:ext uri="{FF2B5EF4-FFF2-40B4-BE49-F238E27FC236}">
                  <a16:creationId xmlns:a16="http://schemas.microsoft.com/office/drawing/2014/main" id="{FDD53A37-0841-4263-9A35-8EAAE340D43B}"/>
                </a:ext>
              </a:extLst>
            </p:cNvPr>
            <p:cNvSpPr>
              <a:spLocks/>
            </p:cNvSpPr>
            <p:nvPr/>
          </p:nvSpPr>
          <p:spPr bwMode="auto">
            <a:xfrm>
              <a:off x="9581544"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1" name="Freeform 447">
              <a:extLst>
                <a:ext uri="{FF2B5EF4-FFF2-40B4-BE49-F238E27FC236}">
                  <a16:creationId xmlns:a16="http://schemas.microsoft.com/office/drawing/2014/main" id="{B7EED427-4F31-4F93-9A9C-BC12C2A6DDAD}"/>
                </a:ext>
              </a:extLst>
            </p:cNvPr>
            <p:cNvSpPr>
              <a:spLocks/>
            </p:cNvSpPr>
            <p:nvPr/>
          </p:nvSpPr>
          <p:spPr bwMode="auto">
            <a:xfrm>
              <a:off x="10129218"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2" name="Freeform 448">
              <a:extLst>
                <a:ext uri="{FF2B5EF4-FFF2-40B4-BE49-F238E27FC236}">
                  <a16:creationId xmlns:a16="http://schemas.microsoft.com/office/drawing/2014/main" id="{E4F8E918-F1EC-4F0E-9C84-89A22F563CCB}"/>
                </a:ext>
              </a:extLst>
            </p:cNvPr>
            <p:cNvSpPr>
              <a:spLocks/>
            </p:cNvSpPr>
            <p:nvPr/>
          </p:nvSpPr>
          <p:spPr bwMode="auto">
            <a:xfrm>
              <a:off x="1045536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3" name="Freeform 449">
              <a:extLst>
                <a:ext uri="{FF2B5EF4-FFF2-40B4-BE49-F238E27FC236}">
                  <a16:creationId xmlns:a16="http://schemas.microsoft.com/office/drawing/2014/main" id="{AB2BD2ED-0180-429D-BB39-EDB70D8EAE32}"/>
                </a:ext>
              </a:extLst>
            </p:cNvPr>
            <p:cNvSpPr>
              <a:spLocks/>
            </p:cNvSpPr>
            <p:nvPr/>
          </p:nvSpPr>
          <p:spPr bwMode="auto">
            <a:xfrm>
              <a:off x="9907685"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4" name="Freeform 450">
              <a:extLst>
                <a:ext uri="{FF2B5EF4-FFF2-40B4-BE49-F238E27FC236}">
                  <a16:creationId xmlns:a16="http://schemas.microsoft.com/office/drawing/2014/main" id="{53C041EC-3C93-4E73-97D5-E87F5F36554E}"/>
                </a:ext>
              </a:extLst>
            </p:cNvPr>
            <p:cNvSpPr>
              <a:spLocks/>
            </p:cNvSpPr>
            <p:nvPr/>
          </p:nvSpPr>
          <p:spPr bwMode="auto">
            <a:xfrm>
              <a:off x="10236312"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5" name="Freeform 29">
              <a:extLst>
                <a:ext uri="{FF2B5EF4-FFF2-40B4-BE49-F238E27FC236}">
                  <a16:creationId xmlns:a16="http://schemas.microsoft.com/office/drawing/2014/main" id="{9915E8AC-529E-40C2-A835-572C41FCC7A5}"/>
                </a:ext>
              </a:extLst>
            </p:cNvPr>
            <p:cNvSpPr>
              <a:spLocks/>
            </p:cNvSpPr>
            <p:nvPr/>
          </p:nvSpPr>
          <p:spPr bwMode="auto">
            <a:xfrm>
              <a:off x="1078398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6" name="Freeform 31">
              <a:extLst>
                <a:ext uri="{FF2B5EF4-FFF2-40B4-BE49-F238E27FC236}">
                  <a16:creationId xmlns:a16="http://schemas.microsoft.com/office/drawing/2014/main" id="{B6E49029-E29C-4351-A323-6ADA8C61F1C6}"/>
                </a:ext>
              </a:extLst>
            </p:cNvPr>
            <p:cNvSpPr>
              <a:spLocks/>
            </p:cNvSpPr>
            <p:nvPr/>
          </p:nvSpPr>
          <p:spPr bwMode="auto">
            <a:xfrm>
              <a:off x="10562454"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7" name="Freeform 29">
              <a:extLst>
                <a:ext uri="{FF2B5EF4-FFF2-40B4-BE49-F238E27FC236}">
                  <a16:creationId xmlns:a16="http://schemas.microsoft.com/office/drawing/2014/main" id="{78C37C65-A53C-4CFE-AE9A-670B395F015F}"/>
                </a:ext>
              </a:extLst>
            </p:cNvPr>
            <p:cNvSpPr>
              <a:spLocks/>
            </p:cNvSpPr>
            <p:nvPr/>
          </p:nvSpPr>
          <p:spPr bwMode="auto">
            <a:xfrm>
              <a:off x="1111261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8" name="Freeform 30">
              <a:extLst>
                <a:ext uri="{FF2B5EF4-FFF2-40B4-BE49-F238E27FC236}">
                  <a16:creationId xmlns:a16="http://schemas.microsoft.com/office/drawing/2014/main" id="{E81C5765-632E-4790-B5E3-B12F3C13A82C}"/>
                </a:ext>
              </a:extLst>
            </p:cNvPr>
            <p:cNvSpPr>
              <a:spLocks/>
            </p:cNvSpPr>
            <p:nvPr/>
          </p:nvSpPr>
          <p:spPr bwMode="auto">
            <a:xfrm>
              <a:off x="1143875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9" name="Freeform 31">
              <a:extLst>
                <a:ext uri="{FF2B5EF4-FFF2-40B4-BE49-F238E27FC236}">
                  <a16:creationId xmlns:a16="http://schemas.microsoft.com/office/drawing/2014/main" id="{33266C91-BE44-495A-B2DE-C01555E89666}"/>
                </a:ext>
              </a:extLst>
            </p:cNvPr>
            <p:cNvSpPr>
              <a:spLocks/>
            </p:cNvSpPr>
            <p:nvPr/>
          </p:nvSpPr>
          <p:spPr bwMode="auto">
            <a:xfrm>
              <a:off x="10891083"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0" name="Freeform 32">
              <a:extLst>
                <a:ext uri="{FF2B5EF4-FFF2-40B4-BE49-F238E27FC236}">
                  <a16:creationId xmlns:a16="http://schemas.microsoft.com/office/drawing/2014/main" id="{2EBFC1DA-E5F9-4849-856D-130B497368EF}"/>
                </a:ext>
              </a:extLst>
            </p:cNvPr>
            <p:cNvSpPr>
              <a:spLocks/>
            </p:cNvSpPr>
            <p:nvPr/>
          </p:nvSpPr>
          <p:spPr bwMode="auto">
            <a:xfrm>
              <a:off x="11219710"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1" name="Freeform 29">
              <a:extLst>
                <a:ext uri="{FF2B5EF4-FFF2-40B4-BE49-F238E27FC236}">
                  <a16:creationId xmlns:a16="http://schemas.microsoft.com/office/drawing/2014/main" id="{5DFE573A-8316-435B-AF08-76701ABB0C82}"/>
                </a:ext>
              </a:extLst>
            </p:cNvPr>
            <p:cNvSpPr>
              <a:spLocks/>
            </p:cNvSpPr>
            <p:nvPr/>
          </p:nvSpPr>
          <p:spPr bwMode="auto">
            <a:xfrm>
              <a:off x="1176738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2" name="Freeform 30">
              <a:extLst>
                <a:ext uri="{FF2B5EF4-FFF2-40B4-BE49-F238E27FC236}">
                  <a16:creationId xmlns:a16="http://schemas.microsoft.com/office/drawing/2014/main" id="{19E0B935-74E8-4408-9D05-D3E37D09301A}"/>
                </a:ext>
              </a:extLst>
            </p:cNvPr>
            <p:cNvSpPr>
              <a:spLocks/>
            </p:cNvSpPr>
            <p:nvPr/>
          </p:nvSpPr>
          <p:spPr bwMode="auto">
            <a:xfrm>
              <a:off x="12093526"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3" name="Freeform 31">
              <a:extLst>
                <a:ext uri="{FF2B5EF4-FFF2-40B4-BE49-F238E27FC236}">
                  <a16:creationId xmlns:a16="http://schemas.microsoft.com/office/drawing/2014/main" id="{9EFBB459-365A-4566-B129-395F6CCAEB9C}"/>
                </a:ext>
              </a:extLst>
            </p:cNvPr>
            <p:cNvSpPr>
              <a:spLocks/>
            </p:cNvSpPr>
            <p:nvPr/>
          </p:nvSpPr>
          <p:spPr bwMode="auto">
            <a:xfrm>
              <a:off x="11545852"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4" name="Freeform 32">
              <a:extLst>
                <a:ext uri="{FF2B5EF4-FFF2-40B4-BE49-F238E27FC236}">
                  <a16:creationId xmlns:a16="http://schemas.microsoft.com/office/drawing/2014/main" id="{80E07E11-BBDF-46B3-84A2-2F40AF03F12D}"/>
                </a:ext>
              </a:extLst>
            </p:cNvPr>
            <p:cNvSpPr>
              <a:spLocks/>
            </p:cNvSpPr>
            <p:nvPr/>
          </p:nvSpPr>
          <p:spPr bwMode="auto">
            <a:xfrm>
              <a:off x="11874480"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1804" name="Group 1803">
            <a:extLst>
              <a:ext uri="{FF2B5EF4-FFF2-40B4-BE49-F238E27FC236}">
                <a16:creationId xmlns:a16="http://schemas.microsoft.com/office/drawing/2014/main" id="{2FFD6C10-FC4C-4F41-B7FF-62886559664D}"/>
              </a:ext>
            </a:extLst>
          </p:cNvPr>
          <p:cNvGrpSpPr/>
          <p:nvPr userDrawn="1"/>
        </p:nvGrpSpPr>
        <p:grpSpPr>
          <a:xfrm>
            <a:off x="83664" y="1774042"/>
            <a:ext cx="12009863" cy="176637"/>
            <a:chOff x="83664" y="1663922"/>
            <a:chExt cx="12009863" cy="176637"/>
          </a:xfrm>
        </p:grpSpPr>
        <p:sp>
          <p:nvSpPr>
            <p:cNvPr id="319" name="Freeform 29">
              <a:extLst>
                <a:ext uri="{FF2B5EF4-FFF2-40B4-BE49-F238E27FC236}">
                  <a16:creationId xmlns:a16="http://schemas.microsoft.com/office/drawing/2014/main" id="{A1FF5F7A-8C3F-4A83-9768-8CB244306837}"/>
                </a:ext>
              </a:extLst>
            </p:cNvPr>
            <p:cNvSpPr>
              <a:spLocks/>
            </p:cNvSpPr>
            <p:nvPr/>
          </p:nvSpPr>
          <p:spPr bwMode="auto">
            <a:xfrm flipH="1">
              <a:off x="11871994"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20" name="Freeform 30">
              <a:extLst>
                <a:ext uri="{FF2B5EF4-FFF2-40B4-BE49-F238E27FC236}">
                  <a16:creationId xmlns:a16="http://schemas.microsoft.com/office/drawing/2014/main" id="{CDE63646-4BE1-445A-853E-1CCC62FDDD5E}"/>
                </a:ext>
              </a:extLst>
            </p:cNvPr>
            <p:cNvSpPr>
              <a:spLocks/>
            </p:cNvSpPr>
            <p:nvPr/>
          </p:nvSpPr>
          <p:spPr bwMode="auto">
            <a:xfrm flipH="1">
              <a:off x="1154585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21" name="Freeform 31">
              <a:extLst>
                <a:ext uri="{FF2B5EF4-FFF2-40B4-BE49-F238E27FC236}">
                  <a16:creationId xmlns:a16="http://schemas.microsoft.com/office/drawing/2014/main" id="{841BDC01-2683-4555-898B-32B6E2C82A4C}"/>
                </a:ext>
              </a:extLst>
            </p:cNvPr>
            <p:cNvSpPr>
              <a:spLocks/>
            </p:cNvSpPr>
            <p:nvPr/>
          </p:nvSpPr>
          <p:spPr bwMode="auto">
            <a:xfrm flipH="1">
              <a:off x="11979088"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22" name="Freeform 32">
              <a:extLst>
                <a:ext uri="{FF2B5EF4-FFF2-40B4-BE49-F238E27FC236}">
                  <a16:creationId xmlns:a16="http://schemas.microsoft.com/office/drawing/2014/main" id="{6FFE5B64-24C7-4D9A-BB64-4C41F7E4D061}"/>
                </a:ext>
              </a:extLst>
            </p:cNvPr>
            <p:cNvSpPr>
              <a:spLocks/>
            </p:cNvSpPr>
            <p:nvPr/>
          </p:nvSpPr>
          <p:spPr bwMode="auto">
            <a:xfrm flipH="1">
              <a:off x="11652948"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23" name="Freeform 29">
              <a:extLst>
                <a:ext uri="{FF2B5EF4-FFF2-40B4-BE49-F238E27FC236}">
                  <a16:creationId xmlns:a16="http://schemas.microsoft.com/office/drawing/2014/main" id="{AEAC90F6-0D91-4EF2-8AEF-C6D2F58C547E}"/>
                </a:ext>
              </a:extLst>
            </p:cNvPr>
            <p:cNvSpPr>
              <a:spLocks/>
            </p:cNvSpPr>
            <p:nvPr/>
          </p:nvSpPr>
          <p:spPr bwMode="auto">
            <a:xfrm flipH="1">
              <a:off x="11217224"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24" name="Freeform 30">
              <a:extLst>
                <a:ext uri="{FF2B5EF4-FFF2-40B4-BE49-F238E27FC236}">
                  <a16:creationId xmlns:a16="http://schemas.microsoft.com/office/drawing/2014/main" id="{FDB19BD2-BB72-4304-9ADA-D846D162AC90}"/>
                </a:ext>
              </a:extLst>
            </p:cNvPr>
            <p:cNvSpPr>
              <a:spLocks/>
            </p:cNvSpPr>
            <p:nvPr/>
          </p:nvSpPr>
          <p:spPr bwMode="auto">
            <a:xfrm flipH="1">
              <a:off x="10891084"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25" name="Freeform 31">
              <a:extLst>
                <a:ext uri="{FF2B5EF4-FFF2-40B4-BE49-F238E27FC236}">
                  <a16:creationId xmlns:a16="http://schemas.microsoft.com/office/drawing/2014/main" id="{2081742D-10AB-4F41-BB2C-E6ED079A8316}"/>
                </a:ext>
              </a:extLst>
            </p:cNvPr>
            <p:cNvSpPr>
              <a:spLocks/>
            </p:cNvSpPr>
            <p:nvPr/>
          </p:nvSpPr>
          <p:spPr bwMode="auto">
            <a:xfrm flipH="1">
              <a:off x="11324319"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26" name="Freeform 32">
              <a:extLst>
                <a:ext uri="{FF2B5EF4-FFF2-40B4-BE49-F238E27FC236}">
                  <a16:creationId xmlns:a16="http://schemas.microsoft.com/office/drawing/2014/main" id="{6F7424D8-E38A-44A6-92FB-1F915121F4DA}"/>
                </a:ext>
              </a:extLst>
            </p:cNvPr>
            <p:cNvSpPr>
              <a:spLocks/>
            </p:cNvSpPr>
            <p:nvPr/>
          </p:nvSpPr>
          <p:spPr bwMode="auto">
            <a:xfrm flipH="1">
              <a:off x="10998178"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27" name="Freeform 29">
              <a:extLst>
                <a:ext uri="{FF2B5EF4-FFF2-40B4-BE49-F238E27FC236}">
                  <a16:creationId xmlns:a16="http://schemas.microsoft.com/office/drawing/2014/main" id="{EC2B0569-BF87-4448-8F49-9B156BE05269}"/>
                </a:ext>
              </a:extLst>
            </p:cNvPr>
            <p:cNvSpPr>
              <a:spLocks/>
            </p:cNvSpPr>
            <p:nvPr/>
          </p:nvSpPr>
          <p:spPr bwMode="auto">
            <a:xfrm flipH="1">
              <a:off x="10562456"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28" name="Freeform 30">
              <a:extLst>
                <a:ext uri="{FF2B5EF4-FFF2-40B4-BE49-F238E27FC236}">
                  <a16:creationId xmlns:a16="http://schemas.microsoft.com/office/drawing/2014/main" id="{44766838-FC45-443E-B58B-B535CC20E6AE}"/>
                </a:ext>
              </a:extLst>
            </p:cNvPr>
            <p:cNvSpPr>
              <a:spLocks/>
            </p:cNvSpPr>
            <p:nvPr/>
          </p:nvSpPr>
          <p:spPr bwMode="auto">
            <a:xfrm flipH="1">
              <a:off x="1023631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29" name="Freeform 31">
              <a:extLst>
                <a:ext uri="{FF2B5EF4-FFF2-40B4-BE49-F238E27FC236}">
                  <a16:creationId xmlns:a16="http://schemas.microsoft.com/office/drawing/2014/main" id="{6DA4BF52-653C-41FB-BE9F-F96C7606CE61}"/>
                </a:ext>
              </a:extLst>
            </p:cNvPr>
            <p:cNvSpPr>
              <a:spLocks/>
            </p:cNvSpPr>
            <p:nvPr/>
          </p:nvSpPr>
          <p:spPr bwMode="auto">
            <a:xfrm flipH="1">
              <a:off x="10669550"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30" name="Freeform 32">
              <a:extLst>
                <a:ext uri="{FF2B5EF4-FFF2-40B4-BE49-F238E27FC236}">
                  <a16:creationId xmlns:a16="http://schemas.microsoft.com/office/drawing/2014/main" id="{0F036587-61CF-4602-B41D-A6AAB5938C1B}"/>
                </a:ext>
              </a:extLst>
            </p:cNvPr>
            <p:cNvSpPr>
              <a:spLocks/>
            </p:cNvSpPr>
            <p:nvPr/>
          </p:nvSpPr>
          <p:spPr bwMode="auto">
            <a:xfrm flipH="1">
              <a:off x="10343410"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31" name="Freeform 29">
              <a:extLst>
                <a:ext uri="{FF2B5EF4-FFF2-40B4-BE49-F238E27FC236}">
                  <a16:creationId xmlns:a16="http://schemas.microsoft.com/office/drawing/2014/main" id="{EA7C30F3-78F4-4BFE-8EAA-F3DA4B319BCA}"/>
                </a:ext>
              </a:extLst>
            </p:cNvPr>
            <p:cNvSpPr>
              <a:spLocks/>
            </p:cNvSpPr>
            <p:nvPr/>
          </p:nvSpPr>
          <p:spPr bwMode="auto">
            <a:xfrm flipH="1">
              <a:off x="9907687"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32" name="Freeform 30">
              <a:extLst>
                <a:ext uri="{FF2B5EF4-FFF2-40B4-BE49-F238E27FC236}">
                  <a16:creationId xmlns:a16="http://schemas.microsoft.com/office/drawing/2014/main" id="{342E3715-3D9A-4944-9423-0B03669A4CB9}"/>
                </a:ext>
              </a:extLst>
            </p:cNvPr>
            <p:cNvSpPr>
              <a:spLocks/>
            </p:cNvSpPr>
            <p:nvPr/>
          </p:nvSpPr>
          <p:spPr bwMode="auto">
            <a:xfrm flipH="1">
              <a:off x="9581546"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33" name="Freeform 31">
              <a:extLst>
                <a:ext uri="{FF2B5EF4-FFF2-40B4-BE49-F238E27FC236}">
                  <a16:creationId xmlns:a16="http://schemas.microsoft.com/office/drawing/2014/main" id="{45F6F329-3D55-4F1F-B4DF-31394C4C7684}"/>
                </a:ext>
              </a:extLst>
            </p:cNvPr>
            <p:cNvSpPr>
              <a:spLocks/>
            </p:cNvSpPr>
            <p:nvPr/>
          </p:nvSpPr>
          <p:spPr bwMode="auto">
            <a:xfrm flipH="1">
              <a:off x="10014782"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34" name="Freeform 32">
              <a:extLst>
                <a:ext uri="{FF2B5EF4-FFF2-40B4-BE49-F238E27FC236}">
                  <a16:creationId xmlns:a16="http://schemas.microsoft.com/office/drawing/2014/main" id="{1659BEF7-8541-41AE-AFCC-8944287FB89D}"/>
                </a:ext>
              </a:extLst>
            </p:cNvPr>
            <p:cNvSpPr>
              <a:spLocks/>
            </p:cNvSpPr>
            <p:nvPr/>
          </p:nvSpPr>
          <p:spPr bwMode="auto">
            <a:xfrm flipH="1">
              <a:off x="9688641"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35" name="Freeform 477">
              <a:extLst>
                <a:ext uri="{FF2B5EF4-FFF2-40B4-BE49-F238E27FC236}">
                  <a16:creationId xmlns:a16="http://schemas.microsoft.com/office/drawing/2014/main" id="{0DCFA3D4-9ED4-496F-A899-1B1F5375DC40}"/>
                </a:ext>
              </a:extLst>
            </p:cNvPr>
            <p:cNvSpPr>
              <a:spLocks/>
            </p:cNvSpPr>
            <p:nvPr/>
          </p:nvSpPr>
          <p:spPr bwMode="auto">
            <a:xfrm flipH="1">
              <a:off x="925291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36" name="Freeform 478">
              <a:extLst>
                <a:ext uri="{FF2B5EF4-FFF2-40B4-BE49-F238E27FC236}">
                  <a16:creationId xmlns:a16="http://schemas.microsoft.com/office/drawing/2014/main" id="{0905BE28-EC14-4542-9B0E-3AF5D62D2297}"/>
                </a:ext>
              </a:extLst>
            </p:cNvPr>
            <p:cNvSpPr>
              <a:spLocks/>
            </p:cNvSpPr>
            <p:nvPr/>
          </p:nvSpPr>
          <p:spPr bwMode="auto">
            <a:xfrm flipH="1">
              <a:off x="8926777"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37" name="Freeform 479">
              <a:extLst>
                <a:ext uri="{FF2B5EF4-FFF2-40B4-BE49-F238E27FC236}">
                  <a16:creationId xmlns:a16="http://schemas.microsoft.com/office/drawing/2014/main" id="{FD1307AA-13C2-4EC1-A12F-227BE61E503C}"/>
                </a:ext>
              </a:extLst>
            </p:cNvPr>
            <p:cNvSpPr>
              <a:spLocks/>
            </p:cNvSpPr>
            <p:nvPr/>
          </p:nvSpPr>
          <p:spPr bwMode="auto">
            <a:xfrm flipH="1">
              <a:off x="9360012"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38" name="Freeform 480">
              <a:extLst>
                <a:ext uri="{FF2B5EF4-FFF2-40B4-BE49-F238E27FC236}">
                  <a16:creationId xmlns:a16="http://schemas.microsoft.com/office/drawing/2014/main" id="{10F5362D-A5D0-4703-AA2A-204A04FF0D25}"/>
                </a:ext>
              </a:extLst>
            </p:cNvPr>
            <p:cNvSpPr>
              <a:spLocks/>
            </p:cNvSpPr>
            <p:nvPr/>
          </p:nvSpPr>
          <p:spPr bwMode="auto">
            <a:xfrm flipH="1">
              <a:off x="9033872"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39" name="Freeform 29">
              <a:extLst>
                <a:ext uri="{FF2B5EF4-FFF2-40B4-BE49-F238E27FC236}">
                  <a16:creationId xmlns:a16="http://schemas.microsoft.com/office/drawing/2014/main" id="{68334580-81FA-48C5-B0D2-8A78F79BB3B8}"/>
                </a:ext>
              </a:extLst>
            </p:cNvPr>
            <p:cNvSpPr>
              <a:spLocks/>
            </p:cNvSpPr>
            <p:nvPr/>
          </p:nvSpPr>
          <p:spPr bwMode="auto">
            <a:xfrm flipH="1">
              <a:off x="859814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40" name="Freeform 31">
              <a:extLst>
                <a:ext uri="{FF2B5EF4-FFF2-40B4-BE49-F238E27FC236}">
                  <a16:creationId xmlns:a16="http://schemas.microsoft.com/office/drawing/2014/main" id="{3549D2BD-CB3B-4332-B394-3118785ED299}"/>
                </a:ext>
              </a:extLst>
            </p:cNvPr>
            <p:cNvSpPr>
              <a:spLocks/>
            </p:cNvSpPr>
            <p:nvPr/>
          </p:nvSpPr>
          <p:spPr bwMode="auto">
            <a:xfrm flipH="1">
              <a:off x="8705243"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41" name="Freeform 29">
              <a:extLst>
                <a:ext uri="{FF2B5EF4-FFF2-40B4-BE49-F238E27FC236}">
                  <a16:creationId xmlns:a16="http://schemas.microsoft.com/office/drawing/2014/main" id="{502327BD-77CB-4FE5-9AF0-1119286362B6}"/>
                </a:ext>
              </a:extLst>
            </p:cNvPr>
            <p:cNvSpPr>
              <a:spLocks/>
            </p:cNvSpPr>
            <p:nvPr/>
          </p:nvSpPr>
          <p:spPr bwMode="auto">
            <a:xfrm flipH="1">
              <a:off x="826952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42" name="Freeform 30">
              <a:extLst>
                <a:ext uri="{FF2B5EF4-FFF2-40B4-BE49-F238E27FC236}">
                  <a16:creationId xmlns:a16="http://schemas.microsoft.com/office/drawing/2014/main" id="{C2476F8F-93FA-4A9B-953C-2E13A906A3CD}"/>
                </a:ext>
              </a:extLst>
            </p:cNvPr>
            <p:cNvSpPr>
              <a:spLocks/>
            </p:cNvSpPr>
            <p:nvPr/>
          </p:nvSpPr>
          <p:spPr bwMode="auto">
            <a:xfrm flipH="1">
              <a:off x="7943379"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43" name="Freeform 31">
              <a:extLst>
                <a:ext uri="{FF2B5EF4-FFF2-40B4-BE49-F238E27FC236}">
                  <a16:creationId xmlns:a16="http://schemas.microsoft.com/office/drawing/2014/main" id="{75A34BDE-D4E1-4BC0-956C-9C659829408F}"/>
                </a:ext>
              </a:extLst>
            </p:cNvPr>
            <p:cNvSpPr>
              <a:spLocks/>
            </p:cNvSpPr>
            <p:nvPr/>
          </p:nvSpPr>
          <p:spPr bwMode="auto">
            <a:xfrm flipH="1">
              <a:off x="8376614"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44" name="Freeform 32">
              <a:extLst>
                <a:ext uri="{FF2B5EF4-FFF2-40B4-BE49-F238E27FC236}">
                  <a16:creationId xmlns:a16="http://schemas.microsoft.com/office/drawing/2014/main" id="{43B05AED-2EA1-4CB7-9103-93FA99D69E75}"/>
                </a:ext>
              </a:extLst>
            </p:cNvPr>
            <p:cNvSpPr>
              <a:spLocks/>
            </p:cNvSpPr>
            <p:nvPr/>
          </p:nvSpPr>
          <p:spPr bwMode="auto">
            <a:xfrm flipH="1">
              <a:off x="8050474"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45" name="Freeform 29">
              <a:extLst>
                <a:ext uri="{FF2B5EF4-FFF2-40B4-BE49-F238E27FC236}">
                  <a16:creationId xmlns:a16="http://schemas.microsoft.com/office/drawing/2014/main" id="{09CC8A84-607A-4144-8398-2C5386C2F488}"/>
                </a:ext>
              </a:extLst>
            </p:cNvPr>
            <p:cNvSpPr>
              <a:spLocks/>
            </p:cNvSpPr>
            <p:nvPr/>
          </p:nvSpPr>
          <p:spPr bwMode="auto">
            <a:xfrm flipH="1">
              <a:off x="7614751"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46" name="Freeform 30">
              <a:extLst>
                <a:ext uri="{FF2B5EF4-FFF2-40B4-BE49-F238E27FC236}">
                  <a16:creationId xmlns:a16="http://schemas.microsoft.com/office/drawing/2014/main" id="{87155829-EDBE-4F63-8502-09657BD6236B}"/>
                </a:ext>
              </a:extLst>
            </p:cNvPr>
            <p:cNvSpPr>
              <a:spLocks/>
            </p:cNvSpPr>
            <p:nvPr/>
          </p:nvSpPr>
          <p:spPr bwMode="auto">
            <a:xfrm flipH="1">
              <a:off x="728861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47" name="Freeform 31">
              <a:extLst>
                <a:ext uri="{FF2B5EF4-FFF2-40B4-BE49-F238E27FC236}">
                  <a16:creationId xmlns:a16="http://schemas.microsoft.com/office/drawing/2014/main" id="{425EF920-E2AB-4F7C-8C6C-62AF4A250AE9}"/>
                </a:ext>
              </a:extLst>
            </p:cNvPr>
            <p:cNvSpPr>
              <a:spLocks/>
            </p:cNvSpPr>
            <p:nvPr/>
          </p:nvSpPr>
          <p:spPr bwMode="auto">
            <a:xfrm flipH="1">
              <a:off x="7721846"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48" name="Freeform 32">
              <a:extLst>
                <a:ext uri="{FF2B5EF4-FFF2-40B4-BE49-F238E27FC236}">
                  <a16:creationId xmlns:a16="http://schemas.microsoft.com/office/drawing/2014/main" id="{9571A7A8-F372-425F-BD0B-59A1E09D3DEC}"/>
                </a:ext>
              </a:extLst>
            </p:cNvPr>
            <p:cNvSpPr>
              <a:spLocks/>
            </p:cNvSpPr>
            <p:nvPr/>
          </p:nvSpPr>
          <p:spPr bwMode="auto">
            <a:xfrm flipH="1">
              <a:off x="7395705"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49" name="Freeform 29">
              <a:extLst>
                <a:ext uri="{FF2B5EF4-FFF2-40B4-BE49-F238E27FC236}">
                  <a16:creationId xmlns:a16="http://schemas.microsoft.com/office/drawing/2014/main" id="{1FCD8FCF-6471-4230-B7B8-4978EB62CEF2}"/>
                </a:ext>
              </a:extLst>
            </p:cNvPr>
            <p:cNvSpPr>
              <a:spLocks/>
            </p:cNvSpPr>
            <p:nvPr/>
          </p:nvSpPr>
          <p:spPr bwMode="auto">
            <a:xfrm flipH="1">
              <a:off x="6959982"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50" name="Freeform 30">
              <a:extLst>
                <a:ext uri="{FF2B5EF4-FFF2-40B4-BE49-F238E27FC236}">
                  <a16:creationId xmlns:a16="http://schemas.microsoft.com/office/drawing/2014/main" id="{45362D78-19AB-48B7-A84D-16D6CD4CDA86}"/>
                </a:ext>
              </a:extLst>
            </p:cNvPr>
            <p:cNvSpPr>
              <a:spLocks/>
            </p:cNvSpPr>
            <p:nvPr/>
          </p:nvSpPr>
          <p:spPr bwMode="auto">
            <a:xfrm flipH="1">
              <a:off x="6633842"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51" name="Freeform 31">
              <a:extLst>
                <a:ext uri="{FF2B5EF4-FFF2-40B4-BE49-F238E27FC236}">
                  <a16:creationId xmlns:a16="http://schemas.microsoft.com/office/drawing/2014/main" id="{272E49C9-4DDD-4D81-9CA4-0EE03FB0F642}"/>
                </a:ext>
              </a:extLst>
            </p:cNvPr>
            <p:cNvSpPr>
              <a:spLocks/>
            </p:cNvSpPr>
            <p:nvPr/>
          </p:nvSpPr>
          <p:spPr bwMode="auto">
            <a:xfrm flipH="1">
              <a:off x="7067077"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52" name="Freeform 32">
              <a:extLst>
                <a:ext uri="{FF2B5EF4-FFF2-40B4-BE49-F238E27FC236}">
                  <a16:creationId xmlns:a16="http://schemas.microsoft.com/office/drawing/2014/main" id="{F22645B0-6477-4DB6-950C-A4B4F93E13AB}"/>
                </a:ext>
              </a:extLst>
            </p:cNvPr>
            <p:cNvSpPr>
              <a:spLocks/>
            </p:cNvSpPr>
            <p:nvPr/>
          </p:nvSpPr>
          <p:spPr bwMode="auto">
            <a:xfrm flipH="1">
              <a:off x="6740936"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53" name="Freeform 29">
              <a:extLst>
                <a:ext uri="{FF2B5EF4-FFF2-40B4-BE49-F238E27FC236}">
                  <a16:creationId xmlns:a16="http://schemas.microsoft.com/office/drawing/2014/main" id="{09B994B1-7A8B-46BB-9C64-B3AD463971FF}"/>
                </a:ext>
              </a:extLst>
            </p:cNvPr>
            <p:cNvSpPr>
              <a:spLocks/>
            </p:cNvSpPr>
            <p:nvPr/>
          </p:nvSpPr>
          <p:spPr bwMode="auto">
            <a:xfrm flipH="1">
              <a:off x="630521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54" name="Freeform 30">
              <a:extLst>
                <a:ext uri="{FF2B5EF4-FFF2-40B4-BE49-F238E27FC236}">
                  <a16:creationId xmlns:a16="http://schemas.microsoft.com/office/drawing/2014/main" id="{7972DAD1-31C4-48BA-A462-D1FD8DA3C3AE}"/>
                </a:ext>
              </a:extLst>
            </p:cNvPr>
            <p:cNvSpPr>
              <a:spLocks/>
            </p:cNvSpPr>
            <p:nvPr/>
          </p:nvSpPr>
          <p:spPr bwMode="auto">
            <a:xfrm flipH="1">
              <a:off x="5979072"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55" name="Freeform 31">
              <a:extLst>
                <a:ext uri="{FF2B5EF4-FFF2-40B4-BE49-F238E27FC236}">
                  <a16:creationId xmlns:a16="http://schemas.microsoft.com/office/drawing/2014/main" id="{64CC8350-60C8-49B3-9488-67DAF380545E}"/>
                </a:ext>
              </a:extLst>
            </p:cNvPr>
            <p:cNvSpPr>
              <a:spLocks/>
            </p:cNvSpPr>
            <p:nvPr/>
          </p:nvSpPr>
          <p:spPr bwMode="auto">
            <a:xfrm flipH="1">
              <a:off x="6412308"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56" name="Freeform 32">
              <a:extLst>
                <a:ext uri="{FF2B5EF4-FFF2-40B4-BE49-F238E27FC236}">
                  <a16:creationId xmlns:a16="http://schemas.microsoft.com/office/drawing/2014/main" id="{725F749E-C060-4467-AFCB-F01D8E6B3FE8}"/>
                </a:ext>
              </a:extLst>
            </p:cNvPr>
            <p:cNvSpPr>
              <a:spLocks/>
            </p:cNvSpPr>
            <p:nvPr/>
          </p:nvSpPr>
          <p:spPr bwMode="auto">
            <a:xfrm flipH="1">
              <a:off x="6086167"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57" name="Freeform 499">
              <a:extLst>
                <a:ext uri="{FF2B5EF4-FFF2-40B4-BE49-F238E27FC236}">
                  <a16:creationId xmlns:a16="http://schemas.microsoft.com/office/drawing/2014/main" id="{A5929FEF-2958-4E24-A181-9366FF366991}"/>
                </a:ext>
              </a:extLst>
            </p:cNvPr>
            <p:cNvSpPr>
              <a:spLocks/>
            </p:cNvSpPr>
            <p:nvPr/>
          </p:nvSpPr>
          <p:spPr bwMode="auto">
            <a:xfrm flipH="1">
              <a:off x="565044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58" name="Freeform 500">
              <a:extLst>
                <a:ext uri="{FF2B5EF4-FFF2-40B4-BE49-F238E27FC236}">
                  <a16:creationId xmlns:a16="http://schemas.microsoft.com/office/drawing/2014/main" id="{94A8D840-28B0-49AA-A1EF-55A8030AD878}"/>
                </a:ext>
              </a:extLst>
            </p:cNvPr>
            <p:cNvSpPr>
              <a:spLocks/>
            </p:cNvSpPr>
            <p:nvPr/>
          </p:nvSpPr>
          <p:spPr bwMode="auto">
            <a:xfrm flipH="1">
              <a:off x="532430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59" name="Freeform 501">
              <a:extLst>
                <a:ext uri="{FF2B5EF4-FFF2-40B4-BE49-F238E27FC236}">
                  <a16:creationId xmlns:a16="http://schemas.microsoft.com/office/drawing/2014/main" id="{410F1B08-1AE0-42A2-9C2B-A2542A82EE77}"/>
                </a:ext>
              </a:extLst>
            </p:cNvPr>
            <p:cNvSpPr>
              <a:spLocks/>
            </p:cNvSpPr>
            <p:nvPr/>
          </p:nvSpPr>
          <p:spPr bwMode="auto">
            <a:xfrm flipH="1">
              <a:off x="5757539"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60" name="Freeform 502">
              <a:extLst>
                <a:ext uri="{FF2B5EF4-FFF2-40B4-BE49-F238E27FC236}">
                  <a16:creationId xmlns:a16="http://schemas.microsoft.com/office/drawing/2014/main" id="{20E66824-37C1-43D0-AA34-FDE99F19BE66}"/>
                </a:ext>
              </a:extLst>
            </p:cNvPr>
            <p:cNvSpPr>
              <a:spLocks/>
            </p:cNvSpPr>
            <p:nvPr/>
          </p:nvSpPr>
          <p:spPr bwMode="auto">
            <a:xfrm flipH="1">
              <a:off x="5431399"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61" name="Freeform 29">
              <a:extLst>
                <a:ext uri="{FF2B5EF4-FFF2-40B4-BE49-F238E27FC236}">
                  <a16:creationId xmlns:a16="http://schemas.microsoft.com/office/drawing/2014/main" id="{189EC206-8EFB-4C2B-807C-BBDE78828ABC}"/>
                </a:ext>
              </a:extLst>
            </p:cNvPr>
            <p:cNvSpPr>
              <a:spLocks/>
            </p:cNvSpPr>
            <p:nvPr/>
          </p:nvSpPr>
          <p:spPr bwMode="auto">
            <a:xfrm flipH="1">
              <a:off x="499567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62" name="Freeform 31">
              <a:extLst>
                <a:ext uri="{FF2B5EF4-FFF2-40B4-BE49-F238E27FC236}">
                  <a16:creationId xmlns:a16="http://schemas.microsoft.com/office/drawing/2014/main" id="{551BEA87-303C-4C90-9B82-763E98AF250E}"/>
                </a:ext>
              </a:extLst>
            </p:cNvPr>
            <p:cNvSpPr>
              <a:spLocks/>
            </p:cNvSpPr>
            <p:nvPr/>
          </p:nvSpPr>
          <p:spPr bwMode="auto">
            <a:xfrm flipH="1">
              <a:off x="5102769"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29" name="Freeform 29">
              <a:extLst>
                <a:ext uri="{FF2B5EF4-FFF2-40B4-BE49-F238E27FC236}">
                  <a16:creationId xmlns:a16="http://schemas.microsoft.com/office/drawing/2014/main" id="{6333BBC6-F1E1-497C-AB64-9D4DB667CF5A}"/>
                </a:ext>
              </a:extLst>
            </p:cNvPr>
            <p:cNvSpPr>
              <a:spLocks/>
            </p:cNvSpPr>
            <p:nvPr/>
          </p:nvSpPr>
          <p:spPr bwMode="auto">
            <a:xfrm flipH="1">
              <a:off x="466704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30" name="Freeform 30">
              <a:extLst>
                <a:ext uri="{FF2B5EF4-FFF2-40B4-BE49-F238E27FC236}">
                  <a16:creationId xmlns:a16="http://schemas.microsoft.com/office/drawing/2014/main" id="{6C4018FE-3A89-4961-90B2-649DD278FAC9}"/>
                </a:ext>
              </a:extLst>
            </p:cNvPr>
            <p:cNvSpPr>
              <a:spLocks/>
            </p:cNvSpPr>
            <p:nvPr/>
          </p:nvSpPr>
          <p:spPr bwMode="auto">
            <a:xfrm flipH="1">
              <a:off x="4340907"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31" name="Freeform 31">
              <a:extLst>
                <a:ext uri="{FF2B5EF4-FFF2-40B4-BE49-F238E27FC236}">
                  <a16:creationId xmlns:a16="http://schemas.microsoft.com/office/drawing/2014/main" id="{C9CFAEF6-A908-4704-886C-4A068C982C1B}"/>
                </a:ext>
              </a:extLst>
            </p:cNvPr>
            <p:cNvSpPr>
              <a:spLocks/>
            </p:cNvSpPr>
            <p:nvPr/>
          </p:nvSpPr>
          <p:spPr bwMode="auto">
            <a:xfrm flipH="1">
              <a:off x="4774142"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32" name="Freeform 32">
              <a:extLst>
                <a:ext uri="{FF2B5EF4-FFF2-40B4-BE49-F238E27FC236}">
                  <a16:creationId xmlns:a16="http://schemas.microsoft.com/office/drawing/2014/main" id="{73B083C5-25A1-43B2-B0A7-3CD495E2E88F}"/>
                </a:ext>
              </a:extLst>
            </p:cNvPr>
            <p:cNvSpPr>
              <a:spLocks/>
            </p:cNvSpPr>
            <p:nvPr/>
          </p:nvSpPr>
          <p:spPr bwMode="auto">
            <a:xfrm flipH="1">
              <a:off x="4448001"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33" name="Freeform 29">
              <a:extLst>
                <a:ext uri="{FF2B5EF4-FFF2-40B4-BE49-F238E27FC236}">
                  <a16:creationId xmlns:a16="http://schemas.microsoft.com/office/drawing/2014/main" id="{DAB884E2-CE71-4DDE-A735-E37DCC5A53EE}"/>
                </a:ext>
              </a:extLst>
            </p:cNvPr>
            <p:cNvSpPr>
              <a:spLocks/>
            </p:cNvSpPr>
            <p:nvPr/>
          </p:nvSpPr>
          <p:spPr bwMode="auto">
            <a:xfrm flipH="1">
              <a:off x="401227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34" name="Freeform 30">
              <a:extLst>
                <a:ext uri="{FF2B5EF4-FFF2-40B4-BE49-F238E27FC236}">
                  <a16:creationId xmlns:a16="http://schemas.microsoft.com/office/drawing/2014/main" id="{EF568FE2-3565-47CD-ADC4-B04DAA7488B1}"/>
                </a:ext>
              </a:extLst>
            </p:cNvPr>
            <p:cNvSpPr>
              <a:spLocks/>
            </p:cNvSpPr>
            <p:nvPr/>
          </p:nvSpPr>
          <p:spPr bwMode="auto">
            <a:xfrm flipH="1">
              <a:off x="368613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35" name="Freeform 31">
              <a:extLst>
                <a:ext uri="{FF2B5EF4-FFF2-40B4-BE49-F238E27FC236}">
                  <a16:creationId xmlns:a16="http://schemas.microsoft.com/office/drawing/2014/main" id="{3F475107-6FC4-4179-B06A-8BF6B5F902F1}"/>
                </a:ext>
              </a:extLst>
            </p:cNvPr>
            <p:cNvSpPr>
              <a:spLocks/>
            </p:cNvSpPr>
            <p:nvPr/>
          </p:nvSpPr>
          <p:spPr bwMode="auto">
            <a:xfrm flipH="1">
              <a:off x="4119373"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36" name="Freeform 32">
              <a:extLst>
                <a:ext uri="{FF2B5EF4-FFF2-40B4-BE49-F238E27FC236}">
                  <a16:creationId xmlns:a16="http://schemas.microsoft.com/office/drawing/2014/main" id="{3C96DC24-7E5F-4906-830F-6227C033421C}"/>
                </a:ext>
              </a:extLst>
            </p:cNvPr>
            <p:cNvSpPr>
              <a:spLocks/>
            </p:cNvSpPr>
            <p:nvPr/>
          </p:nvSpPr>
          <p:spPr bwMode="auto">
            <a:xfrm flipH="1">
              <a:off x="3793231"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37" name="Freeform 29">
              <a:extLst>
                <a:ext uri="{FF2B5EF4-FFF2-40B4-BE49-F238E27FC236}">
                  <a16:creationId xmlns:a16="http://schemas.microsoft.com/office/drawing/2014/main" id="{2DB41DF8-8259-4627-838C-DEAF6FCA5285}"/>
                </a:ext>
              </a:extLst>
            </p:cNvPr>
            <p:cNvSpPr>
              <a:spLocks/>
            </p:cNvSpPr>
            <p:nvPr/>
          </p:nvSpPr>
          <p:spPr bwMode="auto">
            <a:xfrm flipH="1">
              <a:off x="335751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38" name="Freeform 30">
              <a:extLst>
                <a:ext uri="{FF2B5EF4-FFF2-40B4-BE49-F238E27FC236}">
                  <a16:creationId xmlns:a16="http://schemas.microsoft.com/office/drawing/2014/main" id="{3098C31F-8477-481C-B1B1-A82DACCA32C6}"/>
                </a:ext>
              </a:extLst>
            </p:cNvPr>
            <p:cNvSpPr>
              <a:spLocks/>
            </p:cNvSpPr>
            <p:nvPr/>
          </p:nvSpPr>
          <p:spPr bwMode="auto">
            <a:xfrm flipH="1">
              <a:off x="3031369"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39" name="Freeform 31">
              <a:extLst>
                <a:ext uri="{FF2B5EF4-FFF2-40B4-BE49-F238E27FC236}">
                  <a16:creationId xmlns:a16="http://schemas.microsoft.com/office/drawing/2014/main" id="{D983920F-5530-4960-BADE-CAF034760A52}"/>
                </a:ext>
              </a:extLst>
            </p:cNvPr>
            <p:cNvSpPr>
              <a:spLocks/>
            </p:cNvSpPr>
            <p:nvPr/>
          </p:nvSpPr>
          <p:spPr bwMode="auto">
            <a:xfrm flipH="1">
              <a:off x="3464604"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40" name="Freeform 32">
              <a:extLst>
                <a:ext uri="{FF2B5EF4-FFF2-40B4-BE49-F238E27FC236}">
                  <a16:creationId xmlns:a16="http://schemas.microsoft.com/office/drawing/2014/main" id="{D9F4251F-E860-4F45-9E51-D20B1B8D50F9}"/>
                </a:ext>
              </a:extLst>
            </p:cNvPr>
            <p:cNvSpPr>
              <a:spLocks/>
            </p:cNvSpPr>
            <p:nvPr/>
          </p:nvSpPr>
          <p:spPr bwMode="auto">
            <a:xfrm flipH="1">
              <a:off x="3138464"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41" name="Freeform 29">
              <a:extLst>
                <a:ext uri="{FF2B5EF4-FFF2-40B4-BE49-F238E27FC236}">
                  <a16:creationId xmlns:a16="http://schemas.microsoft.com/office/drawing/2014/main" id="{37FC472F-3180-4603-8DAD-6764456D2BC0}"/>
                </a:ext>
              </a:extLst>
            </p:cNvPr>
            <p:cNvSpPr>
              <a:spLocks/>
            </p:cNvSpPr>
            <p:nvPr/>
          </p:nvSpPr>
          <p:spPr bwMode="auto">
            <a:xfrm flipH="1">
              <a:off x="270274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42" name="Freeform 30">
              <a:extLst>
                <a:ext uri="{FF2B5EF4-FFF2-40B4-BE49-F238E27FC236}">
                  <a16:creationId xmlns:a16="http://schemas.microsoft.com/office/drawing/2014/main" id="{C531C4E4-297D-4124-84BC-25B9E439FAB6}"/>
                </a:ext>
              </a:extLst>
            </p:cNvPr>
            <p:cNvSpPr>
              <a:spLocks/>
            </p:cNvSpPr>
            <p:nvPr/>
          </p:nvSpPr>
          <p:spPr bwMode="auto">
            <a:xfrm flipH="1">
              <a:off x="2376599"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43" name="Freeform 31">
              <a:extLst>
                <a:ext uri="{FF2B5EF4-FFF2-40B4-BE49-F238E27FC236}">
                  <a16:creationId xmlns:a16="http://schemas.microsoft.com/office/drawing/2014/main" id="{02DAF02D-D608-4F3F-A2B1-381E5462E606}"/>
                </a:ext>
              </a:extLst>
            </p:cNvPr>
            <p:cNvSpPr>
              <a:spLocks/>
            </p:cNvSpPr>
            <p:nvPr/>
          </p:nvSpPr>
          <p:spPr bwMode="auto">
            <a:xfrm flipH="1">
              <a:off x="2809836"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44" name="Freeform 32">
              <a:extLst>
                <a:ext uri="{FF2B5EF4-FFF2-40B4-BE49-F238E27FC236}">
                  <a16:creationId xmlns:a16="http://schemas.microsoft.com/office/drawing/2014/main" id="{8C7D28A3-C382-45FC-B132-AC3CB6D5D1A4}"/>
                </a:ext>
              </a:extLst>
            </p:cNvPr>
            <p:cNvSpPr>
              <a:spLocks/>
            </p:cNvSpPr>
            <p:nvPr/>
          </p:nvSpPr>
          <p:spPr bwMode="auto">
            <a:xfrm flipH="1">
              <a:off x="2483694"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45" name="Freeform 387">
              <a:extLst>
                <a:ext uri="{FF2B5EF4-FFF2-40B4-BE49-F238E27FC236}">
                  <a16:creationId xmlns:a16="http://schemas.microsoft.com/office/drawing/2014/main" id="{C16632E5-2CA3-4E7D-A11E-9A529C40A4EC}"/>
                </a:ext>
              </a:extLst>
            </p:cNvPr>
            <p:cNvSpPr>
              <a:spLocks/>
            </p:cNvSpPr>
            <p:nvPr/>
          </p:nvSpPr>
          <p:spPr bwMode="auto">
            <a:xfrm flipH="1">
              <a:off x="2047972"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46" name="Freeform 388">
              <a:extLst>
                <a:ext uri="{FF2B5EF4-FFF2-40B4-BE49-F238E27FC236}">
                  <a16:creationId xmlns:a16="http://schemas.microsoft.com/office/drawing/2014/main" id="{B647CA16-4512-4A8A-8CD0-DBD07891ED15}"/>
                </a:ext>
              </a:extLst>
            </p:cNvPr>
            <p:cNvSpPr>
              <a:spLocks/>
            </p:cNvSpPr>
            <p:nvPr/>
          </p:nvSpPr>
          <p:spPr bwMode="auto">
            <a:xfrm flipH="1">
              <a:off x="172183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47" name="Freeform 389">
              <a:extLst>
                <a:ext uri="{FF2B5EF4-FFF2-40B4-BE49-F238E27FC236}">
                  <a16:creationId xmlns:a16="http://schemas.microsoft.com/office/drawing/2014/main" id="{577326F0-060E-4758-9639-9DBDB1B8C43B}"/>
                </a:ext>
              </a:extLst>
            </p:cNvPr>
            <p:cNvSpPr>
              <a:spLocks/>
            </p:cNvSpPr>
            <p:nvPr/>
          </p:nvSpPr>
          <p:spPr bwMode="auto">
            <a:xfrm flipH="1">
              <a:off x="2155066"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48" name="Freeform 390">
              <a:extLst>
                <a:ext uri="{FF2B5EF4-FFF2-40B4-BE49-F238E27FC236}">
                  <a16:creationId xmlns:a16="http://schemas.microsoft.com/office/drawing/2014/main" id="{8631742D-93A8-43E6-8CBA-66BCEE1AB90E}"/>
                </a:ext>
              </a:extLst>
            </p:cNvPr>
            <p:cNvSpPr>
              <a:spLocks/>
            </p:cNvSpPr>
            <p:nvPr/>
          </p:nvSpPr>
          <p:spPr bwMode="auto">
            <a:xfrm flipH="1">
              <a:off x="1828926"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49" name="Freeform 29">
              <a:extLst>
                <a:ext uri="{FF2B5EF4-FFF2-40B4-BE49-F238E27FC236}">
                  <a16:creationId xmlns:a16="http://schemas.microsoft.com/office/drawing/2014/main" id="{E0DD1B22-EC27-454E-96AA-1162EECA0EC2}"/>
                </a:ext>
              </a:extLst>
            </p:cNvPr>
            <p:cNvSpPr>
              <a:spLocks/>
            </p:cNvSpPr>
            <p:nvPr/>
          </p:nvSpPr>
          <p:spPr bwMode="auto">
            <a:xfrm flipH="1">
              <a:off x="139320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50" name="Freeform 31">
              <a:extLst>
                <a:ext uri="{FF2B5EF4-FFF2-40B4-BE49-F238E27FC236}">
                  <a16:creationId xmlns:a16="http://schemas.microsoft.com/office/drawing/2014/main" id="{3FC7C8BE-C066-4AA2-869D-B678A04D0AAE}"/>
                </a:ext>
              </a:extLst>
            </p:cNvPr>
            <p:cNvSpPr>
              <a:spLocks/>
            </p:cNvSpPr>
            <p:nvPr/>
          </p:nvSpPr>
          <p:spPr bwMode="auto">
            <a:xfrm flipH="1">
              <a:off x="1500297"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51" name="Freeform 29">
              <a:extLst>
                <a:ext uri="{FF2B5EF4-FFF2-40B4-BE49-F238E27FC236}">
                  <a16:creationId xmlns:a16="http://schemas.microsoft.com/office/drawing/2014/main" id="{EDD192E1-3D1F-4DA4-A720-2F4E239C0C3D}"/>
                </a:ext>
              </a:extLst>
            </p:cNvPr>
            <p:cNvSpPr>
              <a:spLocks/>
            </p:cNvSpPr>
            <p:nvPr/>
          </p:nvSpPr>
          <p:spPr bwMode="auto">
            <a:xfrm flipH="1">
              <a:off x="106457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52" name="Freeform 30">
              <a:extLst>
                <a:ext uri="{FF2B5EF4-FFF2-40B4-BE49-F238E27FC236}">
                  <a16:creationId xmlns:a16="http://schemas.microsoft.com/office/drawing/2014/main" id="{23BAE904-AA11-4B82-9E9B-E6ADC474C46D}"/>
                </a:ext>
              </a:extLst>
            </p:cNvPr>
            <p:cNvSpPr>
              <a:spLocks/>
            </p:cNvSpPr>
            <p:nvPr/>
          </p:nvSpPr>
          <p:spPr bwMode="auto">
            <a:xfrm flipH="1">
              <a:off x="73843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53" name="Freeform 31">
              <a:extLst>
                <a:ext uri="{FF2B5EF4-FFF2-40B4-BE49-F238E27FC236}">
                  <a16:creationId xmlns:a16="http://schemas.microsoft.com/office/drawing/2014/main" id="{7585F738-7F93-4052-9702-2D558ACE3B8C}"/>
                </a:ext>
              </a:extLst>
            </p:cNvPr>
            <p:cNvSpPr>
              <a:spLocks/>
            </p:cNvSpPr>
            <p:nvPr/>
          </p:nvSpPr>
          <p:spPr bwMode="auto">
            <a:xfrm flipH="1">
              <a:off x="1171668"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54" name="Freeform 32">
              <a:extLst>
                <a:ext uri="{FF2B5EF4-FFF2-40B4-BE49-F238E27FC236}">
                  <a16:creationId xmlns:a16="http://schemas.microsoft.com/office/drawing/2014/main" id="{A3ABF0FF-013C-48E6-B6E9-70CBF62533EF}"/>
                </a:ext>
              </a:extLst>
            </p:cNvPr>
            <p:cNvSpPr>
              <a:spLocks/>
            </p:cNvSpPr>
            <p:nvPr/>
          </p:nvSpPr>
          <p:spPr bwMode="auto">
            <a:xfrm flipH="1">
              <a:off x="845528"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55" name="Freeform 397">
              <a:extLst>
                <a:ext uri="{FF2B5EF4-FFF2-40B4-BE49-F238E27FC236}">
                  <a16:creationId xmlns:a16="http://schemas.microsoft.com/office/drawing/2014/main" id="{636DD28C-CEE0-4B23-B6DA-9B6AE2C43C0F}"/>
                </a:ext>
              </a:extLst>
            </p:cNvPr>
            <p:cNvSpPr>
              <a:spLocks/>
            </p:cNvSpPr>
            <p:nvPr/>
          </p:nvSpPr>
          <p:spPr bwMode="auto">
            <a:xfrm flipH="1">
              <a:off x="40980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56" name="Freeform 398">
              <a:extLst>
                <a:ext uri="{FF2B5EF4-FFF2-40B4-BE49-F238E27FC236}">
                  <a16:creationId xmlns:a16="http://schemas.microsoft.com/office/drawing/2014/main" id="{79DA7F26-9507-44CF-A6F0-D6EC5B5B4586}"/>
                </a:ext>
              </a:extLst>
            </p:cNvPr>
            <p:cNvSpPr>
              <a:spLocks/>
            </p:cNvSpPr>
            <p:nvPr/>
          </p:nvSpPr>
          <p:spPr bwMode="auto">
            <a:xfrm flipH="1">
              <a:off x="83664"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57" name="Freeform 399">
              <a:extLst>
                <a:ext uri="{FF2B5EF4-FFF2-40B4-BE49-F238E27FC236}">
                  <a16:creationId xmlns:a16="http://schemas.microsoft.com/office/drawing/2014/main" id="{D495619C-D13F-4826-98C1-9C0FC1CFC91F}"/>
                </a:ext>
              </a:extLst>
            </p:cNvPr>
            <p:cNvSpPr>
              <a:spLocks/>
            </p:cNvSpPr>
            <p:nvPr/>
          </p:nvSpPr>
          <p:spPr bwMode="auto">
            <a:xfrm flipH="1">
              <a:off x="516899"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58" name="Freeform 400">
              <a:extLst>
                <a:ext uri="{FF2B5EF4-FFF2-40B4-BE49-F238E27FC236}">
                  <a16:creationId xmlns:a16="http://schemas.microsoft.com/office/drawing/2014/main" id="{85903CF0-FCCB-42A3-B0C2-497B3066DF9E}"/>
                </a:ext>
              </a:extLst>
            </p:cNvPr>
            <p:cNvSpPr>
              <a:spLocks/>
            </p:cNvSpPr>
            <p:nvPr/>
          </p:nvSpPr>
          <p:spPr bwMode="auto">
            <a:xfrm flipH="1">
              <a:off x="190758"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1805" name="Group 1804">
            <a:extLst>
              <a:ext uri="{FF2B5EF4-FFF2-40B4-BE49-F238E27FC236}">
                <a16:creationId xmlns:a16="http://schemas.microsoft.com/office/drawing/2014/main" id="{175F517F-E574-43AC-BCC9-20114D6375CB}"/>
              </a:ext>
            </a:extLst>
          </p:cNvPr>
          <p:cNvGrpSpPr/>
          <p:nvPr userDrawn="1"/>
        </p:nvGrpSpPr>
        <p:grpSpPr>
          <a:xfrm>
            <a:off x="83664" y="2059076"/>
            <a:ext cx="12009864" cy="176637"/>
            <a:chOff x="83663" y="1961698"/>
            <a:chExt cx="12009864" cy="176637"/>
          </a:xfrm>
        </p:grpSpPr>
        <p:sp>
          <p:nvSpPr>
            <p:cNvPr id="363" name="Freeform 29">
              <a:extLst>
                <a:ext uri="{FF2B5EF4-FFF2-40B4-BE49-F238E27FC236}">
                  <a16:creationId xmlns:a16="http://schemas.microsoft.com/office/drawing/2014/main" id="{EC7DB8EF-FBB0-4C0A-8DC8-E07F9A78ACC9}"/>
                </a:ext>
              </a:extLst>
            </p:cNvPr>
            <p:cNvSpPr>
              <a:spLocks/>
            </p:cNvSpPr>
            <p:nvPr/>
          </p:nvSpPr>
          <p:spPr bwMode="auto">
            <a:xfrm>
              <a:off x="5217208"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64" name="Freeform 30">
              <a:extLst>
                <a:ext uri="{FF2B5EF4-FFF2-40B4-BE49-F238E27FC236}">
                  <a16:creationId xmlns:a16="http://schemas.microsoft.com/office/drawing/2014/main" id="{F4037115-A375-4861-B05A-B088C53D4799}"/>
                </a:ext>
              </a:extLst>
            </p:cNvPr>
            <p:cNvSpPr>
              <a:spLocks/>
            </p:cNvSpPr>
            <p:nvPr/>
          </p:nvSpPr>
          <p:spPr bwMode="auto">
            <a:xfrm>
              <a:off x="5543349"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65" name="Freeform 31">
              <a:extLst>
                <a:ext uri="{FF2B5EF4-FFF2-40B4-BE49-F238E27FC236}">
                  <a16:creationId xmlns:a16="http://schemas.microsoft.com/office/drawing/2014/main" id="{F71B764F-BBC1-4903-82BF-E8F6BEEC09FD}"/>
                </a:ext>
              </a:extLst>
            </p:cNvPr>
            <p:cNvSpPr>
              <a:spLocks/>
            </p:cNvSpPr>
            <p:nvPr/>
          </p:nvSpPr>
          <p:spPr bwMode="auto">
            <a:xfrm>
              <a:off x="4995675"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66" name="Freeform 32">
              <a:extLst>
                <a:ext uri="{FF2B5EF4-FFF2-40B4-BE49-F238E27FC236}">
                  <a16:creationId xmlns:a16="http://schemas.microsoft.com/office/drawing/2014/main" id="{5B4D083D-0E63-46C1-8BD1-B68FB7974DAE}"/>
                </a:ext>
              </a:extLst>
            </p:cNvPr>
            <p:cNvSpPr>
              <a:spLocks/>
            </p:cNvSpPr>
            <p:nvPr/>
          </p:nvSpPr>
          <p:spPr bwMode="auto">
            <a:xfrm>
              <a:off x="5324302"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67" name="Freeform 29">
              <a:extLst>
                <a:ext uri="{FF2B5EF4-FFF2-40B4-BE49-F238E27FC236}">
                  <a16:creationId xmlns:a16="http://schemas.microsoft.com/office/drawing/2014/main" id="{07F263A1-1052-42EF-BE2E-CBEC0776F00F}"/>
                </a:ext>
              </a:extLst>
            </p:cNvPr>
            <p:cNvSpPr>
              <a:spLocks/>
            </p:cNvSpPr>
            <p:nvPr/>
          </p:nvSpPr>
          <p:spPr bwMode="auto">
            <a:xfrm>
              <a:off x="5871978"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68" name="Freeform 30">
              <a:extLst>
                <a:ext uri="{FF2B5EF4-FFF2-40B4-BE49-F238E27FC236}">
                  <a16:creationId xmlns:a16="http://schemas.microsoft.com/office/drawing/2014/main" id="{0AF9870C-099E-4FC4-B9F3-04E82B06BAD5}"/>
                </a:ext>
              </a:extLst>
            </p:cNvPr>
            <p:cNvSpPr>
              <a:spLocks/>
            </p:cNvSpPr>
            <p:nvPr/>
          </p:nvSpPr>
          <p:spPr bwMode="auto">
            <a:xfrm>
              <a:off x="6198118"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69" name="Freeform 31">
              <a:extLst>
                <a:ext uri="{FF2B5EF4-FFF2-40B4-BE49-F238E27FC236}">
                  <a16:creationId xmlns:a16="http://schemas.microsoft.com/office/drawing/2014/main" id="{A5763AC5-2EB8-4033-A2F4-E64BC95E5F48}"/>
                </a:ext>
              </a:extLst>
            </p:cNvPr>
            <p:cNvSpPr>
              <a:spLocks/>
            </p:cNvSpPr>
            <p:nvPr/>
          </p:nvSpPr>
          <p:spPr bwMode="auto">
            <a:xfrm>
              <a:off x="5650444"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70" name="Freeform 32">
              <a:extLst>
                <a:ext uri="{FF2B5EF4-FFF2-40B4-BE49-F238E27FC236}">
                  <a16:creationId xmlns:a16="http://schemas.microsoft.com/office/drawing/2014/main" id="{A73BC0D5-4387-4AC6-A592-7C4A03AC88D4}"/>
                </a:ext>
              </a:extLst>
            </p:cNvPr>
            <p:cNvSpPr>
              <a:spLocks/>
            </p:cNvSpPr>
            <p:nvPr/>
          </p:nvSpPr>
          <p:spPr bwMode="auto">
            <a:xfrm>
              <a:off x="5979072"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71" name="Freeform 29">
              <a:extLst>
                <a:ext uri="{FF2B5EF4-FFF2-40B4-BE49-F238E27FC236}">
                  <a16:creationId xmlns:a16="http://schemas.microsoft.com/office/drawing/2014/main" id="{9A7B8048-FD3A-4FE1-9ABB-1F97F186A06E}"/>
                </a:ext>
              </a:extLst>
            </p:cNvPr>
            <p:cNvSpPr>
              <a:spLocks/>
            </p:cNvSpPr>
            <p:nvPr/>
          </p:nvSpPr>
          <p:spPr bwMode="auto">
            <a:xfrm>
              <a:off x="6526746"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72" name="Freeform 30">
              <a:extLst>
                <a:ext uri="{FF2B5EF4-FFF2-40B4-BE49-F238E27FC236}">
                  <a16:creationId xmlns:a16="http://schemas.microsoft.com/office/drawing/2014/main" id="{8E705442-3A03-4393-AD7C-5ECD2614D65C}"/>
                </a:ext>
              </a:extLst>
            </p:cNvPr>
            <p:cNvSpPr>
              <a:spLocks/>
            </p:cNvSpPr>
            <p:nvPr/>
          </p:nvSpPr>
          <p:spPr bwMode="auto">
            <a:xfrm>
              <a:off x="6852887"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73" name="Freeform 31">
              <a:extLst>
                <a:ext uri="{FF2B5EF4-FFF2-40B4-BE49-F238E27FC236}">
                  <a16:creationId xmlns:a16="http://schemas.microsoft.com/office/drawing/2014/main" id="{1BFB06A1-FDB8-43AF-9A28-3E1C806BB970}"/>
                </a:ext>
              </a:extLst>
            </p:cNvPr>
            <p:cNvSpPr>
              <a:spLocks/>
            </p:cNvSpPr>
            <p:nvPr/>
          </p:nvSpPr>
          <p:spPr bwMode="auto">
            <a:xfrm>
              <a:off x="6305213"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74" name="Freeform 32">
              <a:extLst>
                <a:ext uri="{FF2B5EF4-FFF2-40B4-BE49-F238E27FC236}">
                  <a16:creationId xmlns:a16="http://schemas.microsoft.com/office/drawing/2014/main" id="{D4C3DB7E-A3A4-4629-86E4-0A6CFB52C1BE}"/>
                </a:ext>
              </a:extLst>
            </p:cNvPr>
            <p:cNvSpPr>
              <a:spLocks/>
            </p:cNvSpPr>
            <p:nvPr/>
          </p:nvSpPr>
          <p:spPr bwMode="auto">
            <a:xfrm>
              <a:off x="6633841"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75" name="Freeform 29">
              <a:extLst>
                <a:ext uri="{FF2B5EF4-FFF2-40B4-BE49-F238E27FC236}">
                  <a16:creationId xmlns:a16="http://schemas.microsoft.com/office/drawing/2014/main" id="{2ED5AD39-DD67-4A6C-9F4F-8AEBE7C640E4}"/>
                </a:ext>
              </a:extLst>
            </p:cNvPr>
            <p:cNvSpPr>
              <a:spLocks/>
            </p:cNvSpPr>
            <p:nvPr/>
          </p:nvSpPr>
          <p:spPr bwMode="auto">
            <a:xfrm>
              <a:off x="7181515"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76" name="Freeform 30">
              <a:extLst>
                <a:ext uri="{FF2B5EF4-FFF2-40B4-BE49-F238E27FC236}">
                  <a16:creationId xmlns:a16="http://schemas.microsoft.com/office/drawing/2014/main" id="{6AB28ED1-CA10-4C14-81CE-430DCF8FE1C0}"/>
                </a:ext>
              </a:extLst>
            </p:cNvPr>
            <p:cNvSpPr>
              <a:spLocks/>
            </p:cNvSpPr>
            <p:nvPr/>
          </p:nvSpPr>
          <p:spPr bwMode="auto">
            <a:xfrm>
              <a:off x="7507656"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77" name="Freeform 31">
              <a:extLst>
                <a:ext uri="{FF2B5EF4-FFF2-40B4-BE49-F238E27FC236}">
                  <a16:creationId xmlns:a16="http://schemas.microsoft.com/office/drawing/2014/main" id="{F706576C-DE7A-41FD-8CCC-0602832481F4}"/>
                </a:ext>
              </a:extLst>
            </p:cNvPr>
            <p:cNvSpPr>
              <a:spLocks/>
            </p:cNvSpPr>
            <p:nvPr/>
          </p:nvSpPr>
          <p:spPr bwMode="auto">
            <a:xfrm>
              <a:off x="6959982"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78" name="Freeform 32">
              <a:extLst>
                <a:ext uri="{FF2B5EF4-FFF2-40B4-BE49-F238E27FC236}">
                  <a16:creationId xmlns:a16="http://schemas.microsoft.com/office/drawing/2014/main" id="{561CB93A-8653-4AD8-B4B6-EA001CA79C8F}"/>
                </a:ext>
              </a:extLst>
            </p:cNvPr>
            <p:cNvSpPr>
              <a:spLocks/>
            </p:cNvSpPr>
            <p:nvPr/>
          </p:nvSpPr>
          <p:spPr bwMode="auto">
            <a:xfrm>
              <a:off x="7288610"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79" name="Freeform 521">
              <a:extLst>
                <a:ext uri="{FF2B5EF4-FFF2-40B4-BE49-F238E27FC236}">
                  <a16:creationId xmlns:a16="http://schemas.microsoft.com/office/drawing/2014/main" id="{2CB5CF9D-4ABD-44F9-ADEE-9B04A5EEC03A}"/>
                </a:ext>
              </a:extLst>
            </p:cNvPr>
            <p:cNvSpPr>
              <a:spLocks/>
            </p:cNvSpPr>
            <p:nvPr/>
          </p:nvSpPr>
          <p:spPr bwMode="auto">
            <a:xfrm>
              <a:off x="7836284"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80" name="Freeform 522">
              <a:extLst>
                <a:ext uri="{FF2B5EF4-FFF2-40B4-BE49-F238E27FC236}">
                  <a16:creationId xmlns:a16="http://schemas.microsoft.com/office/drawing/2014/main" id="{737A4EFC-4138-4498-A9F7-84DF70DFFAB0}"/>
                </a:ext>
              </a:extLst>
            </p:cNvPr>
            <p:cNvSpPr>
              <a:spLocks/>
            </p:cNvSpPr>
            <p:nvPr/>
          </p:nvSpPr>
          <p:spPr bwMode="auto">
            <a:xfrm>
              <a:off x="8162425"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81" name="Freeform 523">
              <a:extLst>
                <a:ext uri="{FF2B5EF4-FFF2-40B4-BE49-F238E27FC236}">
                  <a16:creationId xmlns:a16="http://schemas.microsoft.com/office/drawing/2014/main" id="{529A9722-170F-4D12-A489-780BCCFAAEFC}"/>
                </a:ext>
              </a:extLst>
            </p:cNvPr>
            <p:cNvSpPr>
              <a:spLocks/>
            </p:cNvSpPr>
            <p:nvPr/>
          </p:nvSpPr>
          <p:spPr bwMode="auto">
            <a:xfrm>
              <a:off x="7614751"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82" name="Freeform 524">
              <a:extLst>
                <a:ext uri="{FF2B5EF4-FFF2-40B4-BE49-F238E27FC236}">
                  <a16:creationId xmlns:a16="http://schemas.microsoft.com/office/drawing/2014/main" id="{17B43C9F-DB77-40EA-AD93-0BFC53043B8D}"/>
                </a:ext>
              </a:extLst>
            </p:cNvPr>
            <p:cNvSpPr>
              <a:spLocks/>
            </p:cNvSpPr>
            <p:nvPr/>
          </p:nvSpPr>
          <p:spPr bwMode="auto">
            <a:xfrm>
              <a:off x="7943378"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83" name="Freeform 29">
              <a:extLst>
                <a:ext uri="{FF2B5EF4-FFF2-40B4-BE49-F238E27FC236}">
                  <a16:creationId xmlns:a16="http://schemas.microsoft.com/office/drawing/2014/main" id="{1B85B179-5587-404E-B9FB-BFF498A9F547}"/>
                </a:ext>
              </a:extLst>
            </p:cNvPr>
            <p:cNvSpPr>
              <a:spLocks/>
            </p:cNvSpPr>
            <p:nvPr/>
          </p:nvSpPr>
          <p:spPr bwMode="auto">
            <a:xfrm>
              <a:off x="8491054"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84" name="Freeform 31">
              <a:extLst>
                <a:ext uri="{FF2B5EF4-FFF2-40B4-BE49-F238E27FC236}">
                  <a16:creationId xmlns:a16="http://schemas.microsoft.com/office/drawing/2014/main" id="{E7BA6F5E-DC13-4AF4-9F49-EEF05A8F24F5}"/>
                </a:ext>
              </a:extLst>
            </p:cNvPr>
            <p:cNvSpPr>
              <a:spLocks/>
            </p:cNvSpPr>
            <p:nvPr/>
          </p:nvSpPr>
          <p:spPr bwMode="auto">
            <a:xfrm>
              <a:off x="8269520"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85" name="Freeform 29">
              <a:extLst>
                <a:ext uri="{FF2B5EF4-FFF2-40B4-BE49-F238E27FC236}">
                  <a16:creationId xmlns:a16="http://schemas.microsoft.com/office/drawing/2014/main" id="{7AC21222-F53B-49F4-B120-4142E895988D}"/>
                </a:ext>
              </a:extLst>
            </p:cNvPr>
            <p:cNvSpPr>
              <a:spLocks/>
            </p:cNvSpPr>
            <p:nvPr/>
          </p:nvSpPr>
          <p:spPr bwMode="auto">
            <a:xfrm>
              <a:off x="8819682"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86" name="Freeform 30">
              <a:extLst>
                <a:ext uri="{FF2B5EF4-FFF2-40B4-BE49-F238E27FC236}">
                  <a16:creationId xmlns:a16="http://schemas.microsoft.com/office/drawing/2014/main" id="{1D769113-2D5C-4319-B3A0-1445FC2FEEDF}"/>
                </a:ext>
              </a:extLst>
            </p:cNvPr>
            <p:cNvSpPr>
              <a:spLocks/>
            </p:cNvSpPr>
            <p:nvPr/>
          </p:nvSpPr>
          <p:spPr bwMode="auto">
            <a:xfrm>
              <a:off x="9145823"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87" name="Freeform 31">
              <a:extLst>
                <a:ext uri="{FF2B5EF4-FFF2-40B4-BE49-F238E27FC236}">
                  <a16:creationId xmlns:a16="http://schemas.microsoft.com/office/drawing/2014/main" id="{CF76F5D2-8EBF-4BBF-BAC0-A598831BD4AE}"/>
                </a:ext>
              </a:extLst>
            </p:cNvPr>
            <p:cNvSpPr>
              <a:spLocks/>
            </p:cNvSpPr>
            <p:nvPr/>
          </p:nvSpPr>
          <p:spPr bwMode="auto">
            <a:xfrm>
              <a:off x="8598148"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88" name="Freeform 32">
              <a:extLst>
                <a:ext uri="{FF2B5EF4-FFF2-40B4-BE49-F238E27FC236}">
                  <a16:creationId xmlns:a16="http://schemas.microsoft.com/office/drawing/2014/main" id="{79DF8DA3-0D96-46EC-9297-EC7B5CFF9324}"/>
                </a:ext>
              </a:extLst>
            </p:cNvPr>
            <p:cNvSpPr>
              <a:spLocks/>
            </p:cNvSpPr>
            <p:nvPr/>
          </p:nvSpPr>
          <p:spPr bwMode="auto">
            <a:xfrm>
              <a:off x="8926776"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89" name="Freeform 29">
              <a:extLst>
                <a:ext uri="{FF2B5EF4-FFF2-40B4-BE49-F238E27FC236}">
                  <a16:creationId xmlns:a16="http://schemas.microsoft.com/office/drawing/2014/main" id="{0F27AB28-22A8-415C-B6D0-94ADD1E6061B}"/>
                </a:ext>
              </a:extLst>
            </p:cNvPr>
            <p:cNvSpPr>
              <a:spLocks/>
            </p:cNvSpPr>
            <p:nvPr/>
          </p:nvSpPr>
          <p:spPr bwMode="auto">
            <a:xfrm>
              <a:off x="9474451"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90" name="Freeform 30">
              <a:extLst>
                <a:ext uri="{FF2B5EF4-FFF2-40B4-BE49-F238E27FC236}">
                  <a16:creationId xmlns:a16="http://schemas.microsoft.com/office/drawing/2014/main" id="{D765D90F-EA0F-452A-A34B-3D776168B82C}"/>
                </a:ext>
              </a:extLst>
            </p:cNvPr>
            <p:cNvSpPr>
              <a:spLocks/>
            </p:cNvSpPr>
            <p:nvPr/>
          </p:nvSpPr>
          <p:spPr bwMode="auto">
            <a:xfrm>
              <a:off x="9800592"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91" name="Freeform 31">
              <a:extLst>
                <a:ext uri="{FF2B5EF4-FFF2-40B4-BE49-F238E27FC236}">
                  <a16:creationId xmlns:a16="http://schemas.microsoft.com/office/drawing/2014/main" id="{DD19005B-BC1E-494D-A8C5-6499478589A9}"/>
                </a:ext>
              </a:extLst>
            </p:cNvPr>
            <p:cNvSpPr>
              <a:spLocks/>
            </p:cNvSpPr>
            <p:nvPr/>
          </p:nvSpPr>
          <p:spPr bwMode="auto">
            <a:xfrm>
              <a:off x="9252918"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92" name="Freeform 32">
              <a:extLst>
                <a:ext uri="{FF2B5EF4-FFF2-40B4-BE49-F238E27FC236}">
                  <a16:creationId xmlns:a16="http://schemas.microsoft.com/office/drawing/2014/main" id="{B91B9304-73B8-4185-8D11-481474B8CEB5}"/>
                </a:ext>
              </a:extLst>
            </p:cNvPr>
            <p:cNvSpPr>
              <a:spLocks/>
            </p:cNvSpPr>
            <p:nvPr/>
          </p:nvSpPr>
          <p:spPr bwMode="auto">
            <a:xfrm>
              <a:off x="9581546"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93" name="Freeform 29">
              <a:extLst>
                <a:ext uri="{FF2B5EF4-FFF2-40B4-BE49-F238E27FC236}">
                  <a16:creationId xmlns:a16="http://schemas.microsoft.com/office/drawing/2014/main" id="{E0E23F06-6E0C-4B21-BB6B-EDAFF0375A26}"/>
                </a:ext>
              </a:extLst>
            </p:cNvPr>
            <p:cNvSpPr>
              <a:spLocks/>
            </p:cNvSpPr>
            <p:nvPr/>
          </p:nvSpPr>
          <p:spPr bwMode="auto">
            <a:xfrm>
              <a:off x="10129220"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94" name="Freeform 30">
              <a:extLst>
                <a:ext uri="{FF2B5EF4-FFF2-40B4-BE49-F238E27FC236}">
                  <a16:creationId xmlns:a16="http://schemas.microsoft.com/office/drawing/2014/main" id="{19AA63C5-39A7-41EE-8AB5-23D2AF665F78}"/>
                </a:ext>
              </a:extLst>
            </p:cNvPr>
            <p:cNvSpPr>
              <a:spLocks/>
            </p:cNvSpPr>
            <p:nvPr/>
          </p:nvSpPr>
          <p:spPr bwMode="auto">
            <a:xfrm>
              <a:off x="10455360"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95" name="Freeform 31">
              <a:extLst>
                <a:ext uri="{FF2B5EF4-FFF2-40B4-BE49-F238E27FC236}">
                  <a16:creationId xmlns:a16="http://schemas.microsoft.com/office/drawing/2014/main" id="{C265C136-7F01-4228-9566-BAF8D3CE697D}"/>
                </a:ext>
              </a:extLst>
            </p:cNvPr>
            <p:cNvSpPr>
              <a:spLocks/>
            </p:cNvSpPr>
            <p:nvPr/>
          </p:nvSpPr>
          <p:spPr bwMode="auto">
            <a:xfrm>
              <a:off x="9907686"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96" name="Freeform 32">
              <a:extLst>
                <a:ext uri="{FF2B5EF4-FFF2-40B4-BE49-F238E27FC236}">
                  <a16:creationId xmlns:a16="http://schemas.microsoft.com/office/drawing/2014/main" id="{CE73E6DC-43ED-4A25-BED4-F78B6AECC0DF}"/>
                </a:ext>
              </a:extLst>
            </p:cNvPr>
            <p:cNvSpPr>
              <a:spLocks/>
            </p:cNvSpPr>
            <p:nvPr/>
          </p:nvSpPr>
          <p:spPr bwMode="auto">
            <a:xfrm>
              <a:off x="10236314"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97" name="Freeform 29">
              <a:extLst>
                <a:ext uri="{FF2B5EF4-FFF2-40B4-BE49-F238E27FC236}">
                  <a16:creationId xmlns:a16="http://schemas.microsoft.com/office/drawing/2014/main" id="{E83598B8-DFA4-43D6-9DD0-0E3A9EADEE70}"/>
                </a:ext>
              </a:extLst>
            </p:cNvPr>
            <p:cNvSpPr>
              <a:spLocks/>
            </p:cNvSpPr>
            <p:nvPr/>
          </p:nvSpPr>
          <p:spPr bwMode="auto">
            <a:xfrm>
              <a:off x="10783989"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98" name="Freeform 30">
              <a:extLst>
                <a:ext uri="{FF2B5EF4-FFF2-40B4-BE49-F238E27FC236}">
                  <a16:creationId xmlns:a16="http://schemas.microsoft.com/office/drawing/2014/main" id="{ECAAA4F9-BAE9-4CF4-BB8F-D8BBC0A9778A}"/>
                </a:ext>
              </a:extLst>
            </p:cNvPr>
            <p:cNvSpPr>
              <a:spLocks/>
            </p:cNvSpPr>
            <p:nvPr/>
          </p:nvSpPr>
          <p:spPr bwMode="auto">
            <a:xfrm>
              <a:off x="11110130"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99" name="Freeform 31">
              <a:extLst>
                <a:ext uri="{FF2B5EF4-FFF2-40B4-BE49-F238E27FC236}">
                  <a16:creationId xmlns:a16="http://schemas.microsoft.com/office/drawing/2014/main" id="{17500CAF-9B1D-442B-BBE2-105CF538488A}"/>
                </a:ext>
              </a:extLst>
            </p:cNvPr>
            <p:cNvSpPr>
              <a:spLocks/>
            </p:cNvSpPr>
            <p:nvPr/>
          </p:nvSpPr>
          <p:spPr bwMode="auto">
            <a:xfrm>
              <a:off x="10562455"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00" name="Freeform 32">
              <a:extLst>
                <a:ext uri="{FF2B5EF4-FFF2-40B4-BE49-F238E27FC236}">
                  <a16:creationId xmlns:a16="http://schemas.microsoft.com/office/drawing/2014/main" id="{A48C472F-EA7C-4B21-9F73-16B2616ED7E0}"/>
                </a:ext>
              </a:extLst>
            </p:cNvPr>
            <p:cNvSpPr>
              <a:spLocks/>
            </p:cNvSpPr>
            <p:nvPr/>
          </p:nvSpPr>
          <p:spPr bwMode="auto">
            <a:xfrm>
              <a:off x="10891083"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01" name="Freeform 543">
              <a:extLst>
                <a:ext uri="{FF2B5EF4-FFF2-40B4-BE49-F238E27FC236}">
                  <a16:creationId xmlns:a16="http://schemas.microsoft.com/office/drawing/2014/main" id="{CEDC84EA-1A73-4988-B17D-FA9D4BBAB62F}"/>
                </a:ext>
              </a:extLst>
            </p:cNvPr>
            <p:cNvSpPr>
              <a:spLocks/>
            </p:cNvSpPr>
            <p:nvPr/>
          </p:nvSpPr>
          <p:spPr bwMode="auto">
            <a:xfrm>
              <a:off x="11438757"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02" name="Freeform 544">
              <a:extLst>
                <a:ext uri="{FF2B5EF4-FFF2-40B4-BE49-F238E27FC236}">
                  <a16:creationId xmlns:a16="http://schemas.microsoft.com/office/drawing/2014/main" id="{B0FAC11E-D51E-408E-A483-C3BF5B414687}"/>
                </a:ext>
              </a:extLst>
            </p:cNvPr>
            <p:cNvSpPr>
              <a:spLocks/>
            </p:cNvSpPr>
            <p:nvPr/>
          </p:nvSpPr>
          <p:spPr bwMode="auto">
            <a:xfrm>
              <a:off x="11764899"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03" name="Freeform 545">
              <a:extLst>
                <a:ext uri="{FF2B5EF4-FFF2-40B4-BE49-F238E27FC236}">
                  <a16:creationId xmlns:a16="http://schemas.microsoft.com/office/drawing/2014/main" id="{A16AE418-38DB-4A77-AB1D-6D568C3FC174}"/>
                </a:ext>
              </a:extLst>
            </p:cNvPr>
            <p:cNvSpPr>
              <a:spLocks/>
            </p:cNvSpPr>
            <p:nvPr/>
          </p:nvSpPr>
          <p:spPr bwMode="auto">
            <a:xfrm>
              <a:off x="11217225"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04" name="Freeform 546">
              <a:extLst>
                <a:ext uri="{FF2B5EF4-FFF2-40B4-BE49-F238E27FC236}">
                  <a16:creationId xmlns:a16="http://schemas.microsoft.com/office/drawing/2014/main" id="{14C68599-C497-4BF8-AF9A-1C07AC063E64}"/>
                </a:ext>
              </a:extLst>
            </p:cNvPr>
            <p:cNvSpPr>
              <a:spLocks/>
            </p:cNvSpPr>
            <p:nvPr/>
          </p:nvSpPr>
          <p:spPr bwMode="auto">
            <a:xfrm>
              <a:off x="11545852"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05" name="Freeform 29">
              <a:extLst>
                <a:ext uri="{FF2B5EF4-FFF2-40B4-BE49-F238E27FC236}">
                  <a16:creationId xmlns:a16="http://schemas.microsoft.com/office/drawing/2014/main" id="{B360B77C-F788-4D77-8D09-E35CCE523CC7}"/>
                </a:ext>
              </a:extLst>
            </p:cNvPr>
            <p:cNvSpPr>
              <a:spLocks/>
            </p:cNvSpPr>
            <p:nvPr/>
          </p:nvSpPr>
          <p:spPr bwMode="auto">
            <a:xfrm>
              <a:off x="12093527"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06" name="Freeform 31">
              <a:extLst>
                <a:ext uri="{FF2B5EF4-FFF2-40B4-BE49-F238E27FC236}">
                  <a16:creationId xmlns:a16="http://schemas.microsoft.com/office/drawing/2014/main" id="{2707CBB0-54FD-4855-9208-E3453FCA1120}"/>
                </a:ext>
              </a:extLst>
            </p:cNvPr>
            <p:cNvSpPr>
              <a:spLocks/>
            </p:cNvSpPr>
            <p:nvPr/>
          </p:nvSpPr>
          <p:spPr bwMode="auto">
            <a:xfrm>
              <a:off x="11871993"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59" name="Freeform 30">
              <a:extLst>
                <a:ext uri="{FF2B5EF4-FFF2-40B4-BE49-F238E27FC236}">
                  <a16:creationId xmlns:a16="http://schemas.microsoft.com/office/drawing/2014/main" id="{999F113B-BDFD-4EFD-B098-A10DDFF4202A}"/>
                </a:ext>
              </a:extLst>
            </p:cNvPr>
            <p:cNvSpPr>
              <a:spLocks/>
            </p:cNvSpPr>
            <p:nvPr/>
          </p:nvSpPr>
          <p:spPr bwMode="auto">
            <a:xfrm>
              <a:off x="302710"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60" name="Freeform 32">
              <a:extLst>
                <a:ext uri="{FF2B5EF4-FFF2-40B4-BE49-F238E27FC236}">
                  <a16:creationId xmlns:a16="http://schemas.microsoft.com/office/drawing/2014/main" id="{939ADE80-13C0-4FB3-830A-0081EC37795E}"/>
                </a:ext>
              </a:extLst>
            </p:cNvPr>
            <p:cNvSpPr>
              <a:spLocks/>
            </p:cNvSpPr>
            <p:nvPr/>
          </p:nvSpPr>
          <p:spPr bwMode="auto">
            <a:xfrm>
              <a:off x="83663"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61" name="Freeform 403">
              <a:extLst>
                <a:ext uri="{FF2B5EF4-FFF2-40B4-BE49-F238E27FC236}">
                  <a16:creationId xmlns:a16="http://schemas.microsoft.com/office/drawing/2014/main" id="{51BF8E6F-80B4-4611-B309-FBC92351C04E}"/>
                </a:ext>
              </a:extLst>
            </p:cNvPr>
            <p:cNvSpPr>
              <a:spLocks/>
            </p:cNvSpPr>
            <p:nvPr/>
          </p:nvSpPr>
          <p:spPr bwMode="auto">
            <a:xfrm>
              <a:off x="631337"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62" name="Freeform 404">
              <a:extLst>
                <a:ext uri="{FF2B5EF4-FFF2-40B4-BE49-F238E27FC236}">
                  <a16:creationId xmlns:a16="http://schemas.microsoft.com/office/drawing/2014/main" id="{C1745FD0-455D-411D-A2DF-FD1C75C923CB}"/>
                </a:ext>
              </a:extLst>
            </p:cNvPr>
            <p:cNvSpPr>
              <a:spLocks/>
            </p:cNvSpPr>
            <p:nvPr/>
          </p:nvSpPr>
          <p:spPr bwMode="auto">
            <a:xfrm>
              <a:off x="957479"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63" name="Freeform 405">
              <a:extLst>
                <a:ext uri="{FF2B5EF4-FFF2-40B4-BE49-F238E27FC236}">
                  <a16:creationId xmlns:a16="http://schemas.microsoft.com/office/drawing/2014/main" id="{63720F32-8B89-4D67-B1C4-D727F55BE2A6}"/>
                </a:ext>
              </a:extLst>
            </p:cNvPr>
            <p:cNvSpPr>
              <a:spLocks/>
            </p:cNvSpPr>
            <p:nvPr/>
          </p:nvSpPr>
          <p:spPr bwMode="auto">
            <a:xfrm>
              <a:off x="409806"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64" name="Freeform 406">
              <a:extLst>
                <a:ext uri="{FF2B5EF4-FFF2-40B4-BE49-F238E27FC236}">
                  <a16:creationId xmlns:a16="http://schemas.microsoft.com/office/drawing/2014/main" id="{467ED7CC-B742-44A7-873C-BB650D3367F4}"/>
                </a:ext>
              </a:extLst>
            </p:cNvPr>
            <p:cNvSpPr>
              <a:spLocks/>
            </p:cNvSpPr>
            <p:nvPr/>
          </p:nvSpPr>
          <p:spPr bwMode="auto">
            <a:xfrm>
              <a:off x="738432"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65" name="Freeform 29">
              <a:extLst>
                <a:ext uri="{FF2B5EF4-FFF2-40B4-BE49-F238E27FC236}">
                  <a16:creationId xmlns:a16="http://schemas.microsoft.com/office/drawing/2014/main" id="{783111E6-E0F7-422E-B6AF-A849EA2F7C43}"/>
                </a:ext>
              </a:extLst>
            </p:cNvPr>
            <p:cNvSpPr>
              <a:spLocks/>
            </p:cNvSpPr>
            <p:nvPr/>
          </p:nvSpPr>
          <p:spPr bwMode="auto">
            <a:xfrm>
              <a:off x="1286107"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66" name="Freeform 31">
              <a:extLst>
                <a:ext uri="{FF2B5EF4-FFF2-40B4-BE49-F238E27FC236}">
                  <a16:creationId xmlns:a16="http://schemas.microsoft.com/office/drawing/2014/main" id="{90CFDFDC-52CB-400B-8EB9-6283B7C48209}"/>
                </a:ext>
              </a:extLst>
            </p:cNvPr>
            <p:cNvSpPr>
              <a:spLocks/>
            </p:cNvSpPr>
            <p:nvPr/>
          </p:nvSpPr>
          <p:spPr bwMode="auto">
            <a:xfrm>
              <a:off x="1064574"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67" name="Freeform 29">
              <a:extLst>
                <a:ext uri="{FF2B5EF4-FFF2-40B4-BE49-F238E27FC236}">
                  <a16:creationId xmlns:a16="http://schemas.microsoft.com/office/drawing/2014/main" id="{8CD146FA-E7C7-4224-9559-EDD4DCC58C9A}"/>
                </a:ext>
              </a:extLst>
            </p:cNvPr>
            <p:cNvSpPr>
              <a:spLocks/>
            </p:cNvSpPr>
            <p:nvPr/>
          </p:nvSpPr>
          <p:spPr bwMode="auto">
            <a:xfrm>
              <a:off x="1614735"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68" name="Freeform 30">
              <a:extLst>
                <a:ext uri="{FF2B5EF4-FFF2-40B4-BE49-F238E27FC236}">
                  <a16:creationId xmlns:a16="http://schemas.microsoft.com/office/drawing/2014/main" id="{2174C9C3-2746-4B71-8A52-BF8B8068FD38}"/>
                </a:ext>
              </a:extLst>
            </p:cNvPr>
            <p:cNvSpPr>
              <a:spLocks/>
            </p:cNvSpPr>
            <p:nvPr/>
          </p:nvSpPr>
          <p:spPr bwMode="auto">
            <a:xfrm>
              <a:off x="1940877"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69" name="Freeform 31">
              <a:extLst>
                <a:ext uri="{FF2B5EF4-FFF2-40B4-BE49-F238E27FC236}">
                  <a16:creationId xmlns:a16="http://schemas.microsoft.com/office/drawing/2014/main" id="{75E0E226-D2E8-43AD-98F2-86EF2ACA265C}"/>
                </a:ext>
              </a:extLst>
            </p:cNvPr>
            <p:cNvSpPr>
              <a:spLocks/>
            </p:cNvSpPr>
            <p:nvPr/>
          </p:nvSpPr>
          <p:spPr bwMode="auto">
            <a:xfrm>
              <a:off x="1393203"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70" name="Freeform 32">
              <a:extLst>
                <a:ext uri="{FF2B5EF4-FFF2-40B4-BE49-F238E27FC236}">
                  <a16:creationId xmlns:a16="http://schemas.microsoft.com/office/drawing/2014/main" id="{83948B78-814E-4831-9B16-0604E9CE3449}"/>
                </a:ext>
              </a:extLst>
            </p:cNvPr>
            <p:cNvSpPr>
              <a:spLocks/>
            </p:cNvSpPr>
            <p:nvPr/>
          </p:nvSpPr>
          <p:spPr bwMode="auto">
            <a:xfrm>
              <a:off x="1721829"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71" name="Freeform 29">
              <a:extLst>
                <a:ext uri="{FF2B5EF4-FFF2-40B4-BE49-F238E27FC236}">
                  <a16:creationId xmlns:a16="http://schemas.microsoft.com/office/drawing/2014/main" id="{51B32215-1903-4EA9-96FB-619750A9882E}"/>
                </a:ext>
              </a:extLst>
            </p:cNvPr>
            <p:cNvSpPr>
              <a:spLocks/>
            </p:cNvSpPr>
            <p:nvPr/>
          </p:nvSpPr>
          <p:spPr bwMode="auto">
            <a:xfrm>
              <a:off x="2269505"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72" name="Freeform 30">
              <a:extLst>
                <a:ext uri="{FF2B5EF4-FFF2-40B4-BE49-F238E27FC236}">
                  <a16:creationId xmlns:a16="http://schemas.microsoft.com/office/drawing/2014/main" id="{5BB32B74-3902-4897-9A5A-125FE9459E0C}"/>
                </a:ext>
              </a:extLst>
            </p:cNvPr>
            <p:cNvSpPr>
              <a:spLocks/>
            </p:cNvSpPr>
            <p:nvPr/>
          </p:nvSpPr>
          <p:spPr bwMode="auto">
            <a:xfrm>
              <a:off x="2595646"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73" name="Freeform 31">
              <a:extLst>
                <a:ext uri="{FF2B5EF4-FFF2-40B4-BE49-F238E27FC236}">
                  <a16:creationId xmlns:a16="http://schemas.microsoft.com/office/drawing/2014/main" id="{E113C86A-13B3-41D6-8F14-9B1D2D492032}"/>
                </a:ext>
              </a:extLst>
            </p:cNvPr>
            <p:cNvSpPr>
              <a:spLocks/>
            </p:cNvSpPr>
            <p:nvPr/>
          </p:nvSpPr>
          <p:spPr bwMode="auto">
            <a:xfrm>
              <a:off x="2047971"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74" name="Freeform 32">
              <a:extLst>
                <a:ext uri="{FF2B5EF4-FFF2-40B4-BE49-F238E27FC236}">
                  <a16:creationId xmlns:a16="http://schemas.microsoft.com/office/drawing/2014/main" id="{46595F4E-EC0D-4920-B9EF-822431702435}"/>
                </a:ext>
              </a:extLst>
            </p:cNvPr>
            <p:cNvSpPr>
              <a:spLocks/>
            </p:cNvSpPr>
            <p:nvPr/>
          </p:nvSpPr>
          <p:spPr bwMode="auto">
            <a:xfrm>
              <a:off x="2376599"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75" name="Freeform 29">
              <a:extLst>
                <a:ext uri="{FF2B5EF4-FFF2-40B4-BE49-F238E27FC236}">
                  <a16:creationId xmlns:a16="http://schemas.microsoft.com/office/drawing/2014/main" id="{3609A740-7A32-4857-905F-257EDB41689C}"/>
                </a:ext>
              </a:extLst>
            </p:cNvPr>
            <p:cNvSpPr>
              <a:spLocks/>
            </p:cNvSpPr>
            <p:nvPr/>
          </p:nvSpPr>
          <p:spPr bwMode="auto">
            <a:xfrm>
              <a:off x="2924274"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76" name="Freeform 30">
              <a:extLst>
                <a:ext uri="{FF2B5EF4-FFF2-40B4-BE49-F238E27FC236}">
                  <a16:creationId xmlns:a16="http://schemas.microsoft.com/office/drawing/2014/main" id="{A2D4536C-13C0-4568-977F-47B90CA3BB3D}"/>
                </a:ext>
              </a:extLst>
            </p:cNvPr>
            <p:cNvSpPr>
              <a:spLocks/>
            </p:cNvSpPr>
            <p:nvPr/>
          </p:nvSpPr>
          <p:spPr bwMode="auto">
            <a:xfrm>
              <a:off x="3250415"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77" name="Freeform 31">
              <a:extLst>
                <a:ext uri="{FF2B5EF4-FFF2-40B4-BE49-F238E27FC236}">
                  <a16:creationId xmlns:a16="http://schemas.microsoft.com/office/drawing/2014/main" id="{79C472D0-62B1-43DF-95FE-BDAC0C254114}"/>
                </a:ext>
              </a:extLst>
            </p:cNvPr>
            <p:cNvSpPr>
              <a:spLocks/>
            </p:cNvSpPr>
            <p:nvPr/>
          </p:nvSpPr>
          <p:spPr bwMode="auto">
            <a:xfrm>
              <a:off x="2702740"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78" name="Freeform 32">
              <a:extLst>
                <a:ext uri="{FF2B5EF4-FFF2-40B4-BE49-F238E27FC236}">
                  <a16:creationId xmlns:a16="http://schemas.microsoft.com/office/drawing/2014/main" id="{23CBCA76-32B2-4F01-B3DB-D143F21CC7AC}"/>
                </a:ext>
              </a:extLst>
            </p:cNvPr>
            <p:cNvSpPr>
              <a:spLocks/>
            </p:cNvSpPr>
            <p:nvPr/>
          </p:nvSpPr>
          <p:spPr bwMode="auto">
            <a:xfrm>
              <a:off x="3031368"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79" name="Freeform 29">
              <a:extLst>
                <a:ext uri="{FF2B5EF4-FFF2-40B4-BE49-F238E27FC236}">
                  <a16:creationId xmlns:a16="http://schemas.microsoft.com/office/drawing/2014/main" id="{0B372109-EBA7-4A0E-AD5E-0BEBE69B3419}"/>
                </a:ext>
              </a:extLst>
            </p:cNvPr>
            <p:cNvSpPr>
              <a:spLocks/>
            </p:cNvSpPr>
            <p:nvPr/>
          </p:nvSpPr>
          <p:spPr bwMode="auto">
            <a:xfrm>
              <a:off x="3579042"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80" name="Freeform 30">
              <a:extLst>
                <a:ext uri="{FF2B5EF4-FFF2-40B4-BE49-F238E27FC236}">
                  <a16:creationId xmlns:a16="http://schemas.microsoft.com/office/drawing/2014/main" id="{5D04DD70-90F6-4E74-BE74-AEA71B0C1065}"/>
                </a:ext>
              </a:extLst>
            </p:cNvPr>
            <p:cNvSpPr>
              <a:spLocks/>
            </p:cNvSpPr>
            <p:nvPr/>
          </p:nvSpPr>
          <p:spPr bwMode="auto">
            <a:xfrm>
              <a:off x="3905183"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81" name="Freeform 31">
              <a:extLst>
                <a:ext uri="{FF2B5EF4-FFF2-40B4-BE49-F238E27FC236}">
                  <a16:creationId xmlns:a16="http://schemas.microsoft.com/office/drawing/2014/main" id="{D8BE9966-EC0B-45DB-A058-5D1B67C94922}"/>
                </a:ext>
              </a:extLst>
            </p:cNvPr>
            <p:cNvSpPr>
              <a:spLocks/>
            </p:cNvSpPr>
            <p:nvPr/>
          </p:nvSpPr>
          <p:spPr bwMode="auto">
            <a:xfrm>
              <a:off x="3357509"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82" name="Freeform 32">
              <a:extLst>
                <a:ext uri="{FF2B5EF4-FFF2-40B4-BE49-F238E27FC236}">
                  <a16:creationId xmlns:a16="http://schemas.microsoft.com/office/drawing/2014/main" id="{7F4E4CDD-D68D-4602-9EB7-4C64438A5323}"/>
                </a:ext>
              </a:extLst>
            </p:cNvPr>
            <p:cNvSpPr>
              <a:spLocks/>
            </p:cNvSpPr>
            <p:nvPr/>
          </p:nvSpPr>
          <p:spPr bwMode="auto">
            <a:xfrm>
              <a:off x="3686137"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83" name="Freeform 425">
              <a:extLst>
                <a:ext uri="{FF2B5EF4-FFF2-40B4-BE49-F238E27FC236}">
                  <a16:creationId xmlns:a16="http://schemas.microsoft.com/office/drawing/2014/main" id="{26F919EB-B32A-4217-BDCB-E417FEEC33E5}"/>
                </a:ext>
              </a:extLst>
            </p:cNvPr>
            <p:cNvSpPr>
              <a:spLocks/>
            </p:cNvSpPr>
            <p:nvPr/>
          </p:nvSpPr>
          <p:spPr bwMode="auto">
            <a:xfrm>
              <a:off x="4233811"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84" name="Freeform 426">
              <a:extLst>
                <a:ext uri="{FF2B5EF4-FFF2-40B4-BE49-F238E27FC236}">
                  <a16:creationId xmlns:a16="http://schemas.microsoft.com/office/drawing/2014/main" id="{7BCBBF09-063A-42BB-89C3-1D036AADBE2A}"/>
                </a:ext>
              </a:extLst>
            </p:cNvPr>
            <p:cNvSpPr>
              <a:spLocks/>
            </p:cNvSpPr>
            <p:nvPr/>
          </p:nvSpPr>
          <p:spPr bwMode="auto">
            <a:xfrm>
              <a:off x="4559953"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85" name="Freeform 427">
              <a:extLst>
                <a:ext uri="{FF2B5EF4-FFF2-40B4-BE49-F238E27FC236}">
                  <a16:creationId xmlns:a16="http://schemas.microsoft.com/office/drawing/2014/main" id="{D5B21899-49BE-40DD-9994-4342A92F9CAD}"/>
                </a:ext>
              </a:extLst>
            </p:cNvPr>
            <p:cNvSpPr>
              <a:spLocks/>
            </p:cNvSpPr>
            <p:nvPr/>
          </p:nvSpPr>
          <p:spPr bwMode="auto">
            <a:xfrm>
              <a:off x="4012279"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86" name="Freeform 428">
              <a:extLst>
                <a:ext uri="{FF2B5EF4-FFF2-40B4-BE49-F238E27FC236}">
                  <a16:creationId xmlns:a16="http://schemas.microsoft.com/office/drawing/2014/main" id="{C29A755D-D1E5-428E-9DB2-4A3D05952C9A}"/>
                </a:ext>
              </a:extLst>
            </p:cNvPr>
            <p:cNvSpPr>
              <a:spLocks/>
            </p:cNvSpPr>
            <p:nvPr/>
          </p:nvSpPr>
          <p:spPr bwMode="auto">
            <a:xfrm>
              <a:off x="4340906"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87" name="Freeform 29">
              <a:extLst>
                <a:ext uri="{FF2B5EF4-FFF2-40B4-BE49-F238E27FC236}">
                  <a16:creationId xmlns:a16="http://schemas.microsoft.com/office/drawing/2014/main" id="{B68678C1-2426-4B80-877E-B7DB6EDFE6D1}"/>
                </a:ext>
              </a:extLst>
            </p:cNvPr>
            <p:cNvSpPr>
              <a:spLocks/>
            </p:cNvSpPr>
            <p:nvPr/>
          </p:nvSpPr>
          <p:spPr bwMode="auto">
            <a:xfrm>
              <a:off x="4888581"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88" name="Freeform 31">
              <a:extLst>
                <a:ext uri="{FF2B5EF4-FFF2-40B4-BE49-F238E27FC236}">
                  <a16:creationId xmlns:a16="http://schemas.microsoft.com/office/drawing/2014/main" id="{2E9ECE0B-8B8D-42B5-B7EB-3B49B57B4BD0}"/>
                </a:ext>
              </a:extLst>
            </p:cNvPr>
            <p:cNvSpPr>
              <a:spLocks/>
            </p:cNvSpPr>
            <p:nvPr/>
          </p:nvSpPr>
          <p:spPr bwMode="auto">
            <a:xfrm>
              <a:off x="4667048"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1810" name="Group 1809">
            <a:extLst>
              <a:ext uri="{FF2B5EF4-FFF2-40B4-BE49-F238E27FC236}">
                <a16:creationId xmlns:a16="http://schemas.microsoft.com/office/drawing/2014/main" id="{6B1C29B7-1E4C-42E9-BFF5-AFA071F0966B}"/>
              </a:ext>
            </a:extLst>
          </p:cNvPr>
          <p:cNvGrpSpPr/>
          <p:nvPr userDrawn="1"/>
        </p:nvGrpSpPr>
        <p:grpSpPr>
          <a:xfrm>
            <a:off x="83664" y="2344110"/>
            <a:ext cx="12009863" cy="176637"/>
            <a:chOff x="83664" y="2252007"/>
            <a:chExt cx="12009863" cy="176637"/>
          </a:xfrm>
        </p:grpSpPr>
        <p:sp>
          <p:nvSpPr>
            <p:cNvPr id="407" name="Freeform 29">
              <a:extLst>
                <a:ext uri="{FF2B5EF4-FFF2-40B4-BE49-F238E27FC236}">
                  <a16:creationId xmlns:a16="http://schemas.microsoft.com/office/drawing/2014/main" id="{30334EE7-DCA7-4D60-B28C-8481DA7BC5D8}"/>
                </a:ext>
              </a:extLst>
            </p:cNvPr>
            <p:cNvSpPr>
              <a:spLocks/>
            </p:cNvSpPr>
            <p:nvPr/>
          </p:nvSpPr>
          <p:spPr bwMode="auto">
            <a:xfrm flipH="1">
              <a:off x="11871994"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08" name="Freeform 30">
              <a:extLst>
                <a:ext uri="{FF2B5EF4-FFF2-40B4-BE49-F238E27FC236}">
                  <a16:creationId xmlns:a16="http://schemas.microsoft.com/office/drawing/2014/main" id="{6A60ACAA-F66E-49DE-8A9C-F4642E7E672B}"/>
                </a:ext>
              </a:extLst>
            </p:cNvPr>
            <p:cNvSpPr>
              <a:spLocks/>
            </p:cNvSpPr>
            <p:nvPr/>
          </p:nvSpPr>
          <p:spPr bwMode="auto">
            <a:xfrm flipH="1">
              <a:off x="1154585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09" name="Freeform 31">
              <a:extLst>
                <a:ext uri="{FF2B5EF4-FFF2-40B4-BE49-F238E27FC236}">
                  <a16:creationId xmlns:a16="http://schemas.microsoft.com/office/drawing/2014/main" id="{12DD950A-B306-416B-92C1-5BF4522454A1}"/>
                </a:ext>
              </a:extLst>
            </p:cNvPr>
            <p:cNvSpPr>
              <a:spLocks/>
            </p:cNvSpPr>
            <p:nvPr/>
          </p:nvSpPr>
          <p:spPr bwMode="auto">
            <a:xfrm flipH="1">
              <a:off x="11979088"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10" name="Freeform 32">
              <a:extLst>
                <a:ext uri="{FF2B5EF4-FFF2-40B4-BE49-F238E27FC236}">
                  <a16:creationId xmlns:a16="http://schemas.microsoft.com/office/drawing/2014/main" id="{3C1D0DDA-F080-4134-A0D1-1694C1CB51D4}"/>
                </a:ext>
              </a:extLst>
            </p:cNvPr>
            <p:cNvSpPr>
              <a:spLocks/>
            </p:cNvSpPr>
            <p:nvPr/>
          </p:nvSpPr>
          <p:spPr bwMode="auto">
            <a:xfrm flipH="1">
              <a:off x="11652948"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11" name="Freeform 29">
              <a:extLst>
                <a:ext uri="{FF2B5EF4-FFF2-40B4-BE49-F238E27FC236}">
                  <a16:creationId xmlns:a16="http://schemas.microsoft.com/office/drawing/2014/main" id="{E65E316F-C983-4FB6-89C7-382A5840C022}"/>
                </a:ext>
              </a:extLst>
            </p:cNvPr>
            <p:cNvSpPr>
              <a:spLocks/>
            </p:cNvSpPr>
            <p:nvPr/>
          </p:nvSpPr>
          <p:spPr bwMode="auto">
            <a:xfrm flipH="1">
              <a:off x="11217224"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12" name="Freeform 30">
              <a:extLst>
                <a:ext uri="{FF2B5EF4-FFF2-40B4-BE49-F238E27FC236}">
                  <a16:creationId xmlns:a16="http://schemas.microsoft.com/office/drawing/2014/main" id="{5260D3E2-7E08-4EA8-90C4-4B246107DCC3}"/>
                </a:ext>
              </a:extLst>
            </p:cNvPr>
            <p:cNvSpPr>
              <a:spLocks/>
            </p:cNvSpPr>
            <p:nvPr/>
          </p:nvSpPr>
          <p:spPr bwMode="auto">
            <a:xfrm flipH="1">
              <a:off x="10891084"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13" name="Freeform 31">
              <a:extLst>
                <a:ext uri="{FF2B5EF4-FFF2-40B4-BE49-F238E27FC236}">
                  <a16:creationId xmlns:a16="http://schemas.microsoft.com/office/drawing/2014/main" id="{59BC0DF5-D0B0-4696-ACB0-41E6139ABF66}"/>
                </a:ext>
              </a:extLst>
            </p:cNvPr>
            <p:cNvSpPr>
              <a:spLocks/>
            </p:cNvSpPr>
            <p:nvPr/>
          </p:nvSpPr>
          <p:spPr bwMode="auto">
            <a:xfrm flipH="1">
              <a:off x="11324319"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14" name="Freeform 32">
              <a:extLst>
                <a:ext uri="{FF2B5EF4-FFF2-40B4-BE49-F238E27FC236}">
                  <a16:creationId xmlns:a16="http://schemas.microsoft.com/office/drawing/2014/main" id="{9A7FD932-2299-4707-A101-DD80FE3C992A}"/>
                </a:ext>
              </a:extLst>
            </p:cNvPr>
            <p:cNvSpPr>
              <a:spLocks/>
            </p:cNvSpPr>
            <p:nvPr/>
          </p:nvSpPr>
          <p:spPr bwMode="auto">
            <a:xfrm flipH="1">
              <a:off x="10998178"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15" name="Freeform 29">
              <a:extLst>
                <a:ext uri="{FF2B5EF4-FFF2-40B4-BE49-F238E27FC236}">
                  <a16:creationId xmlns:a16="http://schemas.microsoft.com/office/drawing/2014/main" id="{FE9F9FA4-42D4-4350-BC60-DA5E52668E4E}"/>
                </a:ext>
              </a:extLst>
            </p:cNvPr>
            <p:cNvSpPr>
              <a:spLocks/>
            </p:cNvSpPr>
            <p:nvPr/>
          </p:nvSpPr>
          <p:spPr bwMode="auto">
            <a:xfrm flipH="1">
              <a:off x="10562456"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16" name="Freeform 30">
              <a:extLst>
                <a:ext uri="{FF2B5EF4-FFF2-40B4-BE49-F238E27FC236}">
                  <a16:creationId xmlns:a16="http://schemas.microsoft.com/office/drawing/2014/main" id="{811FE3E0-620A-430A-8EBE-EBFC93957B07}"/>
                </a:ext>
              </a:extLst>
            </p:cNvPr>
            <p:cNvSpPr>
              <a:spLocks/>
            </p:cNvSpPr>
            <p:nvPr/>
          </p:nvSpPr>
          <p:spPr bwMode="auto">
            <a:xfrm flipH="1">
              <a:off x="1023631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17" name="Freeform 31">
              <a:extLst>
                <a:ext uri="{FF2B5EF4-FFF2-40B4-BE49-F238E27FC236}">
                  <a16:creationId xmlns:a16="http://schemas.microsoft.com/office/drawing/2014/main" id="{C32C85E2-DC7D-4483-842D-244D9C32F760}"/>
                </a:ext>
              </a:extLst>
            </p:cNvPr>
            <p:cNvSpPr>
              <a:spLocks/>
            </p:cNvSpPr>
            <p:nvPr/>
          </p:nvSpPr>
          <p:spPr bwMode="auto">
            <a:xfrm flipH="1">
              <a:off x="10669550"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18" name="Freeform 32">
              <a:extLst>
                <a:ext uri="{FF2B5EF4-FFF2-40B4-BE49-F238E27FC236}">
                  <a16:creationId xmlns:a16="http://schemas.microsoft.com/office/drawing/2014/main" id="{F27C982D-C977-48C0-91D0-7F54E46E7764}"/>
                </a:ext>
              </a:extLst>
            </p:cNvPr>
            <p:cNvSpPr>
              <a:spLocks/>
            </p:cNvSpPr>
            <p:nvPr/>
          </p:nvSpPr>
          <p:spPr bwMode="auto">
            <a:xfrm flipH="1">
              <a:off x="10343410"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19" name="Freeform 29">
              <a:extLst>
                <a:ext uri="{FF2B5EF4-FFF2-40B4-BE49-F238E27FC236}">
                  <a16:creationId xmlns:a16="http://schemas.microsoft.com/office/drawing/2014/main" id="{E5756FA2-BA3C-4241-BB1E-E977E6D6A62C}"/>
                </a:ext>
              </a:extLst>
            </p:cNvPr>
            <p:cNvSpPr>
              <a:spLocks/>
            </p:cNvSpPr>
            <p:nvPr/>
          </p:nvSpPr>
          <p:spPr bwMode="auto">
            <a:xfrm flipH="1">
              <a:off x="9907687"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20" name="Freeform 30">
              <a:extLst>
                <a:ext uri="{FF2B5EF4-FFF2-40B4-BE49-F238E27FC236}">
                  <a16:creationId xmlns:a16="http://schemas.microsoft.com/office/drawing/2014/main" id="{D96DF0F1-FDCD-4CFC-8B01-67CAF1249040}"/>
                </a:ext>
              </a:extLst>
            </p:cNvPr>
            <p:cNvSpPr>
              <a:spLocks/>
            </p:cNvSpPr>
            <p:nvPr/>
          </p:nvSpPr>
          <p:spPr bwMode="auto">
            <a:xfrm flipH="1">
              <a:off x="9581546"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21" name="Freeform 31">
              <a:extLst>
                <a:ext uri="{FF2B5EF4-FFF2-40B4-BE49-F238E27FC236}">
                  <a16:creationId xmlns:a16="http://schemas.microsoft.com/office/drawing/2014/main" id="{E8861389-832B-4D82-951A-67AD1E4112DD}"/>
                </a:ext>
              </a:extLst>
            </p:cNvPr>
            <p:cNvSpPr>
              <a:spLocks/>
            </p:cNvSpPr>
            <p:nvPr/>
          </p:nvSpPr>
          <p:spPr bwMode="auto">
            <a:xfrm flipH="1">
              <a:off x="10014782"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22" name="Freeform 32">
              <a:extLst>
                <a:ext uri="{FF2B5EF4-FFF2-40B4-BE49-F238E27FC236}">
                  <a16:creationId xmlns:a16="http://schemas.microsoft.com/office/drawing/2014/main" id="{3513E007-9819-4501-856E-42C4E17E5708}"/>
                </a:ext>
              </a:extLst>
            </p:cNvPr>
            <p:cNvSpPr>
              <a:spLocks/>
            </p:cNvSpPr>
            <p:nvPr/>
          </p:nvSpPr>
          <p:spPr bwMode="auto">
            <a:xfrm flipH="1">
              <a:off x="9688641"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23" name="Freeform 565">
              <a:extLst>
                <a:ext uri="{FF2B5EF4-FFF2-40B4-BE49-F238E27FC236}">
                  <a16:creationId xmlns:a16="http://schemas.microsoft.com/office/drawing/2014/main" id="{7D37D513-F032-4B60-9DB1-75C9CA301F03}"/>
                </a:ext>
              </a:extLst>
            </p:cNvPr>
            <p:cNvSpPr>
              <a:spLocks/>
            </p:cNvSpPr>
            <p:nvPr/>
          </p:nvSpPr>
          <p:spPr bwMode="auto">
            <a:xfrm flipH="1">
              <a:off x="925291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24" name="Freeform 566">
              <a:extLst>
                <a:ext uri="{FF2B5EF4-FFF2-40B4-BE49-F238E27FC236}">
                  <a16:creationId xmlns:a16="http://schemas.microsoft.com/office/drawing/2014/main" id="{CFD414C9-0F46-40C2-B953-8E3E2A1388A1}"/>
                </a:ext>
              </a:extLst>
            </p:cNvPr>
            <p:cNvSpPr>
              <a:spLocks/>
            </p:cNvSpPr>
            <p:nvPr/>
          </p:nvSpPr>
          <p:spPr bwMode="auto">
            <a:xfrm flipH="1">
              <a:off x="8926777"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25" name="Freeform 567">
              <a:extLst>
                <a:ext uri="{FF2B5EF4-FFF2-40B4-BE49-F238E27FC236}">
                  <a16:creationId xmlns:a16="http://schemas.microsoft.com/office/drawing/2014/main" id="{38D52FCD-C432-4288-BC92-5F6643708E19}"/>
                </a:ext>
              </a:extLst>
            </p:cNvPr>
            <p:cNvSpPr>
              <a:spLocks/>
            </p:cNvSpPr>
            <p:nvPr/>
          </p:nvSpPr>
          <p:spPr bwMode="auto">
            <a:xfrm flipH="1">
              <a:off x="9360012"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26" name="Freeform 568">
              <a:extLst>
                <a:ext uri="{FF2B5EF4-FFF2-40B4-BE49-F238E27FC236}">
                  <a16:creationId xmlns:a16="http://schemas.microsoft.com/office/drawing/2014/main" id="{79759CE5-9DDE-4350-A9B6-D1C1D81CFE6B}"/>
                </a:ext>
              </a:extLst>
            </p:cNvPr>
            <p:cNvSpPr>
              <a:spLocks/>
            </p:cNvSpPr>
            <p:nvPr/>
          </p:nvSpPr>
          <p:spPr bwMode="auto">
            <a:xfrm flipH="1">
              <a:off x="9033872"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27" name="Freeform 29">
              <a:extLst>
                <a:ext uri="{FF2B5EF4-FFF2-40B4-BE49-F238E27FC236}">
                  <a16:creationId xmlns:a16="http://schemas.microsoft.com/office/drawing/2014/main" id="{C400C638-EF37-4263-8DBD-7A93CE5FBB77}"/>
                </a:ext>
              </a:extLst>
            </p:cNvPr>
            <p:cNvSpPr>
              <a:spLocks/>
            </p:cNvSpPr>
            <p:nvPr/>
          </p:nvSpPr>
          <p:spPr bwMode="auto">
            <a:xfrm flipH="1">
              <a:off x="859814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28" name="Freeform 31">
              <a:extLst>
                <a:ext uri="{FF2B5EF4-FFF2-40B4-BE49-F238E27FC236}">
                  <a16:creationId xmlns:a16="http://schemas.microsoft.com/office/drawing/2014/main" id="{D609565C-29D3-4ACB-832E-A7773BC5238C}"/>
                </a:ext>
              </a:extLst>
            </p:cNvPr>
            <p:cNvSpPr>
              <a:spLocks/>
            </p:cNvSpPr>
            <p:nvPr/>
          </p:nvSpPr>
          <p:spPr bwMode="auto">
            <a:xfrm flipH="1">
              <a:off x="8705243"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29" name="Freeform 29">
              <a:extLst>
                <a:ext uri="{FF2B5EF4-FFF2-40B4-BE49-F238E27FC236}">
                  <a16:creationId xmlns:a16="http://schemas.microsoft.com/office/drawing/2014/main" id="{69DFA549-08C0-4D50-B468-0C165355FE87}"/>
                </a:ext>
              </a:extLst>
            </p:cNvPr>
            <p:cNvSpPr>
              <a:spLocks/>
            </p:cNvSpPr>
            <p:nvPr/>
          </p:nvSpPr>
          <p:spPr bwMode="auto">
            <a:xfrm flipH="1">
              <a:off x="826952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30" name="Freeform 30">
              <a:extLst>
                <a:ext uri="{FF2B5EF4-FFF2-40B4-BE49-F238E27FC236}">
                  <a16:creationId xmlns:a16="http://schemas.microsoft.com/office/drawing/2014/main" id="{40C600C1-0579-4448-A24F-80681719E90B}"/>
                </a:ext>
              </a:extLst>
            </p:cNvPr>
            <p:cNvSpPr>
              <a:spLocks/>
            </p:cNvSpPr>
            <p:nvPr/>
          </p:nvSpPr>
          <p:spPr bwMode="auto">
            <a:xfrm flipH="1">
              <a:off x="7943379"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31" name="Freeform 31">
              <a:extLst>
                <a:ext uri="{FF2B5EF4-FFF2-40B4-BE49-F238E27FC236}">
                  <a16:creationId xmlns:a16="http://schemas.microsoft.com/office/drawing/2014/main" id="{C73ABC56-87CF-4709-9458-BBA629B1124A}"/>
                </a:ext>
              </a:extLst>
            </p:cNvPr>
            <p:cNvSpPr>
              <a:spLocks/>
            </p:cNvSpPr>
            <p:nvPr/>
          </p:nvSpPr>
          <p:spPr bwMode="auto">
            <a:xfrm flipH="1">
              <a:off x="8376614"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32" name="Freeform 32">
              <a:extLst>
                <a:ext uri="{FF2B5EF4-FFF2-40B4-BE49-F238E27FC236}">
                  <a16:creationId xmlns:a16="http://schemas.microsoft.com/office/drawing/2014/main" id="{4B63C02D-BE29-4577-8C2B-1E1C6C4D72A7}"/>
                </a:ext>
              </a:extLst>
            </p:cNvPr>
            <p:cNvSpPr>
              <a:spLocks/>
            </p:cNvSpPr>
            <p:nvPr/>
          </p:nvSpPr>
          <p:spPr bwMode="auto">
            <a:xfrm flipH="1">
              <a:off x="8050474"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33" name="Freeform 29">
              <a:extLst>
                <a:ext uri="{FF2B5EF4-FFF2-40B4-BE49-F238E27FC236}">
                  <a16:creationId xmlns:a16="http://schemas.microsoft.com/office/drawing/2014/main" id="{75D2C754-7240-45B0-9373-48800CB5B09A}"/>
                </a:ext>
              </a:extLst>
            </p:cNvPr>
            <p:cNvSpPr>
              <a:spLocks/>
            </p:cNvSpPr>
            <p:nvPr/>
          </p:nvSpPr>
          <p:spPr bwMode="auto">
            <a:xfrm flipH="1">
              <a:off x="7614751"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34" name="Freeform 30">
              <a:extLst>
                <a:ext uri="{FF2B5EF4-FFF2-40B4-BE49-F238E27FC236}">
                  <a16:creationId xmlns:a16="http://schemas.microsoft.com/office/drawing/2014/main" id="{EBB3EEC1-6A5E-40A7-9238-B7643D781DFE}"/>
                </a:ext>
              </a:extLst>
            </p:cNvPr>
            <p:cNvSpPr>
              <a:spLocks/>
            </p:cNvSpPr>
            <p:nvPr/>
          </p:nvSpPr>
          <p:spPr bwMode="auto">
            <a:xfrm flipH="1">
              <a:off x="728861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35" name="Freeform 31">
              <a:extLst>
                <a:ext uri="{FF2B5EF4-FFF2-40B4-BE49-F238E27FC236}">
                  <a16:creationId xmlns:a16="http://schemas.microsoft.com/office/drawing/2014/main" id="{CB19B347-1146-4EC7-94DC-540DF73F1B57}"/>
                </a:ext>
              </a:extLst>
            </p:cNvPr>
            <p:cNvSpPr>
              <a:spLocks/>
            </p:cNvSpPr>
            <p:nvPr/>
          </p:nvSpPr>
          <p:spPr bwMode="auto">
            <a:xfrm flipH="1">
              <a:off x="7721846"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36" name="Freeform 32">
              <a:extLst>
                <a:ext uri="{FF2B5EF4-FFF2-40B4-BE49-F238E27FC236}">
                  <a16:creationId xmlns:a16="http://schemas.microsoft.com/office/drawing/2014/main" id="{AB132B5E-B5E6-4128-A9BF-BE52102616DA}"/>
                </a:ext>
              </a:extLst>
            </p:cNvPr>
            <p:cNvSpPr>
              <a:spLocks/>
            </p:cNvSpPr>
            <p:nvPr/>
          </p:nvSpPr>
          <p:spPr bwMode="auto">
            <a:xfrm flipH="1">
              <a:off x="7395705"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37" name="Freeform 29">
              <a:extLst>
                <a:ext uri="{FF2B5EF4-FFF2-40B4-BE49-F238E27FC236}">
                  <a16:creationId xmlns:a16="http://schemas.microsoft.com/office/drawing/2014/main" id="{9C6A4B57-10C1-48E5-B3C8-811592576820}"/>
                </a:ext>
              </a:extLst>
            </p:cNvPr>
            <p:cNvSpPr>
              <a:spLocks/>
            </p:cNvSpPr>
            <p:nvPr/>
          </p:nvSpPr>
          <p:spPr bwMode="auto">
            <a:xfrm flipH="1">
              <a:off x="6959982"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38" name="Freeform 30">
              <a:extLst>
                <a:ext uri="{FF2B5EF4-FFF2-40B4-BE49-F238E27FC236}">
                  <a16:creationId xmlns:a16="http://schemas.microsoft.com/office/drawing/2014/main" id="{90245AB8-D8C8-4C8F-8D9D-8450BBC52979}"/>
                </a:ext>
              </a:extLst>
            </p:cNvPr>
            <p:cNvSpPr>
              <a:spLocks/>
            </p:cNvSpPr>
            <p:nvPr/>
          </p:nvSpPr>
          <p:spPr bwMode="auto">
            <a:xfrm flipH="1">
              <a:off x="6633842"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39" name="Freeform 31">
              <a:extLst>
                <a:ext uri="{FF2B5EF4-FFF2-40B4-BE49-F238E27FC236}">
                  <a16:creationId xmlns:a16="http://schemas.microsoft.com/office/drawing/2014/main" id="{1F778E81-D780-4588-82A4-116A76B28577}"/>
                </a:ext>
              </a:extLst>
            </p:cNvPr>
            <p:cNvSpPr>
              <a:spLocks/>
            </p:cNvSpPr>
            <p:nvPr/>
          </p:nvSpPr>
          <p:spPr bwMode="auto">
            <a:xfrm flipH="1">
              <a:off x="7067077"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40" name="Freeform 32">
              <a:extLst>
                <a:ext uri="{FF2B5EF4-FFF2-40B4-BE49-F238E27FC236}">
                  <a16:creationId xmlns:a16="http://schemas.microsoft.com/office/drawing/2014/main" id="{DF3ADE49-1E81-470A-9CE0-DD30FFCF6F6F}"/>
                </a:ext>
              </a:extLst>
            </p:cNvPr>
            <p:cNvSpPr>
              <a:spLocks/>
            </p:cNvSpPr>
            <p:nvPr/>
          </p:nvSpPr>
          <p:spPr bwMode="auto">
            <a:xfrm flipH="1">
              <a:off x="6740936"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41" name="Freeform 29">
              <a:extLst>
                <a:ext uri="{FF2B5EF4-FFF2-40B4-BE49-F238E27FC236}">
                  <a16:creationId xmlns:a16="http://schemas.microsoft.com/office/drawing/2014/main" id="{F6F9D2CC-0104-403D-9ABE-8FAC4C01FED8}"/>
                </a:ext>
              </a:extLst>
            </p:cNvPr>
            <p:cNvSpPr>
              <a:spLocks/>
            </p:cNvSpPr>
            <p:nvPr/>
          </p:nvSpPr>
          <p:spPr bwMode="auto">
            <a:xfrm flipH="1">
              <a:off x="630521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42" name="Freeform 30">
              <a:extLst>
                <a:ext uri="{FF2B5EF4-FFF2-40B4-BE49-F238E27FC236}">
                  <a16:creationId xmlns:a16="http://schemas.microsoft.com/office/drawing/2014/main" id="{979D1D8B-D906-480E-A68A-2F36085C53FD}"/>
                </a:ext>
              </a:extLst>
            </p:cNvPr>
            <p:cNvSpPr>
              <a:spLocks/>
            </p:cNvSpPr>
            <p:nvPr/>
          </p:nvSpPr>
          <p:spPr bwMode="auto">
            <a:xfrm flipH="1">
              <a:off x="5979072"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43" name="Freeform 31">
              <a:extLst>
                <a:ext uri="{FF2B5EF4-FFF2-40B4-BE49-F238E27FC236}">
                  <a16:creationId xmlns:a16="http://schemas.microsoft.com/office/drawing/2014/main" id="{C33B33A1-D0AF-4F66-9071-F0964ECB5237}"/>
                </a:ext>
              </a:extLst>
            </p:cNvPr>
            <p:cNvSpPr>
              <a:spLocks/>
            </p:cNvSpPr>
            <p:nvPr/>
          </p:nvSpPr>
          <p:spPr bwMode="auto">
            <a:xfrm flipH="1">
              <a:off x="6412308"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44" name="Freeform 32">
              <a:extLst>
                <a:ext uri="{FF2B5EF4-FFF2-40B4-BE49-F238E27FC236}">
                  <a16:creationId xmlns:a16="http://schemas.microsoft.com/office/drawing/2014/main" id="{F5955873-F5FA-4EBC-8E60-75B926B621D1}"/>
                </a:ext>
              </a:extLst>
            </p:cNvPr>
            <p:cNvSpPr>
              <a:spLocks/>
            </p:cNvSpPr>
            <p:nvPr/>
          </p:nvSpPr>
          <p:spPr bwMode="auto">
            <a:xfrm flipH="1">
              <a:off x="6086167"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45" name="Freeform 587">
              <a:extLst>
                <a:ext uri="{FF2B5EF4-FFF2-40B4-BE49-F238E27FC236}">
                  <a16:creationId xmlns:a16="http://schemas.microsoft.com/office/drawing/2014/main" id="{C4F39140-419D-4139-A000-7BCC360E69BF}"/>
                </a:ext>
              </a:extLst>
            </p:cNvPr>
            <p:cNvSpPr>
              <a:spLocks/>
            </p:cNvSpPr>
            <p:nvPr/>
          </p:nvSpPr>
          <p:spPr bwMode="auto">
            <a:xfrm flipH="1">
              <a:off x="565044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46" name="Freeform 588">
              <a:extLst>
                <a:ext uri="{FF2B5EF4-FFF2-40B4-BE49-F238E27FC236}">
                  <a16:creationId xmlns:a16="http://schemas.microsoft.com/office/drawing/2014/main" id="{15CBCD50-9FBC-4B05-BE35-A026686F16AB}"/>
                </a:ext>
              </a:extLst>
            </p:cNvPr>
            <p:cNvSpPr>
              <a:spLocks/>
            </p:cNvSpPr>
            <p:nvPr/>
          </p:nvSpPr>
          <p:spPr bwMode="auto">
            <a:xfrm flipH="1">
              <a:off x="532430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47" name="Freeform 589">
              <a:extLst>
                <a:ext uri="{FF2B5EF4-FFF2-40B4-BE49-F238E27FC236}">
                  <a16:creationId xmlns:a16="http://schemas.microsoft.com/office/drawing/2014/main" id="{B6AEF22C-40E9-434E-9AD0-5AEC85543C57}"/>
                </a:ext>
              </a:extLst>
            </p:cNvPr>
            <p:cNvSpPr>
              <a:spLocks/>
            </p:cNvSpPr>
            <p:nvPr/>
          </p:nvSpPr>
          <p:spPr bwMode="auto">
            <a:xfrm flipH="1">
              <a:off x="5757539"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48" name="Freeform 590">
              <a:extLst>
                <a:ext uri="{FF2B5EF4-FFF2-40B4-BE49-F238E27FC236}">
                  <a16:creationId xmlns:a16="http://schemas.microsoft.com/office/drawing/2014/main" id="{0F205094-1E27-460C-BB2C-F9DBD6884300}"/>
                </a:ext>
              </a:extLst>
            </p:cNvPr>
            <p:cNvSpPr>
              <a:spLocks/>
            </p:cNvSpPr>
            <p:nvPr/>
          </p:nvSpPr>
          <p:spPr bwMode="auto">
            <a:xfrm flipH="1">
              <a:off x="5431399"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49" name="Freeform 29">
              <a:extLst>
                <a:ext uri="{FF2B5EF4-FFF2-40B4-BE49-F238E27FC236}">
                  <a16:creationId xmlns:a16="http://schemas.microsoft.com/office/drawing/2014/main" id="{97D0200D-3F06-45C8-AFC2-42F18A240EC4}"/>
                </a:ext>
              </a:extLst>
            </p:cNvPr>
            <p:cNvSpPr>
              <a:spLocks/>
            </p:cNvSpPr>
            <p:nvPr/>
          </p:nvSpPr>
          <p:spPr bwMode="auto">
            <a:xfrm flipH="1">
              <a:off x="499567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50" name="Freeform 31">
              <a:extLst>
                <a:ext uri="{FF2B5EF4-FFF2-40B4-BE49-F238E27FC236}">
                  <a16:creationId xmlns:a16="http://schemas.microsoft.com/office/drawing/2014/main" id="{DB4992C4-AB4F-4EE6-A461-6FDCB6A0DB03}"/>
                </a:ext>
              </a:extLst>
            </p:cNvPr>
            <p:cNvSpPr>
              <a:spLocks/>
            </p:cNvSpPr>
            <p:nvPr/>
          </p:nvSpPr>
          <p:spPr bwMode="auto">
            <a:xfrm flipH="1">
              <a:off x="5102769"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89" name="Freeform 29">
              <a:extLst>
                <a:ext uri="{FF2B5EF4-FFF2-40B4-BE49-F238E27FC236}">
                  <a16:creationId xmlns:a16="http://schemas.microsoft.com/office/drawing/2014/main" id="{94ECFFDB-6147-4CAF-B17A-A86057CDED5D}"/>
                </a:ext>
              </a:extLst>
            </p:cNvPr>
            <p:cNvSpPr>
              <a:spLocks/>
            </p:cNvSpPr>
            <p:nvPr/>
          </p:nvSpPr>
          <p:spPr bwMode="auto">
            <a:xfrm flipH="1">
              <a:off x="466704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90" name="Freeform 30">
              <a:extLst>
                <a:ext uri="{FF2B5EF4-FFF2-40B4-BE49-F238E27FC236}">
                  <a16:creationId xmlns:a16="http://schemas.microsoft.com/office/drawing/2014/main" id="{C9EA763E-17FA-4882-B97C-B030430622AF}"/>
                </a:ext>
              </a:extLst>
            </p:cNvPr>
            <p:cNvSpPr>
              <a:spLocks/>
            </p:cNvSpPr>
            <p:nvPr/>
          </p:nvSpPr>
          <p:spPr bwMode="auto">
            <a:xfrm flipH="1">
              <a:off x="4340907"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91" name="Freeform 31">
              <a:extLst>
                <a:ext uri="{FF2B5EF4-FFF2-40B4-BE49-F238E27FC236}">
                  <a16:creationId xmlns:a16="http://schemas.microsoft.com/office/drawing/2014/main" id="{058B2F3F-4B1E-4A7B-87C7-18F9FB1FE538}"/>
                </a:ext>
              </a:extLst>
            </p:cNvPr>
            <p:cNvSpPr>
              <a:spLocks/>
            </p:cNvSpPr>
            <p:nvPr/>
          </p:nvSpPr>
          <p:spPr bwMode="auto">
            <a:xfrm flipH="1">
              <a:off x="4774142"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92" name="Freeform 32">
              <a:extLst>
                <a:ext uri="{FF2B5EF4-FFF2-40B4-BE49-F238E27FC236}">
                  <a16:creationId xmlns:a16="http://schemas.microsoft.com/office/drawing/2014/main" id="{8691A76A-85E2-4A5F-BC18-3E4285958F6A}"/>
                </a:ext>
              </a:extLst>
            </p:cNvPr>
            <p:cNvSpPr>
              <a:spLocks/>
            </p:cNvSpPr>
            <p:nvPr/>
          </p:nvSpPr>
          <p:spPr bwMode="auto">
            <a:xfrm flipH="1">
              <a:off x="4448001"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93" name="Freeform 29">
              <a:extLst>
                <a:ext uri="{FF2B5EF4-FFF2-40B4-BE49-F238E27FC236}">
                  <a16:creationId xmlns:a16="http://schemas.microsoft.com/office/drawing/2014/main" id="{CB523568-76FF-4073-99A2-D78D676CA835}"/>
                </a:ext>
              </a:extLst>
            </p:cNvPr>
            <p:cNvSpPr>
              <a:spLocks/>
            </p:cNvSpPr>
            <p:nvPr/>
          </p:nvSpPr>
          <p:spPr bwMode="auto">
            <a:xfrm flipH="1">
              <a:off x="401227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94" name="Freeform 30">
              <a:extLst>
                <a:ext uri="{FF2B5EF4-FFF2-40B4-BE49-F238E27FC236}">
                  <a16:creationId xmlns:a16="http://schemas.microsoft.com/office/drawing/2014/main" id="{A8F99454-55AE-431A-A3C5-C47DA7483ADD}"/>
                </a:ext>
              </a:extLst>
            </p:cNvPr>
            <p:cNvSpPr>
              <a:spLocks/>
            </p:cNvSpPr>
            <p:nvPr/>
          </p:nvSpPr>
          <p:spPr bwMode="auto">
            <a:xfrm flipH="1">
              <a:off x="368613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95" name="Freeform 31">
              <a:extLst>
                <a:ext uri="{FF2B5EF4-FFF2-40B4-BE49-F238E27FC236}">
                  <a16:creationId xmlns:a16="http://schemas.microsoft.com/office/drawing/2014/main" id="{8F0FDA01-8DAA-4CD0-80A6-E8D3A81432DE}"/>
                </a:ext>
              </a:extLst>
            </p:cNvPr>
            <p:cNvSpPr>
              <a:spLocks/>
            </p:cNvSpPr>
            <p:nvPr/>
          </p:nvSpPr>
          <p:spPr bwMode="auto">
            <a:xfrm flipH="1">
              <a:off x="4119373"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96" name="Freeform 32">
              <a:extLst>
                <a:ext uri="{FF2B5EF4-FFF2-40B4-BE49-F238E27FC236}">
                  <a16:creationId xmlns:a16="http://schemas.microsoft.com/office/drawing/2014/main" id="{9CEF7F35-A1B1-43F3-8A04-5E72C03686A7}"/>
                </a:ext>
              </a:extLst>
            </p:cNvPr>
            <p:cNvSpPr>
              <a:spLocks/>
            </p:cNvSpPr>
            <p:nvPr/>
          </p:nvSpPr>
          <p:spPr bwMode="auto">
            <a:xfrm flipH="1">
              <a:off x="3793231"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97" name="Freeform 29">
              <a:extLst>
                <a:ext uri="{FF2B5EF4-FFF2-40B4-BE49-F238E27FC236}">
                  <a16:creationId xmlns:a16="http://schemas.microsoft.com/office/drawing/2014/main" id="{D13E7C3E-E4C8-429D-922F-192978A009CF}"/>
                </a:ext>
              </a:extLst>
            </p:cNvPr>
            <p:cNvSpPr>
              <a:spLocks/>
            </p:cNvSpPr>
            <p:nvPr/>
          </p:nvSpPr>
          <p:spPr bwMode="auto">
            <a:xfrm flipH="1">
              <a:off x="335751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98" name="Freeform 30">
              <a:extLst>
                <a:ext uri="{FF2B5EF4-FFF2-40B4-BE49-F238E27FC236}">
                  <a16:creationId xmlns:a16="http://schemas.microsoft.com/office/drawing/2014/main" id="{E0E374F6-FF36-4B21-84DB-AFE073667AD7}"/>
                </a:ext>
              </a:extLst>
            </p:cNvPr>
            <p:cNvSpPr>
              <a:spLocks/>
            </p:cNvSpPr>
            <p:nvPr/>
          </p:nvSpPr>
          <p:spPr bwMode="auto">
            <a:xfrm flipH="1">
              <a:off x="3031369"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99" name="Freeform 31">
              <a:extLst>
                <a:ext uri="{FF2B5EF4-FFF2-40B4-BE49-F238E27FC236}">
                  <a16:creationId xmlns:a16="http://schemas.microsoft.com/office/drawing/2014/main" id="{8C22C2CF-C025-4B53-8DD9-CD692B1302C1}"/>
                </a:ext>
              </a:extLst>
            </p:cNvPr>
            <p:cNvSpPr>
              <a:spLocks/>
            </p:cNvSpPr>
            <p:nvPr/>
          </p:nvSpPr>
          <p:spPr bwMode="auto">
            <a:xfrm flipH="1">
              <a:off x="3464604"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00" name="Freeform 32">
              <a:extLst>
                <a:ext uri="{FF2B5EF4-FFF2-40B4-BE49-F238E27FC236}">
                  <a16:creationId xmlns:a16="http://schemas.microsoft.com/office/drawing/2014/main" id="{1D453FBC-0C7C-4A0B-91D6-4D374DDEB47E}"/>
                </a:ext>
              </a:extLst>
            </p:cNvPr>
            <p:cNvSpPr>
              <a:spLocks/>
            </p:cNvSpPr>
            <p:nvPr/>
          </p:nvSpPr>
          <p:spPr bwMode="auto">
            <a:xfrm flipH="1">
              <a:off x="3138464"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01" name="Freeform 29">
              <a:extLst>
                <a:ext uri="{FF2B5EF4-FFF2-40B4-BE49-F238E27FC236}">
                  <a16:creationId xmlns:a16="http://schemas.microsoft.com/office/drawing/2014/main" id="{8F950A3A-5B59-48B9-8724-5E2485738B18}"/>
                </a:ext>
              </a:extLst>
            </p:cNvPr>
            <p:cNvSpPr>
              <a:spLocks/>
            </p:cNvSpPr>
            <p:nvPr/>
          </p:nvSpPr>
          <p:spPr bwMode="auto">
            <a:xfrm flipH="1">
              <a:off x="270274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02" name="Freeform 30">
              <a:extLst>
                <a:ext uri="{FF2B5EF4-FFF2-40B4-BE49-F238E27FC236}">
                  <a16:creationId xmlns:a16="http://schemas.microsoft.com/office/drawing/2014/main" id="{06287C92-C071-4E52-8008-C5A16C0A6C11}"/>
                </a:ext>
              </a:extLst>
            </p:cNvPr>
            <p:cNvSpPr>
              <a:spLocks/>
            </p:cNvSpPr>
            <p:nvPr/>
          </p:nvSpPr>
          <p:spPr bwMode="auto">
            <a:xfrm flipH="1">
              <a:off x="2376599"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03" name="Freeform 31">
              <a:extLst>
                <a:ext uri="{FF2B5EF4-FFF2-40B4-BE49-F238E27FC236}">
                  <a16:creationId xmlns:a16="http://schemas.microsoft.com/office/drawing/2014/main" id="{F259D4AF-67CD-40FD-BFDD-834B59513786}"/>
                </a:ext>
              </a:extLst>
            </p:cNvPr>
            <p:cNvSpPr>
              <a:spLocks/>
            </p:cNvSpPr>
            <p:nvPr/>
          </p:nvSpPr>
          <p:spPr bwMode="auto">
            <a:xfrm flipH="1">
              <a:off x="2809836"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04" name="Freeform 32">
              <a:extLst>
                <a:ext uri="{FF2B5EF4-FFF2-40B4-BE49-F238E27FC236}">
                  <a16:creationId xmlns:a16="http://schemas.microsoft.com/office/drawing/2014/main" id="{A1242AF8-F250-4088-A15B-8F269BB4D5BF}"/>
                </a:ext>
              </a:extLst>
            </p:cNvPr>
            <p:cNvSpPr>
              <a:spLocks/>
            </p:cNvSpPr>
            <p:nvPr/>
          </p:nvSpPr>
          <p:spPr bwMode="auto">
            <a:xfrm flipH="1">
              <a:off x="2483694"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05" name="Freeform 447">
              <a:extLst>
                <a:ext uri="{FF2B5EF4-FFF2-40B4-BE49-F238E27FC236}">
                  <a16:creationId xmlns:a16="http://schemas.microsoft.com/office/drawing/2014/main" id="{EF327593-8E3D-4561-BFBC-581F498E34C9}"/>
                </a:ext>
              </a:extLst>
            </p:cNvPr>
            <p:cNvSpPr>
              <a:spLocks/>
            </p:cNvSpPr>
            <p:nvPr/>
          </p:nvSpPr>
          <p:spPr bwMode="auto">
            <a:xfrm flipH="1">
              <a:off x="2047972"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06" name="Freeform 448">
              <a:extLst>
                <a:ext uri="{FF2B5EF4-FFF2-40B4-BE49-F238E27FC236}">
                  <a16:creationId xmlns:a16="http://schemas.microsoft.com/office/drawing/2014/main" id="{69190830-FE3A-48D0-9715-89622CBD0C49}"/>
                </a:ext>
              </a:extLst>
            </p:cNvPr>
            <p:cNvSpPr>
              <a:spLocks/>
            </p:cNvSpPr>
            <p:nvPr/>
          </p:nvSpPr>
          <p:spPr bwMode="auto">
            <a:xfrm flipH="1">
              <a:off x="172183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07" name="Freeform 449">
              <a:extLst>
                <a:ext uri="{FF2B5EF4-FFF2-40B4-BE49-F238E27FC236}">
                  <a16:creationId xmlns:a16="http://schemas.microsoft.com/office/drawing/2014/main" id="{1BEF2E53-1E1E-48BB-8744-C68CCA2EA8F5}"/>
                </a:ext>
              </a:extLst>
            </p:cNvPr>
            <p:cNvSpPr>
              <a:spLocks/>
            </p:cNvSpPr>
            <p:nvPr/>
          </p:nvSpPr>
          <p:spPr bwMode="auto">
            <a:xfrm flipH="1">
              <a:off x="2155066"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08" name="Freeform 450">
              <a:extLst>
                <a:ext uri="{FF2B5EF4-FFF2-40B4-BE49-F238E27FC236}">
                  <a16:creationId xmlns:a16="http://schemas.microsoft.com/office/drawing/2014/main" id="{9B292CAB-0FE5-4528-BCCC-C15FCFD3D985}"/>
                </a:ext>
              </a:extLst>
            </p:cNvPr>
            <p:cNvSpPr>
              <a:spLocks/>
            </p:cNvSpPr>
            <p:nvPr/>
          </p:nvSpPr>
          <p:spPr bwMode="auto">
            <a:xfrm flipH="1">
              <a:off x="1828926"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09" name="Freeform 29">
              <a:extLst>
                <a:ext uri="{FF2B5EF4-FFF2-40B4-BE49-F238E27FC236}">
                  <a16:creationId xmlns:a16="http://schemas.microsoft.com/office/drawing/2014/main" id="{3484EF0C-EC7E-4422-BF44-3C8EFA75DA3D}"/>
                </a:ext>
              </a:extLst>
            </p:cNvPr>
            <p:cNvSpPr>
              <a:spLocks/>
            </p:cNvSpPr>
            <p:nvPr/>
          </p:nvSpPr>
          <p:spPr bwMode="auto">
            <a:xfrm flipH="1">
              <a:off x="139320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10" name="Freeform 31">
              <a:extLst>
                <a:ext uri="{FF2B5EF4-FFF2-40B4-BE49-F238E27FC236}">
                  <a16:creationId xmlns:a16="http://schemas.microsoft.com/office/drawing/2014/main" id="{6CA7C5FB-4991-4DAD-BB72-A31DD8F8B413}"/>
                </a:ext>
              </a:extLst>
            </p:cNvPr>
            <p:cNvSpPr>
              <a:spLocks/>
            </p:cNvSpPr>
            <p:nvPr/>
          </p:nvSpPr>
          <p:spPr bwMode="auto">
            <a:xfrm flipH="1">
              <a:off x="1500297"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11" name="Freeform 29">
              <a:extLst>
                <a:ext uri="{FF2B5EF4-FFF2-40B4-BE49-F238E27FC236}">
                  <a16:creationId xmlns:a16="http://schemas.microsoft.com/office/drawing/2014/main" id="{71EAC17D-AC60-48CB-B898-538DC14BB442}"/>
                </a:ext>
              </a:extLst>
            </p:cNvPr>
            <p:cNvSpPr>
              <a:spLocks/>
            </p:cNvSpPr>
            <p:nvPr/>
          </p:nvSpPr>
          <p:spPr bwMode="auto">
            <a:xfrm flipH="1">
              <a:off x="106457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12" name="Freeform 30">
              <a:extLst>
                <a:ext uri="{FF2B5EF4-FFF2-40B4-BE49-F238E27FC236}">
                  <a16:creationId xmlns:a16="http://schemas.microsoft.com/office/drawing/2014/main" id="{51E05D79-CFDA-4A7B-BD87-3B4ACEBEB9CA}"/>
                </a:ext>
              </a:extLst>
            </p:cNvPr>
            <p:cNvSpPr>
              <a:spLocks/>
            </p:cNvSpPr>
            <p:nvPr/>
          </p:nvSpPr>
          <p:spPr bwMode="auto">
            <a:xfrm flipH="1">
              <a:off x="73843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13" name="Freeform 31">
              <a:extLst>
                <a:ext uri="{FF2B5EF4-FFF2-40B4-BE49-F238E27FC236}">
                  <a16:creationId xmlns:a16="http://schemas.microsoft.com/office/drawing/2014/main" id="{776AEBED-0BC1-433E-8F7E-A73839428630}"/>
                </a:ext>
              </a:extLst>
            </p:cNvPr>
            <p:cNvSpPr>
              <a:spLocks/>
            </p:cNvSpPr>
            <p:nvPr/>
          </p:nvSpPr>
          <p:spPr bwMode="auto">
            <a:xfrm flipH="1">
              <a:off x="1171668"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14" name="Freeform 32">
              <a:extLst>
                <a:ext uri="{FF2B5EF4-FFF2-40B4-BE49-F238E27FC236}">
                  <a16:creationId xmlns:a16="http://schemas.microsoft.com/office/drawing/2014/main" id="{6848562B-16FD-47CF-A3A0-438E48D637FB}"/>
                </a:ext>
              </a:extLst>
            </p:cNvPr>
            <p:cNvSpPr>
              <a:spLocks/>
            </p:cNvSpPr>
            <p:nvPr/>
          </p:nvSpPr>
          <p:spPr bwMode="auto">
            <a:xfrm flipH="1">
              <a:off x="845528"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15" name="Freeform 29">
              <a:extLst>
                <a:ext uri="{FF2B5EF4-FFF2-40B4-BE49-F238E27FC236}">
                  <a16:creationId xmlns:a16="http://schemas.microsoft.com/office/drawing/2014/main" id="{AF2205AF-95CE-422F-8277-283A57842227}"/>
                </a:ext>
              </a:extLst>
            </p:cNvPr>
            <p:cNvSpPr>
              <a:spLocks/>
            </p:cNvSpPr>
            <p:nvPr/>
          </p:nvSpPr>
          <p:spPr bwMode="auto">
            <a:xfrm flipH="1">
              <a:off x="40980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16" name="Freeform 30">
              <a:extLst>
                <a:ext uri="{FF2B5EF4-FFF2-40B4-BE49-F238E27FC236}">
                  <a16:creationId xmlns:a16="http://schemas.microsoft.com/office/drawing/2014/main" id="{737A3A5E-14AF-4D90-A13F-15C858F95246}"/>
                </a:ext>
              </a:extLst>
            </p:cNvPr>
            <p:cNvSpPr>
              <a:spLocks/>
            </p:cNvSpPr>
            <p:nvPr/>
          </p:nvSpPr>
          <p:spPr bwMode="auto">
            <a:xfrm flipH="1">
              <a:off x="83664"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17" name="Freeform 31">
              <a:extLst>
                <a:ext uri="{FF2B5EF4-FFF2-40B4-BE49-F238E27FC236}">
                  <a16:creationId xmlns:a16="http://schemas.microsoft.com/office/drawing/2014/main" id="{D4789729-3BCE-4B1D-ACB7-C6E0F0F43838}"/>
                </a:ext>
              </a:extLst>
            </p:cNvPr>
            <p:cNvSpPr>
              <a:spLocks/>
            </p:cNvSpPr>
            <p:nvPr/>
          </p:nvSpPr>
          <p:spPr bwMode="auto">
            <a:xfrm flipH="1">
              <a:off x="516899"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18" name="Freeform 32">
              <a:extLst>
                <a:ext uri="{FF2B5EF4-FFF2-40B4-BE49-F238E27FC236}">
                  <a16:creationId xmlns:a16="http://schemas.microsoft.com/office/drawing/2014/main" id="{BDC3E4DE-455B-44F9-8756-E2D3F04A6D93}"/>
                </a:ext>
              </a:extLst>
            </p:cNvPr>
            <p:cNvSpPr>
              <a:spLocks/>
            </p:cNvSpPr>
            <p:nvPr/>
          </p:nvSpPr>
          <p:spPr bwMode="auto">
            <a:xfrm flipH="1">
              <a:off x="190758"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1798" name="Group 1797">
            <a:extLst>
              <a:ext uri="{FF2B5EF4-FFF2-40B4-BE49-F238E27FC236}">
                <a16:creationId xmlns:a16="http://schemas.microsoft.com/office/drawing/2014/main" id="{5F02200C-C22A-4A75-B14B-3B600A54815C}"/>
              </a:ext>
            </a:extLst>
          </p:cNvPr>
          <p:cNvGrpSpPr/>
          <p:nvPr userDrawn="1"/>
        </p:nvGrpSpPr>
        <p:grpSpPr>
          <a:xfrm>
            <a:off x="83663" y="918940"/>
            <a:ext cx="12009863" cy="176637"/>
            <a:chOff x="83663" y="795844"/>
            <a:chExt cx="12009863" cy="176637"/>
          </a:xfrm>
        </p:grpSpPr>
        <p:sp>
          <p:nvSpPr>
            <p:cNvPr id="543" name="Freeform 29">
              <a:extLst>
                <a:ext uri="{FF2B5EF4-FFF2-40B4-BE49-F238E27FC236}">
                  <a16:creationId xmlns:a16="http://schemas.microsoft.com/office/drawing/2014/main" id="{6848065B-1377-4A23-8465-C03CED970868}"/>
                </a:ext>
              </a:extLst>
            </p:cNvPr>
            <p:cNvSpPr>
              <a:spLocks/>
            </p:cNvSpPr>
            <p:nvPr/>
          </p:nvSpPr>
          <p:spPr bwMode="auto">
            <a:xfrm>
              <a:off x="305196"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44" name="Freeform 30">
              <a:extLst>
                <a:ext uri="{FF2B5EF4-FFF2-40B4-BE49-F238E27FC236}">
                  <a16:creationId xmlns:a16="http://schemas.microsoft.com/office/drawing/2014/main" id="{5FC7E91F-C2CD-4879-9041-52792503E21E}"/>
                </a:ext>
              </a:extLst>
            </p:cNvPr>
            <p:cNvSpPr>
              <a:spLocks/>
            </p:cNvSpPr>
            <p:nvPr/>
          </p:nvSpPr>
          <p:spPr bwMode="auto">
            <a:xfrm>
              <a:off x="63133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45" name="Freeform 31">
              <a:extLst>
                <a:ext uri="{FF2B5EF4-FFF2-40B4-BE49-F238E27FC236}">
                  <a16:creationId xmlns:a16="http://schemas.microsoft.com/office/drawing/2014/main" id="{48D46C1F-B0AB-48F1-97F5-F23DA11348AF}"/>
                </a:ext>
              </a:extLst>
            </p:cNvPr>
            <p:cNvSpPr>
              <a:spLocks/>
            </p:cNvSpPr>
            <p:nvPr/>
          </p:nvSpPr>
          <p:spPr bwMode="auto">
            <a:xfrm>
              <a:off x="83663"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46" name="Freeform 32">
              <a:extLst>
                <a:ext uri="{FF2B5EF4-FFF2-40B4-BE49-F238E27FC236}">
                  <a16:creationId xmlns:a16="http://schemas.microsoft.com/office/drawing/2014/main" id="{A570722E-36D8-4DE7-99C6-793A112D85B9}"/>
                </a:ext>
              </a:extLst>
            </p:cNvPr>
            <p:cNvSpPr>
              <a:spLocks/>
            </p:cNvSpPr>
            <p:nvPr/>
          </p:nvSpPr>
          <p:spPr bwMode="auto">
            <a:xfrm>
              <a:off x="412290"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47" name="Freeform 29">
              <a:extLst>
                <a:ext uri="{FF2B5EF4-FFF2-40B4-BE49-F238E27FC236}">
                  <a16:creationId xmlns:a16="http://schemas.microsoft.com/office/drawing/2014/main" id="{FA7A1E9E-6726-421A-A64F-6DB8A7D1426B}"/>
                </a:ext>
              </a:extLst>
            </p:cNvPr>
            <p:cNvSpPr>
              <a:spLocks/>
            </p:cNvSpPr>
            <p:nvPr/>
          </p:nvSpPr>
          <p:spPr bwMode="auto">
            <a:xfrm>
              <a:off x="959966"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48" name="Freeform 30">
              <a:extLst>
                <a:ext uri="{FF2B5EF4-FFF2-40B4-BE49-F238E27FC236}">
                  <a16:creationId xmlns:a16="http://schemas.microsoft.com/office/drawing/2014/main" id="{E98FE030-8CD4-40ED-8497-2D1A677F61CF}"/>
                </a:ext>
              </a:extLst>
            </p:cNvPr>
            <p:cNvSpPr>
              <a:spLocks/>
            </p:cNvSpPr>
            <p:nvPr/>
          </p:nvSpPr>
          <p:spPr bwMode="auto">
            <a:xfrm>
              <a:off x="1286106"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49" name="Freeform 31">
              <a:extLst>
                <a:ext uri="{FF2B5EF4-FFF2-40B4-BE49-F238E27FC236}">
                  <a16:creationId xmlns:a16="http://schemas.microsoft.com/office/drawing/2014/main" id="{F732A4A6-A4DB-4DB5-9C07-855566567D1D}"/>
                </a:ext>
              </a:extLst>
            </p:cNvPr>
            <p:cNvSpPr>
              <a:spLocks/>
            </p:cNvSpPr>
            <p:nvPr/>
          </p:nvSpPr>
          <p:spPr bwMode="auto">
            <a:xfrm>
              <a:off x="738432"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50" name="Freeform 32">
              <a:extLst>
                <a:ext uri="{FF2B5EF4-FFF2-40B4-BE49-F238E27FC236}">
                  <a16:creationId xmlns:a16="http://schemas.microsoft.com/office/drawing/2014/main" id="{653D0EB4-D0DE-4CEE-AAAC-1DD6D85E8A7E}"/>
                </a:ext>
              </a:extLst>
            </p:cNvPr>
            <p:cNvSpPr>
              <a:spLocks/>
            </p:cNvSpPr>
            <p:nvPr/>
          </p:nvSpPr>
          <p:spPr bwMode="auto">
            <a:xfrm>
              <a:off x="1067060"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51" name="Freeform 29">
              <a:extLst>
                <a:ext uri="{FF2B5EF4-FFF2-40B4-BE49-F238E27FC236}">
                  <a16:creationId xmlns:a16="http://schemas.microsoft.com/office/drawing/2014/main" id="{9DEBC409-18DD-4BBD-8159-B2736BC849BD}"/>
                </a:ext>
              </a:extLst>
            </p:cNvPr>
            <p:cNvSpPr>
              <a:spLocks/>
            </p:cNvSpPr>
            <p:nvPr/>
          </p:nvSpPr>
          <p:spPr bwMode="auto">
            <a:xfrm>
              <a:off x="1614734"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52" name="Freeform 30">
              <a:extLst>
                <a:ext uri="{FF2B5EF4-FFF2-40B4-BE49-F238E27FC236}">
                  <a16:creationId xmlns:a16="http://schemas.microsoft.com/office/drawing/2014/main" id="{C1FA6741-C9AE-4D5E-B0D3-214C3A01989D}"/>
                </a:ext>
              </a:extLst>
            </p:cNvPr>
            <p:cNvSpPr>
              <a:spLocks/>
            </p:cNvSpPr>
            <p:nvPr/>
          </p:nvSpPr>
          <p:spPr bwMode="auto">
            <a:xfrm>
              <a:off x="194087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53" name="Freeform 31">
              <a:extLst>
                <a:ext uri="{FF2B5EF4-FFF2-40B4-BE49-F238E27FC236}">
                  <a16:creationId xmlns:a16="http://schemas.microsoft.com/office/drawing/2014/main" id="{D4EFDCE7-A1F5-47A4-88FB-1F920149E56C}"/>
                </a:ext>
              </a:extLst>
            </p:cNvPr>
            <p:cNvSpPr>
              <a:spLocks/>
            </p:cNvSpPr>
            <p:nvPr/>
          </p:nvSpPr>
          <p:spPr bwMode="auto">
            <a:xfrm>
              <a:off x="1393201"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54" name="Freeform 32">
              <a:extLst>
                <a:ext uri="{FF2B5EF4-FFF2-40B4-BE49-F238E27FC236}">
                  <a16:creationId xmlns:a16="http://schemas.microsoft.com/office/drawing/2014/main" id="{F90D7821-4C40-4FB5-AB2E-1B5DB393FCE2}"/>
                </a:ext>
              </a:extLst>
            </p:cNvPr>
            <p:cNvSpPr>
              <a:spLocks/>
            </p:cNvSpPr>
            <p:nvPr/>
          </p:nvSpPr>
          <p:spPr bwMode="auto">
            <a:xfrm>
              <a:off x="1721829"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55" name="Freeform 29">
              <a:extLst>
                <a:ext uri="{FF2B5EF4-FFF2-40B4-BE49-F238E27FC236}">
                  <a16:creationId xmlns:a16="http://schemas.microsoft.com/office/drawing/2014/main" id="{B154F13F-C320-452A-8B9C-56F572730A57}"/>
                </a:ext>
              </a:extLst>
            </p:cNvPr>
            <p:cNvSpPr>
              <a:spLocks/>
            </p:cNvSpPr>
            <p:nvPr/>
          </p:nvSpPr>
          <p:spPr bwMode="auto">
            <a:xfrm>
              <a:off x="2269503"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56" name="Freeform 30">
              <a:extLst>
                <a:ext uri="{FF2B5EF4-FFF2-40B4-BE49-F238E27FC236}">
                  <a16:creationId xmlns:a16="http://schemas.microsoft.com/office/drawing/2014/main" id="{DF2F6850-9CF8-4F0A-A390-57B080FB2D9D}"/>
                </a:ext>
              </a:extLst>
            </p:cNvPr>
            <p:cNvSpPr>
              <a:spLocks/>
            </p:cNvSpPr>
            <p:nvPr/>
          </p:nvSpPr>
          <p:spPr bwMode="auto">
            <a:xfrm>
              <a:off x="2595644"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57" name="Freeform 31">
              <a:extLst>
                <a:ext uri="{FF2B5EF4-FFF2-40B4-BE49-F238E27FC236}">
                  <a16:creationId xmlns:a16="http://schemas.microsoft.com/office/drawing/2014/main" id="{32B42DA3-F9EF-4D3F-AA6F-07CC8737691B}"/>
                </a:ext>
              </a:extLst>
            </p:cNvPr>
            <p:cNvSpPr>
              <a:spLocks/>
            </p:cNvSpPr>
            <p:nvPr/>
          </p:nvSpPr>
          <p:spPr bwMode="auto">
            <a:xfrm>
              <a:off x="2047969"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58" name="Freeform 32">
              <a:extLst>
                <a:ext uri="{FF2B5EF4-FFF2-40B4-BE49-F238E27FC236}">
                  <a16:creationId xmlns:a16="http://schemas.microsoft.com/office/drawing/2014/main" id="{D4090B04-88A6-4201-8717-68D0A8FC2816}"/>
                </a:ext>
              </a:extLst>
            </p:cNvPr>
            <p:cNvSpPr>
              <a:spLocks/>
            </p:cNvSpPr>
            <p:nvPr/>
          </p:nvSpPr>
          <p:spPr bwMode="auto">
            <a:xfrm>
              <a:off x="2376598"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59" name="Freeform 477">
              <a:extLst>
                <a:ext uri="{FF2B5EF4-FFF2-40B4-BE49-F238E27FC236}">
                  <a16:creationId xmlns:a16="http://schemas.microsoft.com/office/drawing/2014/main" id="{EE5BDC09-C71F-4891-B663-0BB915350AF5}"/>
                </a:ext>
              </a:extLst>
            </p:cNvPr>
            <p:cNvSpPr>
              <a:spLocks/>
            </p:cNvSpPr>
            <p:nvPr/>
          </p:nvSpPr>
          <p:spPr bwMode="auto">
            <a:xfrm>
              <a:off x="292427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60" name="Freeform 478">
              <a:extLst>
                <a:ext uri="{FF2B5EF4-FFF2-40B4-BE49-F238E27FC236}">
                  <a16:creationId xmlns:a16="http://schemas.microsoft.com/office/drawing/2014/main" id="{FF3FEFCC-6161-4383-9A8E-86D88406887E}"/>
                </a:ext>
              </a:extLst>
            </p:cNvPr>
            <p:cNvSpPr>
              <a:spLocks/>
            </p:cNvSpPr>
            <p:nvPr/>
          </p:nvSpPr>
          <p:spPr bwMode="auto">
            <a:xfrm>
              <a:off x="3250413"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61" name="Freeform 479">
              <a:extLst>
                <a:ext uri="{FF2B5EF4-FFF2-40B4-BE49-F238E27FC236}">
                  <a16:creationId xmlns:a16="http://schemas.microsoft.com/office/drawing/2014/main" id="{120C69E0-06DB-41BB-9B9A-F5319301CE19}"/>
                </a:ext>
              </a:extLst>
            </p:cNvPr>
            <p:cNvSpPr>
              <a:spLocks/>
            </p:cNvSpPr>
            <p:nvPr/>
          </p:nvSpPr>
          <p:spPr bwMode="auto">
            <a:xfrm>
              <a:off x="2702739"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62" name="Freeform 480">
              <a:extLst>
                <a:ext uri="{FF2B5EF4-FFF2-40B4-BE49-F238E27FC236}">
                  <a16:creationId xmlns:a16="http://schemas.microsoft.com/office/drawing/2014/main" id="{3D13074E-4582-46CD-96C9-9CE6E75BDDFC}"/>
                </a:ext>
              </a:extLst>
            </p:cNvPr>
            <p:cNvSpPr>
              <a:spLocks/>
            </p:cNvSpPr>
            <p:nvPr/>
          </p:nvSpPr>
          <p:spPr bwMode="auto">
            <a:xfrm>
              <a:off x="3031366"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63" name="Freeform 29">
              <a:extLst>
                <a:ext uri="{FF2B5EF4-FFF2-40B4-BE49-F238E27FC236}">
                  <a16:creationId xmlns:a16="http://schemas.microsoft.com/office/drawing/2014/main" id="{6FFA26B9-D9F0-4D99-A70C-555B908F413B}"/>
                </a:ext>
              </a:extLst>
            </p:cNvPr>
            <p:cNvSpPr>
              <a:spLocks/>
            </p:cNvSpPr>
            <p:nvPr/>
          </p:nvSpPr>
          <p:spPr bwMode="auto">
            <a:xfrm>
              <a:off x="357904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64" name="Freeform 31">
              <a:extLst>
                <a:ext uri="{FF2B5EF4-FFF2-40B4-BE49-F238E27FC236}">
                  <a16:creationId xmlns:a16="http://schemas.microsoft.com/office/drawing/2014/main" id="{6F280A6F-F67F-4DE7-8050-B8F2E2AE26D2}"/>
                </a:ext>
              </a:extLst>
            </p:cNvPr>
            <p:cNvSpPr>
              <a:spLocks/>
            </p:cNvSpPr>
            <p:nvPr/>
          </p:nvSpPr>
          <p:spPr bwMode="auto">
            <a:xfrm>
              <a:off x="3357508"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65" name="Freeform 29">
              <a:extLst>
                <a:ext uri="{FF2B5EF4-FFF2-40B4-BE49-F238E27FC236}">
                  <a16:creationId xmlns:a16="http://schemas.microsoft.com/office/drawing/2014/main" id="{C8E90094-69DE-4651-9545-A71340266DE0}"/>
                </a:ext>
              </a:extLst>
            </p:cNvPr>
            <p:cNvSpPr>
              <a:spLocks/>
            </p:cNvSpPr>
            <p:nvPr/>
          </p:nvSpPr>
          <p:spPr bwMode="auto">
            <a:xfrm>
              <a:off x="390767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66" name="Freeform 30">
              <a:extLst>
                <a:ext uri="{FF2B5EF4-FFF2-40B4-BE49-F238E27FC236}">
                  <a16:creationId xmlns:a16="http://schemas.microsoft.com/office/drawing/2014/main" id="{830570CB-E4A4-4603-B75E-205A81F40FE6}"/>
                </a:ext>
              </a:extLst>
            </p:cNvPr>
            <p:cNvSpPr>
              <a:spLocks/>
            </p:cNvSpPr>
            <p:nvPr/>
          </p:nvSpPr>
          <p:spPr bwMode="auto">
            <a:xfrm>
              <a:off x="4233811"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67" name="Freeform 31">
              <a:extLst>
                <a:ext uri="{FF2B5EF4-FFF2-40B4-BE49-F238E27FC236}">
                  <a16:creationId xmlns:a16="http://schemas.microsoft.com/office/drawing/2014/main" id="{BDC7470C-762D-4D12-AE23-6BD7A63DCF70}"/>
                </a:ext>
              </a:extLst>
            </p:cNvPr>
            <p:cNvSpPr>
              <a:spLocks/>
            </p:cNvSpPr>
            <p:nvPr/>
          </p:nvSpPr>
          <p:spPr bwMode="auto">
            <a:xfrm>
              <a:off x="3686136"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68" name="Freeform 32">
              <a:extLst>
                <a:ext uri="{FF2B5EF4-FFF2-40B4-BE49-F238E27FC236}">
                  <a16:creationId xmlns:a16="http://schemas.microsoft.com/office/drawing/2014/main" id="{5EB80833-126E-4ADE-8495-0389BC2E6985}"/>
                </a:ext>
              </a:extLst>
            </p:cNvPr>
            <p:cNvSpPr>
              <a:spLocks/>
            </p:cNvSpPr>
            <p:nvPr/>
          </p:nvSpPr>
          <p:spPr bwMode="auto">
            <a:xfrm>
              <a:off x="4014764"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69" name="Freeform 29">
              <a:extLst>
                <a:ext uri="{FF2B5EF4-FFF2-40B4-BE49-F238E27FC236}">
                  <a16:creationId xmlns:a16="http://schemas.microsoft.com/office/drawing/2014/main" id="{5DF22FA4-E31F-46C8-AE8E-92FDD8F80341}"/>
                </a:ext>
              </a:extLst>
            </p:cNvPr>
            <p:cNvSpPr>
              <a:spLocks/>
            </p:cNvSpPr>
            <p:nvPr/>
          </p:nvSpPr>
          <p:spPr bwMode="auto">
            <a:xfrm>
              <a:off x="4562439"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70" name="Freeform 30">
              <a:extLst>
                <a:ext uri="{FF2B5EF4-FFF2-40B4-BE49-F238E27FC236}">
                  <a16:creationId xmlns:a16="http://schemas.microsoft.com/office/drawing/2014/main" id="{E29D7A71-2F96-40DD-AD08-E7D5B8E63FF8}"/>
                </a:ext>
              </a:extLst>
            </p:cNvPr>
            <p:cNvSpPr>
              <a:spLocks/>
            </p:cNvSpPr>
            <p:nvPr/>
          </p:nvSpPr>
          <p:spPr bwMode="auto">
            <a:xfrm>
              <a:off x="488858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71" name="Freeform 31">
              <a:extLst>
                <a:ext uri="{FF2B5EF4-FFF2-40B4-BE49-F238E27FC236}">
                  <a16:creationId xmlns:a16="http://schemas.microsoft.com/office/drawing/2014/main" id="{74D10B8E-94AC-4D0F-A6A2-03CB3E835496}"/>
                </a:ext>
              </a:extLst>
            </p:cNvPr>
            <p:cNvSpPr>
              <a:spLocks/>
            </p:cNvSpPr>
            <p:nvPr/>
          </p:nvSpPr>
          <p:spPr bwMode="auto">
            <a:xfrm>
              <a:off x="4340905"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72" name="Freeform 32">
              <a:extLst>
                <a:ext uri="{FF2B5EF4-FFF2-40B4-BE49-F238E27FC236}">
                  <a16:creationId xmlns:a16="http://schemas.microsoft.com/office/drawing/2014/main" id="{3547FE03-F7E4-45C4-A772-3DB66F006798}"/>
                </a:ext>
              </a:extLst>
            </p:cNvPr>
            <p:cNvSpPr>
              <a:spLocks/>
            </p:cNvSpPr>
            <p:nvPr/>
          </p:nvSpPr>
          <p:spPr bwMode="auto">
            <a:xfrm>
              <a:off x="4669534"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73" name="Freeform 29">
              <a:extLst>
                <a:ext uri="{FF2B5EF4-FFF2-40B4-BE49-F238E27FC236}">
                  <a16:creationId xmlns:a16="http://schemas.microsoft.com/office/drawing/2014/main" id="{EFB07733-17B8-4D5C-AA17-430A38595641}"/>
                </a:ext>
              </a:extLst>
            </p:cNvPr>
            <p:cNvSpPr>
              <a:spLocks/>
            </p:cNvSpPr>
            <p:nvPr/>
          </p:nvSpPr>
          <p:spPr bwMode="auto">
            <a:xfrm>
              <a:off x="5217208"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74" name="Freeform 30">
              <a:extLst>
                <a:ext uri="{FF2B5EF4-FFF2-40B4-BE49-F238E27FC236}">
                  <a16:creationId xmlns:a16="http://schemas.microsoft.com/office/drawing/2014/main" id="{1FDD120E-1E30-4649-820F-F2F3B22F258F}"/>
                </a:ext>
              </a:extLst>
            </p:cNvPr>
            <p:cNvSpPr>
              <a:spLocks/>
            </p:cNvSpPr>
            <p:nvPr/>
          </p:nvSpPr>
          <p:spPr bwMode="auto">
            <a:xfrm>
              <a:off x="5543348"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75" name="Freeform 31">
              <a:extLst>
                <a:ext uri="{FF2B5EF4-FFF2-40B4-BE49-F238E27FC236}">
                  <a16:creationId xmlns:a16="http://schemas.microsoft.com/office/drawing/2014/main" id="{8673633B-3700-42F4-9F1F-432DBEE433AB}"/>
                </a:ext>
              </a:extLst>
            </p:cNvPr>
            <p:cNvSpPr>
              <a:spLocks/>
            </p:cNvSpPr>
            <p:nvPr/>
          </p:nvSpPr>
          <p:spPr bwMode="auto">
            <a:xfrm>
              <a:off x="4995674"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76" name="Freeform 32">
              <a:extLst>
                <a:ext uri="{FF2B5EF4-FFF2-40B4-BE49-F238E27FC236}">
                  <a16:creationId xmlns:a16="http://schemas.microsoft.com/office/drawing/2014/main" id="{1698314C-BA3D-4E44-B141-914E665A2F13}"/>
                </a:ext>
              </a:extLst>
            </p:cNvPr>
            <p:cNvSpPr>
              <a:spLocks/>
            </p:cNvSpPr>
            <p:nvPr/>
          </p:nvSpPr>
          <p:spPr bwMode="auto">
            <a:xfrm>
              <a:off x="5324302"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77" name="Freeform 29">
              <a:extLst>
                <a:ext uri="{FF2B5EF4-FFF2-40B4-BE49-F238E27FC236}">
                  <a16:creationId xmlns:a16="http://schemas.microsoft.com/office/drawing/2014/main" id="{7EDA0B9E-A1ED-4440-BB8F-DE634006E96B}"/>
                </a:ext>
              </a:extLst>
            </p:cNvPr>
            <p:cNvSpPr>
              <a:spLocks/>
            </p:cNvSpPr>
            <p:nvPr/>
          </p:nvSpPr>
          <p:spPr bwMode="auto">
            <a:xfrm>
              <a:off x="587197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78" name="Freeform 30">
              <a:extLst>
                <a:ext uri="{FF2B5EF4-FFF2-40B4-BE49-F238E27FC236}">
                  <a16:creationId xmlns:a16="http://schemas.microsoft.com/office/drawing/2014/main" id="{0097BC4C-2BB1-4042-9475-9C9DE56DF73F}"/>
                </a:ext>
              </a:extLst>
            </p:cNvPr>
            <p:cNvSpPr>
              <a:spLocks/>
            </p:cNvSpPr>
            <p:nvPr/>
          </p:nvSpPr>
          <p:spPr bwMode="auto">
            <a:xfrm>
              <a:off x="6198118"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79" name="Freeform 31">
              <a:extLst>
                <a:ext uri="{FF2B5EF4-FFF2-40B4-BE49-F238E27FC236}">
                  <a16:creationId xmlns:a16="http://schemas.microsoft.com/office/drawing/2014/main" id="{43F4B269-502C-47F2-8FC1-E233F0E29144}"/>
                </a:ext>
              </a:extLst>
            </p:cNvPr>
            <p:cNvSpPr>
              <a:spLocks/>
            </p:cNvSpPr>
            <p:nvPr/>
          </p:nvSpPr>
          <p:spPr bwMode="auto">
            <a:xfrm>
              <a:off x="5650443"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80" name="Freeform 32">
              <a:extLst>
                <a:ext uri="{FF2B5EF4-FFF2-40B4-BE49-F238E27FC236}">
                  <a16:creationId xmlns:a16="http://schemas.microsoft.com/office/drawing/2014/main" id="{8955CC37-2F33-4FA4-ABF9-B6BDCE7BA75F}"/>
                </a:ext>
              </a:extLst>
            </p:cNvPr>
            <p:cNvSpPr>
              <a:spLocks/>
            </p:cNvSpPr>
            <p:nvPr/>
          </p:nvSpPr>
          <p:spPr bwMode="auto">
            <a:xfrm>
              <a:off x="5979071"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81" name="Freeform 499">
              <a:extLst>
                <a:ext uri="{FF2B5EF4-FFF2-40B4-BE49-F238E27FC236}">
                  <a16:creationId xmlns:a16="http://schemas.microsoft.com/office/drawing/2014/main" id="{B20879FB-09D0-499D-879C-29A57451B2A5}"/>
                </a:ext>
              </a:extLst>
            </p:cNvPr>
            <p:cNvSpPr>
              <a:spLocks/>
            </p:cNvSpPr>
            <p:nvPr/>
          </p:nvSpPr>
          <p:spPr bwMode="auto">
            <a:xfrm>
              <a:off x="652674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82" name="Freeform 500">
              <a:extLst>
                <a:ext uri="{FF2B5EF4-FFF2-40B4-BE49-F238E27FC236}">
                  <a16:creationId xmlns:a16="http://schemas.microsoft.com/office/drawing/2014/main" id="{8CEB450C-35EC-4096-8312-A9B37594066E}"/>
                </a:ext>
              </a:extLst>
            </p:cNvPr>
            <p:cNvSpPr>
              <a:spLocks/>
            </p:cNvSpPr>
            <p:nvPr/>
          </p:nvSpPr>
          <p:spPr bwMode="auto">
            <a:xfrm>
              <a:off x="685288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83" name="Freeform 501">
              <a:extLst>
                <a:ext uri="{FF2B5EF4-FFF2-40B4-BE49-F238E27FC236}">
                  <a16:creationId xmlns:a16="http://schemas.microsoft.com/office/drawing/2014/main" id="{BDDC4AAF-9C76-45F7-AB73-A516457D7385}"/>
                </a:ext>
              </a:extLst>
            </p:cNvPr>
            <p:cNvSpPr>
              <a:spLocks/>
            </p:cNvSpPr>
            <p:nvPr/>
          </p:nvSpPr>
          <p:spPr bwMode="auto">
            <a:xfrm>
              <a:off x="6305212"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84" name="Freeform 502">
              <a:extLst>
                <a:ext uri="{FF2B5EF4-FFF2-40B4-BE49-F238E27FC236}">
                  <a16:creationId xmlns:a16="http://schemas.microsoft.com/office/drawing/2014/main" id="{FD54AED2-E9B5-4FC6-96B1-FAF4C6234ED1}"/>
                </a:ext>
              </a:extLst>
            </p:cNvPr>
            <p:cNvSpPr>
              <a:spLocks/>
            </p:cNvSpPr>
            <p:nvPr/>
          </p:nvSpPr>
          <p:spPr bwMode="auto">
            <a:xfrm>
              <a:off x="6633840"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85" name="Freeform 29">
              <a:extLst>
                <a:ext uri="{FF2B5EF4-FFF2-40B4-BE49-F238E27FC236}">
                  <a16:creationId xmlns:a16="http://schemas.microsoft.com/office/drawing/2014/main" id="{EE5D6E7A-922C-44ED-808C-E65F1CAC7853}"/>
                </a:ext>
              </a:extLst>
            </p:cNvPr>
            <p:cNvSpPr>
              <a:spLocks/>
            </p:cNvSpPr>
            <p:nvPr/>
          </p:nvSpPr>
          <p:spPr bwMode="auto">
            <a:xfrm>
              <a:off x="718151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86" name="Freeform 31">
              <a:extLst>
                <a:ext uri="{FF2B5EF4-FFF2-40B4-BE49-F238E27FC236}">
                  <a16:creationId xmlns:a16="http://schemas.microsoft.com/office/drawing/2014/main" id="{5EE629D9-E857-4627-BCED-E00747F758C6}"/>
                </a:ext>
              </a:extLst>
            </p:cNvPr>
            <p:cNvSpPr>
              <a:spLocks/>
            </p:cNvSpPr>
            <p:nvPr/>
          </p:nvSpPr>
          <p:spPr bwMode="auto">
            <a:xfrm>
              <a:off x="6959981"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53" name="Freeform 29">
              <a:extLst>
                <a:ext uri="{FF2B5EF4-FFF2-40B4-BE49-F238E27FC236}">
                  <a16:creationId xmlns:a16="http://schemas.microsoft.com/office/drawing/2014/main" id="{E355B6B8-705C-4486-89C5-CD9DFDC03C91}"/>
                </a:ext>
              </a:extLst>
            </p:cNvPr>
            <p:cNvSpPr>
              <a:spLocks/>
            </p:cNvSpPr>
            <p:nvPr/>
          </p:nvSpPr>
          <p:spPr bwMode="auto">
            <a:xfrm>
              <a:off x="751014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54" name="Freeform 30">
              <a:extLst>
                <a:ext uri="{FF2B5EF4-FFF2-40B4-BE49-F238E27FC236}">
                  <a16:creationId xmlns:a16="http://schemas.microsoft.com/office/drawing/2014/main" id="{71EAB415-2CE4-471A-9A0C-D149846D4462}"/>
                </a:ext>
              </a:extLst>
            </p:cNvPr>
            <p:cNvSpPr>
              <a:spLocks/>
            </p:cNvSpPr>
            <p:nvPr/>
          </p:nvSpPr>
          <p:spPr bwMode="auto">
            <a:xfrm>
              <a:off x="7836283"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55" name="Freeform 31">
              <a:extLst>
                <a:ext uri="{FF2B5EF4-FFF2-40B4-BE49-F238E27FC236}">
                  <a16:creationId xmlns:a16="http://schemas.microsoft.com/office/drawing/2014/main" id="{61E2BB8F-020F-4E90-92A9-7C1156D75697}"/>
                </a:ext>
              </a:extLst>
            </p:cNvPr>
            <p:cNvSpPr>
              <a:spLocks/>
            </p:cNvSpPr>
            <p:nvPr/>
          </p:nvSpPr>
          <p:spPr bwMode="auto">
            <a:xfrm>
              <a:off x="7288609"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56" name="Freeform 32">
              <a:extLst>
                <a:ext uri="{FF2B5EF4-FFF2-40B4-BE49-F238E27FC236}">
                  <a16:creationId xmlns:a16="http://schemas.microsoft.com/office/drawing/2014/main" id="{F063538C-31A5-4E90-9726-36359D7BF88F}"/>
                </a:ext>
              </a:extLst>
            </p:cNvPr>
            <p:cNvSpPr>
              <a:spLocks/>
            </p:cNvSpPr>
            <p:nvPr/>
          </p:nvSpPr>
          <p:spPr bwMode="auto">
            <a:xfrm>
              <a:off x="7617237"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57" name="Freeform 29">
              <a:extLst>
                <a:ext uri="{FF2B5EF4-FFF2-40B4-BE49-F238E27FC236}">
                  <a16:creationId xmlns:a16="http://schemas.microsoft.com/office/drawing/2014/main" id="{C9269EA8-7774-4BE6-A632-185043052D3E}"/>
                </a:ext>
              </a:extLst>
            </p:cNvPr>
            <p:cNvSpPr>
              <a:spLocks/>
            </p:cNvSpPr>
            <p:nvPr/>
          </p:nvSpPr>
          <p:spPr bwMode="auto">
            <a:xfrm>
              <a:off x="816491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58" name="Freeform 30">
              <a:extLst>
                <a:ext uri="{FF2B5EF4-FFF2-40B4-BE49-F238E27FC236}">
                  <a16:creationId xmlns:a16="http://schemas.microsoft.com/office/drawing/2014/main" id="{6FA9F760-D8B0-4A2D-8664-BA5901232D8E}"/>
                </a:ext>
              </a:extLst>
            </p:cNvPr>
            <p:cNvSpPr>
              <a:spLocks/>
            </p:cNvSpPr>
            <p:nvPr/>
          </p:nvSpPr>
          <p:spPr bwMode="auto">
            <a:xfrm>
              <a:off x="849105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59" name="Freeform 31">
              <a:extLst>
                <a:ext uri="{FF2B5EF4-FFF2-40B4-BE49-F238E27FC236}">
                  <a16:creationId xmlns:a16="http://schemas.microsoft.com/office/drawing/2014/main" id="{EAE5F1D5-3A1A-4098-9716-DC42B4CD8918}"/>
                </a:ext>
              </a:extLst>
            </p:cNvPr>
            <p:cNvSpPr>
              <a:spLocks/>
            </p:cNvSpPr>
            <p:nvPr/>
          </p:nvSpPr>
          <p:spPr bwMode="auto">
            <a:xfrm>
              <a:off x="7943378"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60" name="Freeform 32">
              <a:extLst>
                <a:ext uri="{FF2B5EF4-FFF2-40B4-BE49-F238E27FC236}">
                  <a16:creationId xmlns:a16="http://schemas.microsoft.com/office/drawing/2014/main" id="{A0CD98C8-DEDC-413C-AAE0-B8664482BF8C}"/>
                </a:ext>
              </a:extLst>
            </p:cNvPr>
            <p:cNvSpPr>
              <a:spLocks/>
            </p:cNvSpPr>
            <p:nvPr/>
          </p:nvSpPr>
          <p:spPr bwMode="auto">
            <a:xfrm>
              <a:off x="8272007"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61" name="Freeform 29">
              <a:extLst>
                <a:ext uri="{FF2B5EF4-FFF2-40B4-BE49-F238E27FC236}">
                  <a16:creationId xmlns:a16="http://schemas.microsoft.com/office/drawing/2014/main" id="{C780E0D8-60FD-4EDD-9CD8-7E16BA808DC1}"/>
                </a:ext>
              </a:extLst>
            </p:cNvPr>
            <p:cNvSpPr>
              <a:spLocks/>
            </p:cNvSpPr>
            <p:nvPr/>
          </p:nvSpPr>
          <p:spPr bwMode="auto">
            <a:xfrm>
              <a:off x="881968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62" name="Freeform 30">
              <a:extLst>
                <a:ext uri="{FF2B5EF4-FFF2-40B4-BE49-F238E27FC236}">
                  <a16:creationId xmlns:a16="http://schemas.microsoft.com/office/drawing/2014/main" id="{68C5F65A-2091-40BE-9ABE-356F146096D7}"/>
                </a:ext>
              </a:extLst>
            </p:cNvPr>
            <p:cNvSpPr>
              <a:spLocks/>
            </p:cNvSpPr>
            <p:nvPr/>
          </p:nvSpPr>
          <p:spPr bwMode="auto">
            <a:xfrm>
              <a:off x="9145821"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63" name="Freeform 31">
              <a:extLst>
                <a:ext uri="{FF2B5EF4-FFF2-40B4-BE49-F238E27FC236}">
                  <a16:creationId xmlns:a16="http://schemas.microsoft.com/office/drawing/2014/main" id="{8CE0C39C-EB67-4F43-9EB6-0A980D570693}"/>
                </a:ext>
              </a:extLst>
            </p:cNvPr>
            <p:cNvSpPr>
              <a:spLocks/>
            </p:cNvSpPr>
            <p:nvPr/>
          </p:nvSpPr>
          <p:spPr bwMode="auto">
            <a:xfrm>
              <a:off x="8598147"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64" name="Freeform 32">
              <a:extLst>
                <a:ext uri="{FF2B5EF4-FFF2-40B4-BE49-F238E27FC236}">
                  <a16:creationId xmlns:a16="http://schemas.microsoft.com/office/drawing/2014/main" id="{4D40A3C6-5940-45E8-939D-03C382285E09}"/>
                </a:ext>
              </a:extLst>
            </p:cNvPr>
            <p:cNvSpPr>
              <a:spLocks/>
            </p:cNvSpPr>
            <p:nvPr/>
          </p:nvSpPr>
          <p:spPr bwMode="auto">
            <a:xfrm>
              <a:off x="8926774"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65" name="Freeform 29">
              <a:extLst>
                <a:ext uri="{FF2B5EF4-FFF2-40B4-BE49-F238E27FC236}">
                  <a16:creationId xmlns:a16="http://schemas.microsoft.com/office/drawing/2014/main" id="{2D070B8F-D388-42F8-9060-AC85AA3171C2}"/>
                </a:ext>
              </a:extLst>
            </p:cNvPr>
            <p:cNvSpPr>
              <a:spLocks/>
            </p:cNvSpPr>
            <p:nvPr/>
          </p:nvSpPr>
          <p:spPr bwMode="auto">
            <a:xfrm>
              <a:off x="947445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66" name="Freeform 30">
              <a:extLst>
                <a:ext uri="{FF2B5EF4-FFF2-40B4-BE49-F238E27FC236}">
                  <a16:creationId xmlns:a16="http://schemas.microsoft.com/office/drawing/2014/main" id="{D0680CB7-6B1B-496C-B4C3-66F5C290F9A4}"/>
                </a:ext>
              </a:extLst>
            </p:cNvPr>
            <p:cNvSpPr>
              <a:spLocks/>
            </p:cNvSpPr>
            <p:nvPr/>
          </p:nvSpPr>
          <p:spPr bwMode="auto">
            <a:xfrm>
              <a:off x="9800591"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67" name="Freeform 31">
              <a:extLst>
                <a:ext uri="{FF2B5EF4-FFF2-40B4-BE49-F238E27FC236}">
                  <a16:creationId xmlns:a16="http://schemas.microsoft.com/office/drawing/2014/main" id="{07E75AAD-D078-4D04-B62F-4FE20DF5BF9B}"/>
                </a:ext>
              </a:extLst>
            </p:cNvPr>
            <p:cNvSpPr>
              <a:spLocks/>
            </p:cNvSpPr>
            <p:nvPr/>
          </p:nvSpPr>
          <p:spPr bwMode="auto">
            <a:xfrm>
              <a:off x="9252915"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68" name="Freeform 32">
              <a:extLst>
                <a:ext uri="{FF2B5EF4-FFF2-40B4-BE49-F238E27FC236}">
                  <a16:creationId xmlns:a16="http://schemas.microsoft.com/office/drawing/2014/main" id="{752AA88E-2254-434E-A3A6-8F35D541F2ED}"/>
                </a:ext>
              </a:extLst>
            </p:cNvPr>
            <p:cNvSpPr>
              <a:spLocks/>
            </p:cNvSpPr>
            <p:nvPr/>
          </p:nvSpPr>
          <p:spPr bwMode="auto">
            <a:xfrm>
              <a:off x="9581544"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69" name="Freeform 387">
              <a:extLst>
                <a:ext uri="{FF2B5EF4-FFF2-40B4-BE49-F238E27FC236}">
                  <a16:creationId xmlns:a16="http://schemas.microsoft.com/office/drawing/2014/main" id="{91AFAD3B-76EF-49F8-AF4E-F79B155B5D2A}"/>
                </a:ext>
              </a:extLst>
            </p:cNvPr>
            <p:cNvSpPr>
              <a:spLocks/>
            </p:cNvSpPr>
            <p:nvPr/>
          </p:nvSpPr>
          <p:spPr bwMode="auto">
            <a:xfrm>
              <a:off x="10129218"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70" name="Freeform 388">
              <a:extLst>
                <a:ext uri="{FF2B5EF4-FFF2-40B4-BE49-F238E27FC236}">
                  <a16:creationId xmlns:a16="http://schemas.microsoft.com/office/drawing/2014/main" id="{AD4AE479-698B-4F3F-9106-2D1E55471674}"/>
                </a:ext>
              </a:extLst>
            </p:cNvPr>
            <p:cNvSpPr>
              <a:spLocks/>
            </p:cNvSpPr>
            <p:nvPr/>
          </p:nvSpPr>
          <p:spPr bwMode="auto">
            <a:xfrm>
              <a:off x="1045536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71" name="Freeform 389">
              <a:extLst>
                <a:ext uri="{FF2B5EF4-FFF2-40B4-BE49-F238E27FC236}">
                  <a16:creationId xmlns:a16="http://schemas.microsoft.com/office/drawing/2014/main" id="{3D200F2D-46A1-4FAB-9BFA-7822CAB97A91}"/>
                </a:ext>
              </a:extLst>
            </p:cNvPr>
            <p:cNvSpPr>
              <a:spLocks/>
            </p:cNvSpPr>
            <p:nvPr/>
          </p:nvSpPr>
          <p:spPr bwMode="auto">
            <a:xfrm>
              <a:off x="9907685"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72" name="Freeform 390">
              <a:extLst>
                <a:ext uri="{FF2B5EF4-FFF2-40B4-BE49-F238E27FC236}">
                  <a16:creationId xmlns:a16="http://schemas.microsoft.com/office/drawing/2014/main" id="{29DAC8BE-02CE-460E-AA58-7F00B180FE49}"/>
                </a:ext>
              </a:extLst>
            </p:cNvPr>
            <p:cNvSpPr>
              <a:spLocks/>
            </p:cNvSpPr>
            <p:nvPr/>
          </p:nvSpPr>
          <p:spPr bwMode="auto">
            <a:xfrm>
              <a:off x="10236312"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73" name="Freeform 29">
              <a:extLst>
                <a:ext uri="{FF2B5EF4-FFF2-40B4-BE49-F238E27FC236}">
                  <a16:creationId xmlns:a16="http://schemas.microsoft.com/office/drawing/2014/main" id="{E373CEA0-3971-46E0-B00A-838759A15E25}"/>
                </a:ext>
              </a:extLst>
            </p:cNvPr>
            <p:cNvSpPr>
              <a:spLocks/>
            </p:cNvSpPr>
            <p:nvPr/>
          </p:nvSpPr>
          <p:spPr bwMode="auto">
            <a:xfrm>
              <a:off x="1078398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74" name="Freeform 31">
              <a:extLst>
                <a:ext uri="{FF2B5EF4-FFF2-40B4-BE49-F238E27FC236}">
                  <a16:creationId xmlns:a16="http://schemas.microsoft.com/office/drawing/2014/main" id="{712BDDB2-BAAF-46E0-A930-8E2D26181FDA}"/>
                </a:ext>
              </a:extLst>
            </p:cNvPr>
            <p:cNvSpPr>
              <a:spLocks/>
            </p:cNvSpPr>
            <p:nvPr/>
          </p:nvSpPr>
          <p:spPr bwMode="auto">
            <a:xfrm>
              <a:off x="10562454"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75" name="Freeform 29">
              <a:extLst>
                <a:ext uri="{FF2B5EF4-FFF2-40B4-BE49-F238E27FC236}">
                  <a16:creationId xmlns:a16="http://schemas.microsoft.com/office/drawing/2014/main" id="{53A68A05-9B0D-4E89-8166-04B1059EB9DA}"/>
                </a:ext>
              </a:extLst>
            </p:cNvPr>
            <p:cNvSpPr>
              <a:spLocks/>
            </p:cNvSpPr>
            <p:nvPr/>
          </p:nvSpPr>
          <p:spPr bwMode="auto">
            <a:xfrm>
              <a:off x="1111261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76" name="Freeform 30">
              <a:extLst>
                <a:ext uri="{FF2B5EF4-FFF2-40B4-BE49-F238E27FC236}">
                  <a16:creationId xmlns:a16="http://schemas.microsoft.com/office/drawing/2014/main" id="{28C34594-F466-44D8-81DB-C6168625DB01}"/>
                </a:ext>
              </a:extLst>
            </p:cNvPr>
            <p:cNvSpPr>
              <a:spLocks/>
            </p:cNvSpPr>
            <p:nvPr/>
          </p:nvSpPr>
          <p:spPr bwMode="auto">
            <a:xfrm>
              <a:off x="1143875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77" name="Freeform 31">
              <a:extLst>
                <a:ext uri="{FF2B5EF4-FFF2-40B4-BE49-F238E27FC236}">
                  <a16:creationId xmlns:a16="http://schemas.microsoft.com/office/drawing/2014/main" id="{05F1A90C-5F99-4981-B4F0-40D673DC21D0}"/>
                </a:ext>
              </a:extLst>
            </p:cNvPr>
            <p:cNvSpPr>
              <a:spLocks/>
            </p:cNvSpPr>
            <p:nvPr/>
          </p:nvSpPr>
          <p:spPr bwMode="auto">
            <a:xfrm>
              <a:off x="10891083"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78" name="Freeform 32">
              <a:extLst>
                <a:ext uri="{FF2B5EF4-FFF2-40B4-BE49-F238E27FC236}">
                  <a16:creationId xmlns:a16="http://schemas.microsoft.com/office/drawing/2014/main" id="{580AC64F-5593-4181-A0A2-082CB86C0442}"/>
                </a:ext>
              </a:extLst>
            </p:cNvPr>
            <p:cNvSpPr>
              <a:spLocks/>
            </p:cNvSpPr>
            <p:nvPr/>
          </p:nvSpPr>
          <p:spPr bwMode="auto">
            <a:xfrm>
              <a:off x="11219710"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79" name="Freeform 397">
              <a:extLst>
                <a:ext uri="{FF2B5EF4-FFF2-40B4-BE49-F238E27FC236}">
                  <a16:creationId xmlns:a16="http://schemas.microsoft.com/office/drawing/2014/main" id="{05A42094-8C7E-481A-A6A8-05C295C8FE0F}"/>
                </a:ext>
              </a:extLst>
            </p:cNvPr>
            <p:cNvSpPr>
              <a:spLocks/>
            </p:cNvSpPr>
            <p:nvPr/>
          </p:nvSpPr>
          <p:spPr bwMode="auto">
            <a:xfrm>
              <a:off x="1176738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80" name="Freeform 398">
              <a:extLst>
                <a:ext uri="{FF2B5EF4-FFF2-40B4-BE49-F238E27FC236}">
                  <a16:creationId xmlns:a16="http://schemas.microsoft.com/office/drawing/2014/main" id="{432208F0-F6FB-4FD7-AFFA-7C0E6257F8D0}"/>
                </a:ext>
              </a:extLst>
            </p:cNvPr>
            <p:cNvSpPr>
              <a:spLocks/>
            </p:cNvSpPr>
            <p:nvPr/>
          </p:nvSpPr>
          <p:spPr bwMode="auto">
            <a:xfrm>
              <a:off x="12093526"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81" name="Freeform 399">
              <a:extLst>
                <a:ext uri="{FF2B5EF4-FFF2-40B4-BE49-F238E27FC236}">
                  <a16:creationId xmlns:a16="http://schemas.microsoft.com/office/drawing/2014/main" id="{52302EEC-BC83-4C40-B335-379B0B3C7743}"/>
                </a:ext>
              </a:extLst>
            </p:cNvPr>
            <p:cNvSpPr>
              <a:spLocks/>
            </p:cNvSpPr>
            <p:nvPr/>
          </p:nvSpPr>
          <p:spPr bwMode="auto">
            <a:xfrm>
              <a:off x="11545852"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82" name="Freeform 400">
              <a:extLst>
                <a:ext uri="{FF2B5EF4-FFF2-40B4-BE49-F238E27FC236}">
                  <a16:creationId xmlns:a16="http://schemas.microsoft.com/office/drawing/2014/main" id="{DA9C0D33-F413-48F7-BA12-7E9DC9E16213}"/>
                </a:ext>
              </a:extLst>
            </p:cNvPr>
            <p:cNvSpPr>
              <a:spLocks/>
            </p:cNvSpPr>
            <p:nvPr/>
          </p:nvSpPr>
          <p:spPr bwMode="auto">
            <a:xfrm>
              <a:off x="11874480"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1808" name="Group 1807">
            <a:extLst>
              <a:ext uri="{FF2B5EF4-FFF2-40B4-BE49-F238E27FC236}">
                <a16:creationId xmlns:a16="http://schemas.microsoft.com/office/drawing/2014/main" id="{F97B1388-E461-4A38-9B09-B364514CB632}"/>
              </a:ext>
            </a:extLst>
          </p:cNvPr>
          <p:cNvGrpSpPr/>
          <p:nvPr userDrawn="1"/>
        </p:nvGrpSpPr>
        <p:grpSpPr>
          <a:xfrm>
            <a:off x="83664" y="1203974"/>
            <a:ext cx="12009864" cy="176637"/>
            <a:chOff x="83663" y="1093620"/>
            <a:chExt cx="12009864" cy="176637"/>
          </a:xfrm>
        </p:grpSpPr>
        <p:sp>
          <p:nvSpPr>
            <p:cNvPr id="587" name="Freeform 29">
              <a:extLst>
                <a:ext uri="{FF2B5EF4-FFF2-40B4-BE49-F238E27FC236}">
                  <a16:creationId xmlns:a16="http://schemas.microsoft.com/office/drawing/2014/main" id="{36B162BB-7163-4D21-B3A9-C8C41569AC07}"/>
                </a:ext>
              </a:extLst>
            </p:cNvPr>
            <p:cNvSpPr>
              <a:spLocks/>
            </p:cNvSpPr>
            <p:nvPr/>
          </p:nvSpPr>
          <p:spPr bwMode="auto">
            <a:xfrm flipH="1">
              <a:off x="6959982"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88" name="Freeform 30">
              <a:extLst>
                <a:ext uri="{FF2B5EF4-FFF2-40B4-BE49-F238E27FC236}">
                  <a16:creationId xmlns:a16="http://schemas.microsoft.com/office/drawing/2014/main" id="{697E87B2-E6B5-49F6-AC2D-2C41C8927D19}"/>
                </a:ext>
              </a:extLst>
            </p:cNvPr>
            <p:cNvSpPr>
              <a:spLocks/>
            </p:cNvSpPr>
            <p:nvPr/>
          </p:nvSpPr>
          <p:spPr bwMode="auto">
            <a:xfrm flipH="1">
              <a:off x="6633841"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89" name="Freeform 31">
              <a:extLst>
                <a:ext uri="{FF2B5EF4-FFF2-40B4-BE49-F238E27FC236}">
                  <a16:creationId xmlns:a16="http://schemas.microsoft.com/office/drawing/2014/main" id="{867C8C9E-A4EC-40C3-82BE-A1E95DD29A37}"/>
                </a:ext>
              </a:extLst>
            </p:cNvPr>
            <p:cNvSpPr>
              <a:spLocks/>
            </p:cNvSpPr>
            <p:nvPr/>
          </p:nvSpPr>
          <p:spPr bwMode="auto">
            <a:xfrm flipH="1">
              <a:off x="7067076"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90" name="Freeform 32">
              <a:extLst>
                <a:ext uri="{FF2B5EF4-FFF2-40B4-BE49-F238E27FC236}">
                  <a16:creationId xmlns:a16="http://schemas.microsoft.com/office/drawing/2014/main" id="{E6581502-05A8-44D2-A397-CB6D4AEBAFA2}"/>
                </a:ext>
              </a:extLst>
            </p:cNvPr>
            <p:cNvSpPr>
              <a:spLocks/>
            </p:cNvSpPr>
            <p:nvPr/>
          </p:nvSpPr>
          <p:spPr bwMode="auto">
            <a:xfrm flipH="1">
              <a:off x="6740936"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91" name="Freeform 29">
              <a:extLst>
                <a:ext uri="{FF2B5EF4-FFF2-40B4-BE49-F238E27FC236}">
                  <a16:creationId xmlns:a16="http://schemas.microsoft.com/office/drawing/2014/main" id="{E84CA57F-FCA6-4C7B-8760-905E893F0B4D}"/>
                </a:ext>
              </a:extLst>
            </p:cNvPr>
            <p:cNvSpPr>
              <a:spLocks/>
            </p:cNvSpPr>
            <p:nvPr/>
          </p:nvSpPr>
          <p:spPr bwMode="auto">
            <a:xfrm flipH="1">
              <a:off x="6305212"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92" name="Freeform 30">
              <a:extLst>
                <a:ext uri="{FF2B5EF4-FFF2-40B4-BE49-F238E27FC236}">
                  <a16:creationId xmlns:a16="http://schemas.microsoft.com/office/drawing/2014/main" id="{04B23132-24D5-45D5-8D5D-ABFCF82AEF81}"/>
                </a:ext>
              </a:extLst>
            </p:cNvPr>
            <p:cNvSpPr>
              <a:spLocks/>
            </p:cNvSpPr>
            <p:nvPr/>
          </p:nvSpPr>
          <p:spPr bwMode="auto">
            <a:xfrm flipH="1">
              <a:off x="5979072"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93" name="Freeform 31">
              <a:extLst>
                <a:ext uri="{FF2B5EF4-FFF2-40B4-BE49-F238E27FC236}">
                  <a16:creationId xmlns:a16="http://schemas.microsoft.com/office/drawing/2014/main" id="{1BFE2D4E-2F01-4812-91E4-4A3DCD067558}"/>
                </a:ext>
              </a:extLst>
            </p:cNvPr>
            <p:cNvSpPr>
              <a:spLocks/>
            </p:cNvSpPr>
            <p:nvPr/>
          </p:nvSpPr>
          <p:spPr bwMode="auto">
            <a:xfrm flipH="1">
              <a:off x="6412307"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94" name="Freeform 32">
              <a:extLst>
                <a:ext uri="{FF2B5EF4-FFF2-40B4-BE49-F238E27FC236}">
                  <a16:creationId xmlns:a16="http://schemas.microsoft.com/office/drawing/2014/main" id="{616787D7-48DF-4F58-88DE-FDCF48065F52}"/>
                </a:ext>
              </a:extLst>
            </p:cNvPr>
            <p:cNvSpPr>
              <a:spLocks/>
            </p:cNvSpPr>
            <p:nvPr/>
          </p:nvSpPr>
          <p:spPr bwMode="auto">
            <a:xfrm flipH="1">
              <a:off x="6086166"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95" name="Freeform 29">
              <a:extLst>
                <a:ext uri="{FF2B5EF4-FFF2-40B4-BE49-F238E27FC236}">
                  <a16:creationId xmlns:a16="http://schemas.microsoft.com/office/drawing/2014/main" id="{239E8565-CEDA-40B3-A95D-9C053AF7C629}"/>
                </a:ext>
              </a:extLst>
            </p:cNvPr>
            <p:cNvSpPr>
              <a:spLocks/>
            </p:cNvSpPr>
            <p:nvPr/>
          </p:nvSpPr>
          <p:spPr bwMode="auto">
            <a:xfrm flipH="1">
              <a:off x="5650444"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96" name="Freeform 30">
              <a:extLst>
                <a:ext uri="{FF2B5EF4-FFF2-40B4-BE49-F238E27FC236}">
                  <a16:creationId xmlns:a16="http://schemas.microsoft.com/office/drawing/2014/main" id="{75726EFC-E202-4C6E-A623-182690D5C6FB}"/>
                </a:ext>
              </a:extLst>
            </p:cNvPr>
            <p:cNvSpPr>
              <a:spLocks/>
            </p:cNvSpPr>
            <p:nvPr/>
          </p:nvSpPr>
          <p:spPr bwMode="auto">
            <a:xfrm flipH="1">
              <a:off x="5324303"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97" name="Freeform 31">
              <a:extLst>
                <a:ext uri="{FF2B5EF4-FFF2-40B4-BE49-F238E27FC236}">
                  <a16:creationId xmlns:a16="http://schemas.microsoft.com/office/drawing/2014/main" id="{AE07D73F-0FBB-4CC6-AAE5-FCE5AE42A8A6}"/>
                </a:ext>
              </a:extLst>
            </p:cNvPr>
            <p:cNvSpPr>
              <a:spLocks/>
            </p:cNvSpPr>
            <p:nvPr/>
          </p:nvSpPr>
          <p:spPr bwMode="auto">
            <a:xfrm flipH="1">
              <a:off x="5757538"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98" name="Freeform 32">
              <a:extLst>
                <a:ext uri="{FF2B5EF4-FFF2-40B4-BE49-F238E27FC236}">
                  <a16:creationId xmlns:a16="http://schemas.microsoft.com/office/drawing/2014/main" id="{14C1270F-0E67-42B6-AC5A-672BA742CCBF}"/>
                </a:ext>
              </a:extLst>
            </p:cNvPr>
            <p:cNvSpPr>
              <a:spLocks/>
            </p:cNvSpPr>
            <p:nvPr/>
          </p:nvSpPr>
          <p:spPr bwMode="auto">
            <a:xfrm flipH="1">
              <a:off x="5431398"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99" name="Freeform 29">
              <a:extLst>
                <a:ext uri="{FF2B5EF4-FFF2-40B4-BE49-F238E27FC236}">
                  <a16:creationId xmlns:a16="http://schemas.microsoft.com/office/drawing/2014/main" id="{534CAF96-30DC-4EB7-A93A-50DA5A4F2EB4}"/>
                </a:ext>
              </a:extLst>
            </p:cNvPr>
            <p:cNvSpPr>
              <a:spLocks/>
            </p:cNvSpPr>
            <p:nvPr/>
          </p:nvSpPr>
          <p:spPr bwMode="auto">
            <a:xfrm flipH="1">
              <a:off x="4995675"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00" name="Freeform 30">
              <a:extLst>
                <a:ext uri="{FF2B5EF4-FFF2-40B4-BE49-F238E27FC236}">
                  <a16:creationId xmlns:a16="http://schemas.microsoft.com/office/drawing/2014/main" id="{125C76F1-16D6-4905-B7FB-B5218F83B842}"/>
                </a:ext>
              </a:extLst>
            </p:cNvPr>
            <p:cNvSpPr>
              <a:spLocks/>
            </p:cNvSpPr>
            <p:nvPr/>
          </p:nvSpPr>
          <p:spPr bwMode="auto">
            <a:xfrm flipH="1">
              <a:off x="4669534"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01" name="Freeform 31">
              <a:extLst>
                <a:ext uri="{FF2B5EF4-FFF2-40B4-BE49-F238E27FC236}">
                  <a16:creationId xmlns:a16="http://schemas.microsoft.com/office/drawing/2014/main" id="{B3E03C26-E907-4B62-B931-C3A78968B51F}"/>
                </a:ext>
              </a:extLst>
            </p:cNvPr>
            <p:cNvSpPr>
              <a:spLocks/>
            </p:cNvSpPr>
            <p:nvPr/>
          </p:nvSpPr>
          <p:spPr bwMode="auto">
            <a:xfrm flipH="1">
              <a:off x="5102769"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02" name="Freeform 32">
              <a:extLst>
                <a:ext uri="{FF2B5EF4-FFF2-40B4-BE49-F238E27FC236}">
                  <a16:creationId xmlns:a16="http://schemas.microsoft.com/office/drawing/2014/main" id="{E1FC75F6-8CC4-485B-BC78-7D2330B3BBAB}"/>
                </a:ext>
              </a:extLst>
            </p:cNvPr>
            <p:cNvSpPr>
              <a:spLocks/>
            </p:cNvSpPr>
            <p:nvPr/>
          </p:nvSpPr>
          <p:spPr bwMode="auto">
            <a:xfrm flipH="1">
              <a:off x="4776629"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03" name="Freeform 521">
              <a:extLst>
                <a:ext uri="{FF2B5EF4-FFF2-40B4-BE49-F238E27FC236}">
                  <a16:creationId xmlns:a16="http://schemas.microsoft.com/office/drawing/2014/main" id="{970F6CC9-D98B-41E8-B148-FACF62CDB5FC}"/>
                </a:ext>
              </a:extLst>
            </p:cNvPr>
            <p:cNvSpPr>
              <a:spLocks/>
            </p:cNvSpPr>
            <p:nvPr/>
          </p:nvSpPr>
          <p:spPr bwMode="auto">
            <a:xfrm flipH="1">
              <a:off x="4340906"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04" name="Freeform 522">
              <a:extLst>
                <a:ext uri="{FF2B5EF4-FFF2-40B4-BE49-F238E27FC236}">
                  <a16:creationId xmlns:a16="http://schemas.microsoft.com/office/drawing/2014/main" id="{39471E83-CC9B-45BE-AAA7-F4A58772E036}"/>
                </a:ext>
              </a:extLst>
            </p:cNvPr>
            <p:cNvSpPr>
              <a:spLocks/>
            </p:cNvSpPr>
            <p:nvPr/>
          </p:nvSpPr>
          <p:spPr bwMode="auto">
            <a:xfrm flipH="1">
              <a:off x="4014765"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05" name="Freeform 523">
              <a:extLst>
                <a:ext uri="{FF2B5EF4-FFF2-40B4-BE49-F238E27FC236}">
                  <a16:creationId xmlns:a16="http://schemas.microsoft.com/office/drawing/2014/main" id="{9A221B38-7190-4F41-B393-A22B6DF3E675}"/>
                </a:ext>
              </a:extLst>
            </p:cNvPr>
            <p:cNvSpPr>
              <a:spLocks/>
            </p:cNvSpPr>
            <p:nvPr/>
          </p:nvSpPr>
          <p:spPr bwMode="auto">
            <a:xfrm flipH="1">
              <a:off x="4447999"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06" name="Freeform 524">
              <a:extLst>
                <a:ext uri="{FF2B5EF4-FFF2-40B4-BE49-F238E27FC236}">
                  <a16:creationId xmlns:a16="http://schemas.microsoft.com/office/drawing/2014/main" id="{1F59ACC4-4494-4672-ACC1-8A2C02F7B8CE}"/>
                </a:ext>
              </a:extLst>
            </p:cNvPr>
            <p:cNvSpPr>
              <a:spLocks/>
            </p:cNvSpPr>
            <p:nvPr/>
          </p:nvSpPr>
          <p:spPr bwMode="auto">
            <a:xfrm flipH="1">
              <a:off x="4121860"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07" name="Freeform 29">
              <a:extLst>
                <a:ext uri="{FF2B5EF4-FFF2-40B4-BE49-F238E27FC236}">
                  <a16:creationId xmlns:a16="http://schemas.microsoft.com/office/drawing/2014/main" id="{1AFC02B4-5C47-4F76-B5CE-2F12F0B9A16F}"/>
                </a:ext>
              </a:extLst>
            </p:cNvPr>
            <p:cNvSpPr>
              <a:spLocks/>
            </p:cNvSpPr>
            <p:nvPr/>
          </p:nvSpPr>
          <p:spPr bwMode="auto">
            <a:xfrm flipH="1">
              <a:off x="3686136"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08" name="Freeform 31">
              <a:extLst>
                <a:ext uri="{FF2B5EF4-FFF2-40B4-BE49-F238E27FC236}">
                  <a16:creationId xmlns:a16="http://schemas.microsoft.com/office/drawing/2014/main" id="{3C8F2F10-339A-4BC5-B9B5-2CB5F4C569E0}"/>
                </a:ext>
              </a:extLst>
            </p:cNvPr>
            <p:cNvSpPr>
              <a:spLocks/>
            </p:cNvSpPr>
            <p:nvPr/>
          </p:nvSpPr>
          <p:spPr bwMode="auto">
            <a:xfrm flipH="1">
              <a:off x="3793231"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09" name="Freeform 29">
              <a:extLst>
                <a:ext uri="{FF2B5EF4-FFF2-40B4-BE49-F238E27FC236}">
                  <a16:creationId xmlns:a16="http://schemas.microsoft.com/office/drawing/2014/main" id="{B57197C2-DCE7-408C-9419-70B75E96EA74}"/>
                </a:ext>
              </a:extLst>
            </p:cNvPr>
            <p:cNvSpPr>
              <a:spLocks/>
            </p:cNvSpPr>
            <p:nvPr/>
          </p:nvSpPr>
          <p:spPr bwMode="auto">
            <a:xfrm flipH="1">
              <a:off x="3357508"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10" name="Freeform 30">
              <a:extLst>
                <a:ext uri="{FF2B5EF4-FFF2-40B4-BE49-F238E27FC236}">
                  <a16:creationId xmlns:a16="http://schemas.microsoft.com/office/drawing/2014/main" id="{30EB9B17-B68D-4FE2-BF0E-6F6798D527D6}"/>
                </a:ext>
              </a:extLst>
            </p:cNvPr>
            <p:cNvSpPr>
              <a:spLocks/>
            </p:cNvSpPr>
            <p:nvPr/>
          </p:nvSpPr>
          <p:spPr bwMode="auto">
            <a:xfrm flipH="1">
              <a:off x="3031367"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11" name="Freeform 31">
              <a:extLst>
                <a:ext uri="{FF2B5EF4-FFF2-40B4-BE49-F238E27FC236}">
                  <a16:creationId xmlns:a16="http://schemas.microsoft.com/office/drawing/2014/main" id="{86B1E483-6FE2-43E3-AB5F-039CED079D85}"/>
                </a:ext>
              </a:extLst>
            </p:cNvPr>
            <p:cNvSpPr>
              <a:spLocks/>
            </p:cNvSpPr>
            <p:nvPr/>
          </p:nvSpPr>
          <p:spPr bwMode="auto">
            <a:xfrm flipH="1">
              <a:off x="3464602"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12" name="Freeform 32">
              <a:extLst>
                <a:ext uri="{FF2B5EF4-FFF2-40B4-BE49-F238E27FC236}">
                  <a16:creationId xmlns:a16="http://schemas.microsoft.com/office/drawing/2014/main" id="{FA62A1BF-A571-46C9-A11C-5AEE1C417817}"/>
                </a:ext>
              </a:extLst>
            </p:cNvPr>
            <p:cNvSpPr>
              <a:spLocks/>
            </p:cNvSpPr>
            <p:nvPr/>
          </p:nvSpPr>
          <p:spPr bwMode="auto">
            <a:xfrm flipH="1">
              <a:off x="3138462"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13" name="Freeform 29">
              <a:extLst>
                <a:ext uri="{FF2B5EF4-FFF2-40B4-BE49-F238E27FC236}">
                  <a16:creationId xmlns:a16="http://schemas.microsoft.com/office/drawing/2014/main" id="{2768E451-7777-4880-845E-F7B6BE7FA8F1}"/>
                </a:ext>
              </a:extLst>
            </p:cNvPr>
            <p:cNvSpPr>
              <a:spLocks/>
            </p:cNvSpPr>
            <p:nvPr/>
          </p:nvSpPr>
          <p:spPr bwMode="auto">
            <a:xfrm flipH="1">
              <a:off x="2702739"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14" name="Freeform 30">
              <a:extLst>
                <a:ext uri="{FF2B5EF4-FFF2-40B4-BE49-F238E27FC236}">
                  <a16:creationId xmlns:a16="http://schemas.microsoft.com/office/drawing/2014/main" id="{6AAA3D23-B21A-4993-A356-986EA1DE2862}"/>
                </a:ext>
              </a:extLst>
            </p:cNvPr>
            <p:cNvSpPr>
              <a:spLocks/>
            </p:cNvSpPr>
            <p:nvPr/>
          </p:nvSpPr>
          <p:spPr bwMode="auto">
            <a:xfrm flipH="1">
              <a:off x="2376598"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15" name="Freeform 31">
              <a:extLst>
                <a:ext uri="{FF2B5EF4-FFF2-40B4-BE49-F238E27FC236}">
                  <a16:creationId xmlns:a16="http://schemas.microsoft.com/office/drawing/2014/main" id="{F81C0D60-08CF-4B7F-A6C3-4C964E21CC3B}"/>
                </a:ext>
              </a:extLst>
            </p:cNvPr>
            <p:cNvSpPr>
              <a:spLocks/>
            </p:cNvSpPr>
            <p:nvPr/>
          </p:nvSpPr>
          <p:spPr bwMode="auto">
            <a:xfrm flipH="1">
              <a:off x="2809833"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16" name="Freeform 32">
              <a:extLst>
                <a:ext uri="{FF2B5EF4-FFF2-40B4-BE49-F238E27FC236}">
                  <a16:creationId xmlns:a16="http://schemas.microsoft.com/office/drawing/2014/main" id="{C779632A-3F99-4EEE-8779-C94FFD483CB1}"/>
                </a:ext>
              </a:extLst>
            </p:cNvPr>
            <p:cNvSpPr>
              <a:spLocks/>
            </p:cNvSpPr>
            <p:nvPr/>
          </p:nvSpPr>
          <p:spPr bwMode="auto">
            <a:xfrm flipH="1">
              <a:off x="2483693"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17" name="Freeform 29">
              <a:extLst>
                <a:ext uri="{FF2B5EF4-FFF2-40B4-BE49-F238E27FC236}">
                  <a16:creationId xmlns:a16="http://schemas.microsoft.com/office/drawing/2014/main" id="{88635CBC-DAAE-463A-A7FA-BDF471C23417}"/>
                </a:ext>
              </a:extLst>
            </p:cNvPr>
            <p:cNvSpPr>
              <a:spLocks/>
            </p:cNvSpPr>
            <p:nvPr/>
          </p:nvSpPr>
          <p:spPr bwMode="auto">
            <a:xfrm flipH="1">
              <a:off x="2047970"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18" name="Freeform 30">
              <a:extLst>
                <a:ext uri="{FF2B5EF4-FFF2-40B4-BE49-F238E27FC236}">
                  <a16:creationId xmlns:a16="http://schemas.microsoft.com/office/drawing/2014/main" id="{98EF7E55-704F-4D85-A12C-D8E593AD2D89}"/>
                </a:ext>
              </a:extLst>
            </p:cNvPr>
            <p:cNvSpPr>
              <a:spLocks/>
            </p:cNvSpPr>
            <p:nvPr/>
          </p:nvSpPr>
          <p:spPr bwMode="auto">
            <a:xfrm flipH="1">
              <a:off x="1721830"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19" name="Freeform 31">
              <a:extLst>
                <a:ext uri="{FF2B5EF4-FFF2-40B4-BE49-F238E27FC236}">
                  <a16:creationId xmlns:a16="http://schemas.microsoft.com/office/drawing/2014/main" id="{CFBBF037-13CE-44D7-B7F7-2EA00F92D08E}"/>
                </a:ext>
              </a:extLst>
            </p:cNvPr>
            <p:cNvSpPr>
              <a:spLocks/>
            </p:cNvSpPr>
            <p:nvPr/>
          </p:nvSpPr>
          <p:spPr bwMode="auto">
            <a:xfrm flipH="1">
              <a:off x="2155065"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20" name="Freeform 32">
              <a:extLst>
                <a:ext uri="{FF2B5EF4-FFF2-40B4-BE49-F238E27FC236}">
                  <a16:creationId xmlns:a16="http://schemas.microsoft.com/office/drawing/2014/main" id="{36C3D6C6-8C25-48FB-99D7-CDD4DA0E2DF9}"/>
                </a:ext>
              </a:extLst>
            </p:cNvPr>
            <p:cNvSpPr>
              <a:spLocks/>
            </p:cNvSpPr>
            <p:nvPr/>
          </p:nvSpPr>
          <p:spPr bwMode="auto">
            <a:xfrm flipH="1">
              <a:off x="1828924"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21" name="Freeform 29">
              <a:extLst>
                <a:ext uri="{FF2B5EF4-FFF2-40B4-BE49-F238E27FC236}">
                  <a16:creationId xmlns:a16="http://schemas.microsoft.com/office/drawing/2014/main" id="{BE4E4866-79AD-496A-B825-4FCF74DC7397}"/>
                </a:ext>
              </a:extLst>
            </p:cNvPr>
            <p:cNvSpPr>
              <a:spLocks/>
            </p:cNvSpPr>
            <p:nvPr/>
          </p:nvSpPr>
          <p:spPr bwMode="auto">
            <a:xfrm flipH="1">
              <a:off x="1393201"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22" name="Freeform 30">
              <a:extLst>
                <a:ext uri="{FF2B5EF4-FFF2-40B4-BE49-F238E27FC236}">
                  <a16:creationId xmlns:a16="http://schemas.microsoft.com/office/drawing/2014/main" id="{37624B24-B1BF-4103-8468-856B7D2F105E}"/>
                </a:ext>
              </a:extLst>
            </p:cNvPr>
            <p:cNvSpPr>
              <a:spLocks/>
            </p:cNvSpPr>
            <p:nvPr/>
          </p:nvSpPr>
          <p:spPr bwMode="auto">
            <a:xfrm flipH="1">
              <a:off x="1067060"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23" name="Freeform 31">
              <a:extLst>
                <a:ext uri="{FF2B5EF4-FFF2-40B4-BE49-F238E27FC236}">
                  <a16:creationId xmlns:a16="http://schemas.microsoft.com/office/drawing/2014/main" id="{285A91E1-96BC-42C3-AF9D-B9F2EDC3F72B}"/>
                </a:ext>
              </a:extLst>
            </p:cNvPr>
            <p:cNvSpPr>
              <a:spLocks/>
            </p:cNvSpPr>
            <p:nvPr/>
          </p:nvSpPr>
          <p:spPr bwMode="auto">
            <a:xfrm flipH="1">
              <a:off x="1500296"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24" name="Freeform 32">
              <a:extLst>
                <a:ext uri="{FF2B5EF4-FFF2-40B4-BE49-F238E27FC236}">
                  <a16:creationId xmlns:a16="http://schemas.microsoft.com/office/drawing/2014/main" id="{5B40AAB1-E0F8-4AC8-B294-77D343A3C257}"/>
                </a:ext>
              </a:extLst>
            </p:cNvPr>
            <p:cNvSpPr>
              <a:spLocks/>
            </p:cNvSpPr>
            <p:nvPr/>
          </p:nvSpPr>
          <p:spPr bwMode="auto">
            <a:xfrm flipH="1">
              <a:off x="1174155"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25" name="Freeform 543">
              <a:extLst>
                <a:ext uri="{FF2B5EF4-FFF2-40B4-BE49-F238E27FC236}">
                  <a16:creationId xmlns:a16="http://schemas.microsoft.com/office/drawing/2014/main" id="{15B45575-B0A8-4E1A-A502-6FBA948C5B2E}"/>
                </a:ext>
              </a:extLst>
            </p:cNvPr>
            <p:cNvSpPr>
              <a:spLocks/>
            </p:cNvSpPr>
            <p:nvPr/>
          </p:nvSpPr>
          <p:spPr bwMode="auto">
            <a:xfrm flipH="1">
              <a:off x="738433"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26" name="Freeform 544">
              <a:extLst>
                <a:ext uri="{FF2B5EF4-FFF2-40B4-BE49-F238E27FC236}">
                  <a16:creationId xmlns:a16="http://schemas.microsoft.com/office/drawing/2014/main" id="{F00C7CD9-4664-4851-B7E8-F320B38B6C14}"/>
                </a:ext>
              </a:extLst>
            </p:cNvPr>
            <p:cNvSpPr>
              <a:spLocks/>
            </p:cNvSpPr>
            <p:nvPr/>
          </p:nvSpPr>
          <p:spPr bwMode="auto">
            <a:xfrm flipH="1">
              <a:off x="412291"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27" name="Freeform 545">
              <a:extLst>
                <a:ext uri="{FF2B5EF4-FFF2-40B4-BE49-F238E27FC236}">
                  <a16:creationId xmlns:a16="http://schemas.microsoft.com/office/drawing/2014/main" id="{79E7243C-3F48-4917-A35D-F6B4760E0C5A}"/>
                </a:ext>
              </a:extLst>
            </p:cNvPr>
            <p:cNvSpPr>
              <a:spLocks/>
            </p:cNvSpPr>
            <p:nvPr/>
          </p:nvSpPr>
          <p:spPr bwMode="auto">
            <a:xfrm flipH="1">
              <a:off x="845526"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28" name="Freeform 546">
              <a:extLst>
                <a:ext uri="{FF2B5EF4-FFF2-40B4-BE49-F238E27FC236}">
                  <a16:creationId xmlns:a16="http://schemas.microsoft.com/office/drawing/2014/main" id="{0E06BBDA-92F4-4670-8013-AA005C5D468A}"/>
                </a:ext>
              </a:extLst>
            </p:cNvPr>
            <p:cNvSpPr>
              <a:spLocks/>
            </p:cNvSpPr>
            <p:nvPr/>
          </p:nvSpPr>
          <p:spPr bwMode="auto">
            <a:xfrm flipH="1">
              <a:off x="519387"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29" name="Freeform 29">
              <a:extLst>
                <a:ext uri="{FF2B5EF4-FFF2-40B4-BE49-F238E27FC236}">
                  <a16:creationId xmlns:a16="http://schemas.microsoft.com/office/drawing/2014/main" id="{AC7FC873-6A15-4A31-B5E9-3D3D3ED770A2}"/>
                </a:ext>
              </a:extLst>
            </p:cNvPr>
            <p:cNvSpPr>
              <a:spLocks/>
            </p:cNvSpPr>
            <p:nvPr/>
          </p:nvSpPr>
          <p:spPr bwMode="auto">
            <a:xfrm flipH="1">
              <a:off x="83663"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30" name="Freeform 31">
              <a:extLst>
                <a:ext uri="{FF2B5EF4-FFF2-40B4-BE49-F238E27FC236}">
                  <a16:creationId xmlns:a16="http://schemas.microsoft.com/office/drawing/2014/main" id="{F0A21B7E-B68B-43D9-A348-6A37C83E136E}"/>
                </a:ext>
              </a:extLst>
            </p:cNvPr>
            <p:cNvSpPr>
              <a:spLocks/>
            </p:cNvSpPr>
            <p:nvPr/>
          </p:nvSpPr>
          <p:spPr bwMode="auto">
            <a:xfrm flipH="1">
              <a:off x="190757"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83" name="Freeform 30">
              <a:extLst>
                <a:ext uri="{FF2B5EF4-FFF2-40B4-BE49-F238E27FC236}">
                  <a16:creationId xmlns:a16="http://schemas.microsoft.com/office/drawing/2014/main" id="{0505EC1E-71A0-4757-AA67-CB066898004A}"/>
                </a:ext>
              </a:extLst>
            </p:cNvPr>
            <p:cNvSpPr>
              <a:spLocks/>
            </p:cNvSpPr>
            <p:nvPr/>
          </p:nvSpPr>
          <p:spPr bwMode="auto">
            <a:xfrm flipH="1">
              <a:off x="11874480"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84" name="Freeform 32">
              <a:extLst>
                <a:ext uri="{FF2B5EF4-FFF2-40B4-BE49-F238E27FC236}">
                  <a16:creationId xmlns:a16="http://schemas.microsoft.com/office/drawing/2014/main" id="{5552218F-8F2F-4BED-818B-B48D43F0B16E}"/>
                </a:ext>
              </a:extLst>
            </p:cNvPr>
            <p:cNvSpPr>
              <a:spLocks/>
            </p:cNvSpPr>
            <p:nvPr/>
          </p:nvSpPr>
          <p:spPr bwMode="auto">
            <a:xfrm flipH="1">
              <a:off x="11981575"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85" name="Freeform 403">
              <a:extLst>
                <a:ext uri="{FF2B5EF4-FFF2-40B4-BE49-F238E27FC236}">
                  <a16:creationId xmlns:a16="http://schemas.microsoft.com/office/drawing/2014/main" id="{D1FB006D-7447-48B6-BC17-46267D0B98F5}"/>
                </a:ext>
              </a:extLst>
            </p:cNvPr>
            <p:cNvSpPr>
              <a:spLocks/>
            </p:cNvSpPr>
            <p:nvPr/>
          </p:nvSpPr>
          <p:spPr bwMode="auto">
            <a:xfrm flipH="1">
              <a:off x="11545853"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86" name="Freeform 404">
              <a:extLst>
                <a:ext uri="{FF2B5EF4-FFF2-40B4-BE49-F238E27FC236}">
                  <a16:creationId xmlns:a16="http://schemas.microsoft.com/office/drawing/2014/main" id="{61FF96BF-D17A-4E41-8CF2-1C39CBCA3938}"/>
                </a:ext>
              </a:extLst>
            </p:cNvPr>
            <p:cNvSpPr>
              <a:spLocks/>
            </p:cNvSpPr>
            <p:nvPr/>
          </p:nvSpPr>
          <p:spPr bwMode="auto">
            <a:xfrm flipH="1">
              <a:off x="11219711"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87" name="Freeform 405">
              <a:extLst>
                <a:ext uri="{FF2B5EF4-FFF2-40B4-BE49-F238E27FC236}">
                  <a16:creationId xmlns:a16="http://schemas.microsoft.com/office/drawing/2014/main" id="{F69EA0B0-D8F2-484D-8C6B-3E65F5200399}"/>
                </a:ext>
              </a:extLst>
            </p:cNvPr>
            <p:cNvSpPr>
              <a:spLocks/>
            </p:cNvSpPr>
            <p:nvPr/>
          </p:nvSpPr>
          <p:spPr bwMode="auto">
            <a:xfrm flipH="1">
              <a:off x="11652945"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88" name="Freeform 406">
              <a:extLst>
                <a:ext uri="{FF2B5EF4-FFF2-40B4-BE49-F238E27FC236}">
                  <a16:creationId xmlns:a16="http://schemas.microsoft.com/office/drawing/2014/main" id="{077EC9E4-3943-4C91-BEB3-C0C847359988}"/>
                </a:ext>
              </a:extLst>
            </p:cNvPr>
            <p:cNvSpPr>
              <a:spLocks/>
            </p:cNvSpPr>
            <p:nvPr/>
          </p:nvSpPr>
          <p:spPr bwMode="auto">
            <a:xfrm flipH="1">
              <a:off x="11326806"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89" name="Freeform 29">
              <a:extLst>
                <a:ext uri="{FF2B5EF4-FFF2-40B4-BE49-F238E27FC236}">
                  <a16:creationId xmlns:a16="http://schemas.microsoft.com/office/drawing/2014/main" id="{C772453A-CA0A-4192-809C-1BBC4B26C8E6}"/>
                </a:ext>
              </a:extLst>
            </p:cNvPr>
            <p:cNvSpPr>
              <a:spLocks/>
            </p:cNvSpPr>
            <p:nvPr/>
          </p:nvSpPr>
          <p:spPr bwMode="auto">
            <a:xfrm flipH="1">
              <a:off x="10891083"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90" name="Freeform 31">
              <a:extLst>
                <a:ext uri="{FF2B5EF4-FFF2-40B4-BE49-F238E27FC236}">
                  <a16:creationId xmlns:a16="http://schemas.microsoft.com/office/drawing/2014/main" id="{A505ED5C-83DB-45E9-9B45-09451403E1C9}"/>
                </a:ext>
              </a:extLst>
            </p:cNvPr>
            <p:cNvSpPr>
              <a:spLocks/>
            </p:cNvSpPr>
            <p:nvPr/>
          </p:nvSpPr>
          <p:spPr bwMode="auto">
            <a:xfrm flipH="1">
              <a:off x="10998177"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91" name="Freeform 29">
              <a:extLst>
                <a:ext uri="{FF2B5EF4-FFF2-40B4-BE49-F238E27FC236}">
                  <a16:creationId xmlns:a16="http://schemas.microsoft.com/office/drawing/2014/main" id="{57C850A7-ACFC-4CDD-8757-A3229D5DB42E}"/>
                </a:ext>
              </a:extLst>
            </p:cNvPr>
            <p:cNvSpPr>
              <a:spLocks/>
            </p:cNvSpPr>
            <p:nvPr/>
          </p:nvSpPr>
          <p:spPr bwMode="auto">
            <a:xfrm flipH="1">
              <a:off x="10562455"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92" name="Freeform 30">
              <a:extLst>
                <a:ext uri="{FF2B5EF4-FFF2-40B4-BE49-F238E27FC236}">
                  <a16:creationId xmlns:a16="http://schemas.microsoft.com/office/drawing/2014/main" id="{A8588D13-D9C9-4760-A976-F6E680ADCAFD}"/>
                </a:ext>
              </a:extLst>
            </p:cNvPr>
            <p:cNvSpPr>
              <a:spLocks/>
            </p:cNvSpPr>
            <p:nvPr/>
          </p:nvSpPr>
          <p:spPr bwMode="auto">
            <a:xfrm flipH="1">
              <a:off x="10236313"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93" name="Freeform 31">
              <a:extLst>
                <a:ext uri="{FF2B5EF4-FFF2-40B4-BE49-F238E27FC236}">
                  <a16:creationId xmlns:a16="http://schemas.microsoft.com/office/drawing/2014/main" id="{180833DC-1CFB-41CA-90B2-2CCE86E83D92}"/>
                </a:ext>
              </a:extLst>
            </p:cNvPr>
            <p:cNvSpPr>
              <a:spLocks/>
            </p:cNvSpPr>
            <p:nvPr/>
          </p:nvSpPr>
          <p:spPr bwMode="auto">
            <a:xfrm flipH="1">
              <a:off x="10669548"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94" name="Freeform 32">
              <a:extLst>
                <a:ext uri="{FF2B5EF4-FFF2-40B4-BE49-F238E27FC236}">
                  <a16:creationId xmlns:a16="http://schemas.microsoft.com/office/drawing/2014/main" id="{7D64AF77-4D5D-4817-B827-B11D44AAD28A}"/>
                </a:ext>
              </a:extLst>
            </p:cNvPr>
            <p:cNvSpPr>
              <a:spLocks/>
            </p:cNvSpPr>
            <p:nvPr/>
          </p:nvSpPr>
          <p:spPr bwMode="auto">
            <a:xfrm flipH="1">
              <a:off x="10343408"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95" name="Freeform 29">
              <a:extLst>
                <a:ext uri="{FF2B5EF4-FFF2-40B4-BE49-F238E27FC236}">
                  <a16:creationId xmlns:a16="http://schemas.microsoft.com/office/drawing/2014/main" id="{1EBE0504-4F94-4B68-B004-7CE88CA86BAF}"/>
                </a:ext>
              </a:extLst>
            </p:cNvPr>
            <p:cNvSpPr>
              <a:spLocks/>
            </p:cNvSpPr>
            <p:nvPr/>
          </p:nvSpPr>
          <p:spPr bwMode="auto">
            <a:xfrm flipH="1">
              <a:off x="9907685"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96" name="Freeform 30">
              <a:extLst>
                <a:ext uri="{FF2B5EF4-FFF2-40B4-BE49-F238E27FC236}">
                  <a16:creationId xmlns:a16="http://schemas.microsoft.com/office/drawing/2014/main" id="{A3F3D72F-364F-4F43-BDC8-57961723519C}"/>
                </a:ext>
              </a:extLst>
            </p:cNvPr>
            <p:cNvSpPr>
              <a:spLocks/>
            </p:cNvSpPr>
            <p:nvPr/>
          </p:nvSpPr>
          <p:spPr bwMode="auto">
            <a:xfrm flipH="1">
              <a:off x="9581544"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97" name="Freeform 31">
              <a:extLst>
                <a:ext uri="{FF2B5EF4-FFF2-40B4-BE49-F238E27FC236}">
                  <a16:creationId xmlns:a16="http://schemas.microsoft.com/office/drawing/2014/main" id="{A5E0DE00-7E2C-43F3-A74D-D9BBABA1A65C}"/>
                </a:ext>
              </a:extLst>
            </p:cNvPr>
            <p:cNvSpPr>
              <a:spLocks/>
            </p:cNvSpPr>
            <p:nvPr/>
          </p:nvSpPr>
          <p:spPr bwMode="auto">
            <a:xfrm flipH="1">
              <a:off x="10014780"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98" name="Freeform 32">
              <a:extLst>
                <a:ext uri="{FF2B5EF4-FFF2-40B4-BE49-F238E27FC236}">
                  <a16:creationId xmlns:a16="http://schemas.microsoft.com/office/drawing/2014/main" id="{3CB09C05-AFE1-4043-9CEA-554A825CB4D9}"/>
                </a:ext>
              </a:extLst>
            </p:cNvPr>
            <p:cNvSpPr>
              <a:spLocks/>
            </p:cNvSpPr>
            <p:nvPr/>
          </p:nvSpPr>
          <p:spPr bwMode="auto">
            <a:xfrm flipH="1">
              <a:off x="9688639"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99" name="Freeform 29">
              <a:extLst>
                <a:ext uri="{FF2B5EF4-FFF2-40B4-BE49-F238E27FC236}">
                  <a16:creationId xmlns:a16="http://schemas.microsoft.com/office/drawing/2014/main" id="{32F82255-1C6C-4F2D-AFF6-0DEFB9BB382B}"/>
                </a:ext>
              </a:extLst>
            </p:cNvPr>
            <p:cNvSpPr>
              <a:spLocks/>
            </p:cNvSpPr>
            <p:nvPr/>
          </p:nvSpPr>
          <p:spPr bwMode="auto">
            <a:xfrm flipH="1">
              <a:off x="9252916"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00" name="Freeform 30">
              <a:extLst>
                <a:ext uri="{FF2B5EF4-FFF2-40B4-BE49-F238E27FC236}">
                  <a16:creationId xmlns:a16="http://schemas.microsoft.com/office/drawing/2014/main" id="{90ED368B-C56C-4638-BDED-57AAE97B4447}"/>
                </a:ext>
              </a:extLst>
            </p:cNvPr>
            <p:cNvSpPr>
              <a:spLocks/>
            </p:cNvSpPr>
            <p:nvPr/>
          </p:nvSpPr>
          <p:spPr bwMode="auto">
            <a:xfrm flipH="1">
              <a:off x="8926775"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01" name="Freeform 31">
              <a:extLst>
                <a:ext uri="{FF2B5EF4-FFF2-40B4-BE49-F238E27FC236}">
                  <a16:creationId xmlns:a16="http://schemas.microsoft.com/office/drawing/2014/main" id="{F78D68BB-3538-45D3-877E-773442DC114F}"/>
                </a:ext>
              </a:extLst>
            </p:cNvPr>
            <p:cNvSpPr>
              <a:spLocks/>
            </p:cNvSpPr>
            <p:nvPr/>
          </p:nvSpPr>
          <p:spPr bwMode="auto">
            <a:xfrm flipH="1">
              <a:off x="9360011"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02" name="Freeform 32">
              <a:extLst>
                <a:ext uri="{FF2B5EF4-FFF2-40B4-BE49-F238E27FC236}">
                  <a16:creationId xmlns:a16="http://schemas.microsoft.com/office/drawing/2014/main" id="{DE8D0B18-51B4-4B08-B7EC-C0CAEC9919D8}"/>
                </a:ext>
              </a:extLst>
            </p:cNvPr>
            <p:cNvSpPr>
              <a:spLocks/>
            </p:cNvSpPr>
            <p:nvPr/>
          </p:nvSpPr>
          <p:spPr bwMode="auto">
            <a:xfrm flipH="1">
              <a:off x="9033870"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03" name="Freeform 29">
              <a:extLst>
                <a:ext uri="{FF2B5EF4-FFF2-40B4-BE49-F238E27FC236}">
                  <a16:creationId xmlns:a16="http://schemas.microsoft.com/office/drawing/2014/main" id="{FE69D609-E608-42DA-848F-C13313CA2E86}"/>
                </a:ext>
              </a:extLst>
            </p:cNvPr>
            <p:cNvSpPr>
              <a:spLocks/>
            </p:cNvSpPr>
            <p:nvPr/>
          </p:nvSpPr>
          <p:spPr bwMode="auto">
            <a:xfrm flipH="1">
              <a:off x="8598148"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04" name="Freeform 30">
              <a:extLst>
                <a:ext uri="{FF2B5EF4-FFF2-40B4-BE49-F238E27FC236}">
                  <a16:creationId xmlns:a16="http://schemas.microsoft.com/office/drawing/2014/main" id="{AE2C51F5-C918-4FEB-9816-FB44F800658D}"/>
                </a:ext>
              </a:extLst>
            </p:cNvPr>
            <p:cNvSpPr>
              <a:spLocks/>
            </p:cNvSpPr>
            <p:nvPr/>
          </p:nvSpPr>
          <p:spPr bwMode="auto">
            <a:xfrm flipH="1">
              <a:off x="8272007"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05" name="Freeform 31">
              <a:extLst>
                <a:ext uri="{FF2B5EF4-FFF2-40B4-BE49-F238E27FC236}">
                  <a16:creationId xmlns:a16="http://schemas.microsoft.com/office/drawing/2014/main" id="{BDA39113-B17F-4E4F-A0A5-142A76BF7D33}"/>
                </a:ext>
              </a:extLst>
            </p:cNvPr>
            <p:cNvSpPr>
              <a:spLocks/>
            </p:cNvSpPr>
            <p:nvPr/>
          </p:nvSpPr>
          <p:spPr bwMode="auto">
            <a:xfrm flipH="1">
              <a:off x="8705242"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06" name="Freeform 32">
              <a:extLst>
                <a:ext uri="{FF2B5EF4-FFF2-40B4-BE49-F238E27FC236}">
                  <a16:creationId xmlns:a16="http://schemas.microsoft.com/office/drawing/2014/main" id="{0549CF8D-2955-4DCF-89C6-A4A5D9D945A4}"/>
                </a:ext>
              </a:extLst>
            </p:cNvPr>
            <p:cNvSpPr>
              <a:spLocks/>
            </p:cNvSpPr>
            <p:nvPr/>
          </p:nvSpPr>
          <p:spPr bwMode="auto">
            <a:xfrm flipH="1">
              <a:off x="8379101"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07" name="Freeform 425">
              <a:extLst>
                <a:ext uri="{FF2B5EF4-FFF2-40B4-BE49-F238E27FC236}">
                  <a16:creationId xmlns:a16="http://schemas.microsoft.com/office/drawing/2014/main" id="{C27AE4E9-D86B-4032-BEF1-8302F2A98428}"/>
                </a:ext>
              </a:extLst>
            </p:cNvPr>
            <p:cNvSpPr>
              <a:spLocks/>
            </p:cNvSpPr>
            <p:nvPr/>
          </p:nvSpPr>
          <p:spPr bwMode="auto">
            <a:xfrm flipH="1">
              <a:off x="7943379"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08" name="Freeform 426">
              <a:extLst>
                <a:ext uri="{FF2B5EF4-FFF2-40B4-BE49-F238E27FC236}">
                  <a16:creationId xmlns:a16="http://schemas.microsoft.com/office/drawing/2014/main" id="{9B59B0E4-B884-4807-B731-5DD8C8318FDD}"/>
                </a:ext>
              </a:extLst>
            </p:cNvPr>
            <p:cNvSpPr>
              <a:spLocks/>
            </p:cNvSpPr>
            <p:nvPr/>
          </p:nvSpPr>
          <p:spPr bwMode="auto">
            <a:xfrm flipH="1">
              <a:off x="7617237"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09" name="Freeform 427">
              <a:extLst>
                <a:ext uri="{FF2B5EF4-FFF2-40B4-BE49-F238E27FC236}">
                  <a16:creationId xmlns:a16="http://schemas.microsoft.com/office/drawing/2014/main" id="{421DA6DF-1688-4B28-8A93-CF30836F581E}"/>
                </a:ext>
              </a:extLst>
            </p:cNvPr>
            <p:cNvSpPr>
              <a:spLocks/>
            </p:cNvSpPr>
            <p:nvPr/>
          </p:nvSpPr>
          <p:spPr bwMode="auto">
            <a:xfrm flipH="1">
              <a:off x="8050472"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10" name="Freeform 428">
              <a:extLst>
                <a:ext uri="{FF2B5EF4-FFF2-40B4-BE49-F238E27FC236}">
                  <a16:creationId xmlns:a16="http://schemas.microsoft.com/office/drawing/2014/main" id="{7DBC9D7A-990D-4EB3-BB41-AF524D863D55}"/>
                </a:ext>
              </a:extLst>
            </p:cNvPr>
            <p:cNvSpPr>
              <a:spLocks/>
            </p:cNvSpPr>
            <p:nvPr/>
          </p:nvSpPr>
          <p:spPr bwMode="auto">
            <a:xfrm flipH="1">
              <a:off x="7724332"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11" name="Freeform 29">
              <a:extLst>
                <a:ext uri="{FF2B5EF4-FFF2-40B4-BE49-F238E27FC236}">
                  <a16:creationId xmlns:a16="http://schemas.microsoft.com/office/drawing/2014/main" id="{CD10BADB-C74B-4DDC-BC8A-370CF75C6E2F}"/>
                </a:ext>
              </a:extLst>
            </p:cNvPr>
            <p:cNvSpPr>
              <a:spLocks/>
            </p:cNvSpPr>
            <p:nvPr/>
          </p:nvSpPr>
          <p:spPr bwMode="auto">
            <a:xfrm flipH="1">
              <a:off x="7288609"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12" name="Freeform 31">
              <a:extLst>
                <a:ext uri="{FF2B5EF4-FFF2-40B4-BE49-F238E27FC236}">
                  <a16:creationId xmlns:a16="http://schemas.microsoft.com/office/drawing/2014/main" id="{36CD42B8-8600-48C7-88C2-93E307AF600F}"/>
                </a:ext>
              </a:extLst>
            </p:cNvPr>
            <p:cNvSpPr>
              <a:spLocks/>
            </p:cNvSpPr>
            <p:nvPr/>
          </p:nvSpPr>
          <p:spPr bwMode="auto">
            <a:xfrm flipH="1">
              <a:off x="7395703"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1809" name="Group 1808">
            <a:extLst>
              <a:ext uri="{FF2B5EF4-FFF2-40B4-BE49-F238E27FC236}">
                <a16:creationId xmlns:a16="http://schemas.microsoft.com/office/drawing/2014/main" id="{800BFD97-21DF-408D-9CD6-4059272BD1AA}"/>
              </a:ext>
            </a:extLst>
          </p:cNvPr>
          <p:cNvGrpSpPr/>
          <p:nvPr userDrawn="1"/>
        </p:nvGrpSpPr>
        <p:grpSpPr>
          <a:xfrm>
            <a:off x="83663" y="1489008"/>
            <a:ext cx="12009863" cy="176637"/>
            <a:chOff x="83663" y="1383929"/>
            <a:chExt cx="12009863" cy="176637"/>
          </a:xfrm>
        </p:grpSpPr>
        <p:sp>
          <p:nvSpPr>
            <p:cNvPr id="631" name="Freeform 29">
              <a:extLst>
                <a:ext uri="{FF2B5EF4-FFF2-40B4-BE49-F238E27FC236}">
                  <a16:creationId xmlns:a16="http://schemas.microsoft.com/office/drawing/2014/main" id="{275AE894-5F57-4756-B8B0-F6732601DAD5}"/>
                </a:ext>
              </a:extLst>
            </p:cNvPr>
            <p:cNvSpPr>
              <a:spLocks/>
            </p:cNvSpPr>
            <p:nvPr/>
          </p:nvSpPr>
          <p:spPr bwMode="auto">
            <a:xfrm>
              <a:off x="305196"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32" name="Freeform 30">
              <a:extLst>
                <a:ext uri="{FF2B5EF4-FFF2-40B4-BE49-F238E27FC236}">
                  <a16:creationId xmlns:a16="http://schemas.microsoft.com/office/drawing/2014/main" id="{0166BA60-A5D3-4D55-9706-8973748CF404}"/>
                </a:ext>
              </a:extLst>
            </p:cNvPr>
            <p:cNvSpPr>
              <a:spLocks/>
            </p:cNvSpPr>
            <p:nvPr/>
          </p:nvSpPr>
          <p:spPr bwMode="auto">
            <a:xfrm>
              <a:off x="63133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33" name="Freeform 31">
              <a:extLst>
                <a:ext uri="{FF2B5EF4-FFF2-40B4-BE49-F238E27FC236}">
                  <a16:creationId xmlns:a16="http://schemas.microsoft.com/office/drawing/2014/main" id="{3BD0BB31-B483-4368-8B7D-0FEFA5ED3534}"/>
                </a:ext>
              </a:extLst>
            </p:cNvPr>
            <p:cNvSpPr>
              <a:spLocks/>
            </p:cNvSpPr>
            <p:nvPr/>
          </p:nvSpPr>
          <p:spPr bwMode="auto">
            <a:xfrm>
              <a:off x="83663"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34" name="Freeform 32">
              <a:extLst>
                <a:ext uri="{FF2B5EF4-FFF2-40B4-BE49-F238E27FC236}">
                  <a16:creationId xmlns:a16="http://schemas.microsoft.com/office/drawing/2014/main" id="{3856F6D3-7640-48C3-9083-930CF8B7F128}"/>
                </a:ext>
              </a:extLst>
            </p:cNvPr>
            <p:cNvSpPr>
              <a:spLocks/>
            </p:cNvSpPr>
            <p:nvPr/>
          </p:nvSpPr>
          <p:spPr bwMode="auto">
            <a:xfrm>
              <a:off x="412290"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35" name="Freeform 29">
              <a:extLst>
                <a:ext uri="{FF2B5EF4-FFF2-40B4-BE49-F238E27FC236}">
                  <a16:creationId xmlns:a16="http://schemas.microsoft.com/office/drawing/2014/main" id="{598B339C-C84C-4965-95AF-9B5CC64EF94B}"/>
                </a:ext>
              </a:extLst>
            </p:cNvPr>
            <p:cNvSpPr>
              <a:spLocks/>
            </p:cNvSpPr>
            <p:nvPr/>
          </p:nvSpPr>
          <p:spPr bwMode="auto">
            <a:xfrm>
              <a:off x="959966"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36" name="Freeform 30">
              <a:extLst>
                <a:ext uri="{FF2B5EF4-FFF2-40B4-BE49-F238E27FC236}">
                  <a16:creationId xmlns:a16="http://schemas.microsoft.com/office/drawing/2014/main" id="{5EED12BE-03A9-4E74-8A0C-FE0F8C417CC5}"/>
                </a:ext>
              </a:extLst>
            </p:cNvPr>
            <p:cNvSpPr>
              <a:spLocks/>
            </p:cNvSpPr>
            <p:nvPr/>
          </p:nvSpPr>
          <p:spPr bwMode="auto">
            <a:xfrm>
              <a:off x="1286106"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37" name="Freeform 31">
              <a:extLst>
                <a:ext uri="{FF2B5EF4-FFF2-40B4-BE49-F238E27FC236}">
                  <a16:creationId xmlns:a16="http://schemas.microsoft.com/office/drawing/2014/main" id="{6A6AFD3A-377D-4963-ADA2-D5ABA7D2F436}"/>
                </a:ext>
              </a:extLst>
            </p:cNvPr>
            <p:cNvSpPr>
              <a:spLocks/>
            </p:cNvSpPr>
            <p:nvPr/>
          </p:nvSpPr>
          <p:spPr bwMode="auto">
            <a:xfrm>
              <a:off x="738432"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38" name="Freeform 32">
              <a:extLst>
                <a:ext uri="{FF2B5EF4-FFF2-40B4-BE49-F238E27FC236}">
                  <a16:creationId xmlns:a16="http://schemas.microsoft.com/office/drawing/2014/main" id="{792AFD11-4544-4C5B-B631-6C472C82AB2F}"/>
                </a:ext>
              </a:extLst>
            </p:cNvPr>
            <p:cNvSpPr>
              <a:spLocks/>
            </p:cNvSpPr>
            <p:nvPr/>
          </p:nvSpPr>
          <p:spPr bwMode="auto">
            <a:xfrm>
              <a:off x="1067060"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39" name="Freeform 29">
              <a:extLst>
                <a:ext uri="{FF2B5EF4-FFF2-40B4-BE49-F238E27FC236}">
                  <a16:creationId xmlns:a16="http://schemas.microsoft.com/office/drawing/2014/main" id="{A3D52F42-FAFE-4C52-BFC5-14C28EB01F70}"/>
                </a:ext>
              </a:extLst>
            </p:cNvPr>
            <p:cNvSpPr>
              <a:spLocks/>
            </p:cNvSpPr>
            <p:nvPr/>
          </p:nvSpPr>
          <p:spPr bwMode="auto">
            <a:xfrm>
              <a:off x="1614734"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40" name="Freeform 30">
              <a:extLst>
                <a:ext uri="{FF2B5EF4-FFF2-40B4-BE49-F238E27FC236}">
                  <a16:creationId xmlns:a16="http://schemas.microsoft.com/office/drawing/2014/main" id="{A4E994EF-C8B5-4CD5-8E60-619E0312D946}"/>
                </a:ext>
              </a:extLst>
            </p:cNvPr>
            <p:cNvSpPr>
              <a:spLocks/>
            </p:cNvSpPr>
            <p:nvPr/>
          </p:nvSpPr>
          <p:spPr bwMode="auto">
            <a:xfrm>
              <a:off x="194087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41" name="Freeform 31">
              <a:extLst>
                <a:ext uri="{FF2B5EF4-FFF2-40B4-BE49-F238E27FC236}">
                  <a16:creationId xmlns:a16="http://schemas.microsoft.com/office/drawing/2014/main" id="{CB58488A-5B2A-468A-9126-1CA4120C8521}"/>
                </a:ext>
              </a:extLst>
            </p:cNvPr>
            <p:cNvSpPr>
              <a:spLocks/>
            </p:cNvSpPr>
            <p:nvPr/>
          </p:nvSpPr>
          <p:spPr bwMode="auto">
            <a:xfrm>
              <a:off x="1393201"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42" name="Freeform 32">
              <a:extLst>
                <a:ext uri="{FF2B5EF4-FFF2-40B4-BE49-F238E27FC236}">
                  <a16:creationId xmlns:a16="http://schemas.microsoft.com/office/drawing/2014/main" id="{EF59B971-147D-4A34-8D71-E2253172F1EE}"/>
                </a:ext>
              </a:extLst>
            </p:cNvPr>
            <p:cNvSpPr>
              <a:spLocks/>
            </p:cNvSpPr>
            <p:nvPr/>
          </p:nvSpPr>
          <p:spPr bwMode="auto">
            <a:xfrm>
              <a:off x="1721829"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43" name="Freeform 29">
              <a:extLst>
                <a:ext uri="{FF2B5EF4-FFF2-40B4-BE49-F238E27FC236}">
                  <a16:creationId xmlns:a16="http://schemas.microsoft.com/office/drawing/2014/main" id="{0BC106F8-8EAA-4A25-B8AA-1611996CD9F3}"/>
                </a:ext>
              </a:extLst>
            </p:cNvPr>
            <p:cNvSpPr>
              <a:spLocks/>
            </p:cNvSpPr>
            <p:nvPr/>
          </p:nvSpPr>
          <p:spPr bwMode="auto">
            <a:xfrm>
              <a:off x="2269503"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44" name="Freeform 30">
              <a:extLst>
                <a:ext uri="{FF2B5EF4-FFF2-40B4-BE49-F238E27FC236}">
                  <a16:creationId xmlns:a16="http://schemas.microsoft.com/office/drawing/2014/main" id="{4040D904-A251-4694-9A8C-ED1158A97BC6}"/>
                </a:ext>
              </a:extLst>
            </p:cNvPr>
            <p:cNvSpPr>
              <a:spLocks/>
            </p:cNvSpPr>
            <p:nvPr/>
          </p:nvSpPr>
          <p:spPr bwMode="auto">
            <a:xfrm>
              <a:off x="2595644"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45" name="Freeform 31">
              <a:extLst>
                <a:ext uri="{FF2B5EF4-FFF2-40B4-BE49-F238E27FC236}">
                  <a16:creationId xmlns:a16="http://schemas.microsoft.com/office/drawing/2014/main" id="{271711D7-B927-4900-81C5-CB35D576682D}"/>
                </a:ext>
              </a:extLst>
            </p:cNvPr>
            <p:cNvSpPr>
              <a:spLocks/>
            </p:cNvSpPr>
            <p:nvPr/>
          </p:nvSpPr>
          <p:spPr bwMode="auto">
            <a:xfrm>
              <a:off x="2047969"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46" name="Freeform 32">
              <a:extLst>
                <a:ext uri="{FF2B5EF4-FFF2-40B4-BE49-F238E27FC236}">
                  <a16:creationId xmlns:a16="http://schemas.microsoft.com/office/drawing/2014/main" id="{B15E34E8-1921-4DAD-97C1-95AF17EF929F}"/>
                </a:ext>
              </a:extLst>
            </p:cNvPr>
            <p:cNvSpPr>
              <a:spLocks/>
            </p:cNvSpPr>
            <p:nvPr/>
          </p:nvSpPr>
          <p:spPr bwMode="auto">
            <a:xfrm>
              <a:off x="2376598"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47" name="Freeform 565">
              <a:extLst>
                <a:ext uri="{FF2B5EF4-FFF2-40B4-BE49-F238E27FC236}">
                  <a16:creationId xmlns:a16="http://schemas.microsoft.com/office/drawing/2014/main" id="{F301E858-F59A-4C3B-8612-147F91249500}"/>
                </a:ext>
              </a:extLst>
            </p:cNvPr>
            <p:cNvSpPr>
              <a:spLocks/>
            </p:cNvSpPr>
            <p:nvPr/>
          </p:nvSpPr>
          <p:spPr bwMode="auto">
            <a:xfrm>
              <a:off x="292427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48" name="Freeform 566">
              <a:extLst>
                <a:ext uri="{FF2B5EF4-FFF2-40B4-BE49-F238E27FC236}">
                  <a16:creationId xmlns:a16="http://schemas.microsoft.com/office/drawing/2014/main" id="{4C61B98D-9D7B-455A-9B97-304E919E42BE}"/>
                </a:ext>
              </a:extLst>
            </p:cNvPr>
            <p:cNvSpPr>
              <a:spLocks/>
            </p:cNvSpPr>
            <p:nvPr/>
          </p:nvSpPr>
          <p:spPr bwMode="auto">
            <a:xfrm>
              <a:off x="3250413"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49" name="Freeform 567">
              <a:extLst>
                <a:ext uri="{FF2B5EF4-FFF2-40B4-BE49-F238E27FC236}">
                  <a16:creationId xmlns:a16="http://schemas.microsoft.com/office/drawing/2014/main" id="{A97BF01D-6B6E-405D-AF65-BEC15DE4BAE8}"/>
                </a:ext>
              </a:extLst>
            </p:cNvPr>
            <p:cNvSpPr>
              <a:spLocks/>
            </p:cNvSpPr>
            <p:nvPr/>
          </p:nvSpPr>
          <p:spPr bwMode="auto">
            <a:xfrm>
              <a:off x="2702739"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50" name="Freeform 568">
              <a:extLst>
                <a:ext uri="{FF2B5EF4-FFF2-40B4-BE49-F238E27FC236}">
                  <a16:creationId xmlns:a16="http://schemas.microsoft.com/office/drawing/2014/main" id="{83F6F5E5-0ADC-4FA7-8DA8-C9B1DE6600FD}"/>
                </a:ext>
              </a:extLst>
            </p:cNvPr>
            <p:cNvSpPr>
              <a:spLocks/>
            </p:cNvSpPr>
            <p:nvPr/>
          </p:nvSpPr>
          <p:spPr bwMode="auto">
            <a:xfrm>
              <a:off x="3031366"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51" name="Freeform 29">
              <a:extLst>
                <a:ext uri="{FF2B5EF4-FFF2-40B4-BE49-F238E27FC236}">
                  <a16:creationId xmlns:a16="http://schemas.microsoft.com/office/drawing/2014/main" id="{D42E65C0-CBD2-4A7A-B086-A9601D688595}"/>
                </a:ext>
              </a:extLst>
            </p:cNvPr>
            <p:cNvSpPr>
              <a:spLocks/>
            </p:cNvSpPr>
            <p:nvPr/>
          </p:nvSpPr>
          <p:spPr bwMode="auto">
            <a:xfrm>
              <a:off x="357904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52" name="Freeform 31">
              <a:extLst>
                <a:ext uri="{FF2B5EF4-FFF2-40B4-BE49-F238E27FC236}">
                  <a16:creationId xmlns:a16="http://schemas.microsoft.com/office/drawing/2014/main" id="{674BEB64-EBA4-44DC-BEB5-7D5AFBBDF96C}"/>
                </a:ext>
              </a:extLst>
            </p:cNvPr>
            <p:cNvSpPr>
              <a:spLocks/>
            </p:cNvSpPr>
            <p:nvPr/>
          </p:nvSpPr>
          <p:spPr bwMode="auto">
            <a:xfrm>
              <a:off x="3357508"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53" name="Freeform 29">
              <a:extLst>
                <a:ext uri="{FF2B5EF4-FFF2-40B4-BE49-F238E27FC236}">
                  <a16:creationId xmlns:a16="http://schemas.microsoft.com/office/drawing/2014/main" id="{18508602-3070-4BA7-A8E3-354F40616C20}"/>
                </a:ext>
              </a:extLst>
            </p:cNvPr>
            <p:cNvSpPr>
              <a:spLocks/>
            </p:cNvSpPr>
            <p:nvPr/>
          </p:nvSpPr>
          <p:spPr bwMode="auto">
            <a:xfrm>
              <a:off x="390767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54" name="Freeform 30">
              <a:extLst>
                <a:ext uri="{FF2B5EF4-FFF2-40B4-BE49-F238E27FC236}">
                  <a16:creationId xmlns:a16="http://schemas.microsoft.com/office/drawing/2014/main" id="{36BEB0EA-D419-4EA9-AAC3-8A60B2C85F1A}"/>
                </a:ext>
              </a:extLst>
            </p:cNvPr>
            <p:cNvSpPr>
              <a:spLocks/>
            </p:cNvSpPr>
            <p:nvPr/>
          </p:nvSpPr>
          <p:spPr bwMode="auto">
            <a:xfrm>
              <a:off x="4233811"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55" name="Freeform 31">
              <a:extLst>
                <a:ext uri="{FF2B5EF4-FFF2-40B4-BE49-F238E27FC236}">
                  <a16:creationId xmlns:a16="http://schemas.microsoft.com/office/drawing/2014/main" id="{6C3772DD-4E41-4AA9-BECA-9D2ECAB8EBA9}"/>
                </a:ext>
              </a:extLst>
            </p:cNvPr>
            <p:cNvSpPr>
              <a:spLocks/>
            </p:cNvSpPr>
            <p:nvPr/>
          </p:nvSpPr>
          <p:spPr bwMode="auto">
            <a:xfrm>
              <a:off x="3686136"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56" name="Freeform 32">
              <a:extLst>
                <a:ext uri="{FF2B5EF4-FFF2-40B4-BE49-F238E27FC236}">
                  <a16:creationId xmlns:a16="http://schemas.microsoft.com/office/drawing/2014/main" id="{A56661FC-8CD0-4B17-BE7B-D477877B9C97}"/>
                </a:ext>
              </a:extLst>
            </p:cNvPr>
            <p:cNvSpPr>
              <a:spLocks/>
            </p:cNvSpPr>
            <p:nvPr/>
          </p:nvSpPr>
          <p:spPr bwMode="auto">
            <a:xfrm>
              <a:off x="4014764"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57" name="Freeform 29">
              <a:extLst>
                <a:ext uri="{FF2B5EF4-FFF2-40B4-BE49-F238E27FC236}">
                  <a16:creationId xmlns:a16="http://schemas.microsoft.com/office/drawing/2014/main" id="{04837D6C-4FA1-4679-BA0C-28DC054899C4}"/>
                </a:ext>
              </a:extLst>
            </p:cNvPr>
            <p:cNvSpPr>
              <a:spLocks/>
            </p:cNvSpPr>
            <p:nvPr/>
          </p:nvSpPr>
          <p:spPr bwMode="auto">
            <a:xfrm>
              <a:off x="4562439"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58" name="Freeform 30">
              <a:extLst>
                <a:ext uri="{FF2B5EF4-FFF2-40B4-BE49-F238E27FC236}">
                  <a16:creationId xmlns:a16="http://schemas.microsoft.com/office/drawing/2014/main" id="{F6DA6ABB-1EE0-4A01-84FF-906EC17C1057}"/>
                </a:ext>
              </a:extLst>
            </p:cNvPr>
            <p:cNvSpPr>
              <a:spLocks/>
            </p:cNvSpPr>
            <p:nvPr/>
          </p:nvSpPr>
          <p:spPr bwMode="auto">
            <a:xfrm>
              <a:off x="488858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59" name="Freeform 31">
              <a:extLst>
                <a:ext uri="{FF2B5EF4-FFF2-40B4-BE49-F238E27FC236}">
                  <a16:creationId xmlns:a16="http://schemas.microsoft.com/office/drawing/2014/main" id="{0F4C7EEC-BAF6-472E-BA9C-AE939370C218}"/>
                </a:ext>
              </a:extLst>
            </p:cNvPr>
            <p:cNvSpPr>
              <a:spLocks/>
            </p:cNvSpPr>
            <p:nvPr/>
          </p:nvSpPr>
          <p:spPr bwMode="auto">
            <a:xfrm>
              <a:off x="4340905"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60" name="Freeform 32">
              <a:extLst>
                <a:ext uri="{FF2B5EF4-FFF2-40B4-BE49-F238E27FC236}">
                  <a16:creationId xmlns:a16="http://schemas.microsoft.com/office/drawing/2014/main" id="{6A8EE3B6-C085-40B2-84C1-40622D54B584}"/>
                </a:ext>
              </a:extLst>
            </p:cNvPr>
            <p:cNvSpPr>
              <a:spLocks/>
            </p:cNvSpPr>
            <p:nvPr/>
          </p:nvSpPr>
          <p:spPr bwMode="auto">
            <a:xfrm>
              <a:off x="4669534"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61" name="Freeform 29">
              <a:extLst>
                <a:ext uri="{FF2B5EF4-FFF2-40B4-BE49-F238E27FC236}">
                  <a16:creationId xmlns:a16="http://schemas.microsoft.com/office/drawing/2014/main" id="{1E9EF89E-A8CB-4779-A344-353933B3EE0C}"/>
                </a:ext>
              </a:extLst>
            </p:cNvPr>
            <p:cNvSpPr>
              <a:spLocks/>
            </p:cNvSpPr>
            <p:nvPr/>
          </p:nvSpPr>
          <p:spPr bwMode="auto">
            <a:xfrm>
              <a:off x="5217208"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62" name="Freeform 30">
              <a:extLst>
                <a:ext uri="{FF2B5EF4-FFF2-40B4-BE49-F238E27FC236}">
                  <a16:creationId xmlns:a16="http://schemas.microsoft.com/office/drawing/2014/main" id="{E17E0A6D-EFDC-49AA-A1C8-8124EFE0E23F}"/>
                </a:ext>
              </a:extLst>
            </p:cNvPr>
            <p:cNvSpPr>
              <a:spLocks/>
            </p:cNvSpPr>
            <p:nvPr/>
          </p:nvSpPr>
          <p:spPr bwMode="auto">
            <a:xfrm>
              <a:off x="5543348"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63" name="Freeform 31">
              <a:extLst>
                <a:ext uri="{FF2B5EF4-FFF2-40B4-BE49-F238E27FC236}">
                  <a16:creationId xmlns:a16="http://schemas.microsoft.com/office/drawing/2014/main" id="{BEE4A88D-C520-47BC-B7B1-C38A40185E02}"/>
                </a:ext>
              </a:extLst>
            </p:cNvPr>
            <p:cNvSpPr>
              <a:spLocks/>
            </p:cNvSpPr>
            <p:nvPr/>
          </p:nvSpPr>
          <p:spPr bwMode="auto">
            <a:xfrm>
              <a:off x="4995674"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64" name="Freeform 32">
              <a:extLst>
                <a:ext uri="{FF2B5EF4-FFF2-40B4-BE49-F238E27FC236}">
                  <a16:creationId xmlns:a16="http://schemas.microsoft.com/office/drawing/2014/main" id="{EDEE3BB3-EA25-4AA9-B082-1BDF0163C4DC}"/>
                </a:ext>
              </a:extLst>
            </p:cNvPr>
            <p:cNvSpPr>
              <a:spLocks/>
            </p:cNvSpPr>
            <p:nvPr/>
          </p:nvSpPr>
          <p:spPr bwMode="auto">
            <a:xfrm>
              <a:off x="5324302"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65" name="Freeform 29">
              <a:extLst>
                <a:ext uri="{FF2B5EF4-FFF2-40B4-BE49-F238E27FC236}">
                  <a16:creationId xmlns:a16="http://schemas.microsoft.com/office/drawing/2014/main" id="{8272046A-8640-41F6-90B6-2C3FD08880B9}"/>
                </a:ext>
              </a:extLst>
            </p:cNvPr>
            <p:cNvSpPr>
              <a:spLocks/>
            </p:cNvSpPr>
            <p:nvPr/>
          </p:nvSpPr>
          <p:spPr bwMode="auto">
            <a:xfrm>
              <a:off x="587197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66" name="Freeform 30">
              <a:extLst>
                <a:ext uri="{FF2B5EF4-FFF2-40B4-BE49-F238E27FC236}">
                  <a16:creationId xmlns:a16="http://schemas.microsoft.com/office/drawing/2014/main" id="{231F5A58-9373-4A61-98D0-FA2CD9BBBEA3}"/>
                </a:ext>
              </a:extLst>
            </p:cNvPr>
            <p:cNvSpPr>
              <a:spLocks/>
            </p:cNvSpPr>
            <p:nvPr/>
          </p:nvSpPr>
          <p:spPr bwMode="auto">
            <a:xfrm>
              <a:off x="6198118"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67" name="Freeform 31">
              <a:extLst>
                <a:ext uri="{FF2B5EF4-FFF2-40B4-BE49-F238E27FC236}">
                  <a16:creationId xmlns:a16="http://schemas.microsoft.com/office/drawing/2014/main" id="{D00ED0BD-24C6-463B-937A-3D9521399271}"/>
                </a:ext>
              </a:extLst>
            </p:cNvPr>
            <p:cNvSpPr>
              <a:spLocks/>
            </p:cNvSpPr>
            <p:nvPr/>
          </p:nvSpPr>
          <p:spPr bwMode="auto">
            <a:xfrm>
              <a:off x="5650443"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68" name="Freeform 32">
              <a:extLst>
                <a:ext uri="{FF2B5EF4-FFF2-40B4-BE49-F238E27FC236}">
                  <a16:creationId xmlns:a16="http://schemas.microsoft.com/office/drawing/2014/main" id="{B86E4124-58D3-49C8-A5A2-544A71209AC2}"/>
                </a:ext>
              </a:extLst>
            </p:cNvPr>
            <p:cNvSpPr>
              <a:spLocks/>
            </p:cNvSpPr>
            <p:nvPr/>
          </p:nvSpPr>
          <p:spPr bwMode="auto">
            <a:xfrm>
              <a:off x="5979071"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69" name="Freeform 587">
              <a:extLst>
                <a:ext uri="{FF2B5EF4-FFF2-40B4-BE49-F238E27FC236}">
                  <a16:creationId xmlns:a16="http://schemas.microsoft.com/office/drawing/2014/main" id="{BD4E5B58-499B-435F-B2E4-2828C95067C7}"/>
                </a:ext>
              </a:extLst>
            </p:cNvPr>
            <p:cNvSpPr>
              <a:spLocks/>
            </p:cNvSpPr>
            <p:nvPr/>
          </p:nvSpPr>
          <p:spPr bwMode="auto">
            <a:xfrm>
              <a:off x="652674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70" name="Freeform 588">
              <a:extLst>
                <a:ext uri="{FF2B5EF4-FFF2-40B4-BE49-F238E27FC236}">
                  <a16:creationId xmlns:a16="http://schemas.microsoft.com/office/drawing/2014/main" id="{21A4F09A-3514-4471-8643-A2BCD4F66B8C}"/>
                </a:ext>
              </a:extLst>
            </p:cNvPr>
            <p:cNvSpPr>
              <a:spLocks/>
            </p:cNvSpPr>
            <p:nvPr/>
          </p:nvSpPr>
          <p:spPr bwMode="auto">
            <a:xfrm>
              <a:off x="685288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71" name="Freeform 589">
              <a:extLst>
                <a:ext uri="{FF2B5EF4-FFF2-40B4-BE49-F238E27FC236}">
                  <a16:creationId xmlns:a16="http://schemas.microsoft.com/office/drawing/2014/main" id="{AA235E5D-0F1F-4625-8956-43980DDB5EC3}"/>
                </a:ext>
              </a:extLst>
            </p:cNvPr>
            <p:cNvSpPr>
              <a:spLocks/>
            </p:cNvSpPr>
            <p:nvPr/>
          </p:nvSpPr>
          <p:spPr bwMode="auto">
            <a:xfrm>
              <a:off x="6305212"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72" name="Freeform 590">
              <a:extLst>
                <a:ext uri="{FF2B5EF4-FFF2-40B4-BE49-F238E27FC236}">
                  <a16:creationId xmlns:a16="http://schemas.microsoft.com/office/drawing/2014/main" id="{D0249B94-586B-46CD-992F-5C7D046FD977}"/>
                </a:ext>
              </a:extLst>
            </p:cNvPr>
            <p:cNvSpPr>
              <a:spLocks/>
            </p:cNvSpPr>
            <p:nvPr/>
          </p:nvSpPr>
          <p:spPr bwMode="auto">
            <a:xfrm>
              <a:off x="6633840"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73" name="Freeform 29">
              <a:extLst>
                <a:ext uri="{FF2B5EF4-FFF2-40B4-BE49-F238E27FC236}">
                  <a16:creationId xmlns:a16="http://schemas.microsoft.com/office/drawing/2014/main" id="{26797216-55B8-46C9-8C85-F2D8FD388C51}"/>
                </a:ext>
              </a:extLst>
            </p:cNvPr>
            <p:cNvSpPr>
              <a:spLocks/>
            </p:cNvSpPr>
            <p:nvPr/>
          </p:nvSpPr>
          <p:spPr bwMode="auto">
            <a:xfrm>
              <a:off x="718151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74" name="Freeform 31">
              <a:extLst>
                <a:ext uri="{FF2B5EF4-FFF2-40B4-BE49-F238E27FC236}">
                  <a16:creationId xmlns:a16="http://schemas.microsoft.com/office/drawing/2014/main" id="{10364C7F-0261-40A6-B4C7-389373F96992}"/>
                </a:ext>
              </a:extLst>
            </p:cNvPr>
            <p:cNvSpPr>
              <a:spLocks/>
            </p:cNvSpPr>
            <p:nvPr/>
          </p:nvSpPr>
          <p:spPr bwMode="auto">
            <a:xfrm>
              <a:off x="6959981"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13" name="Freeform 29">
              <a:extLst>
                <a:ext uri="{FF2B5EF4-FFF2-40B4-BE49-F238E27FC236}">
                  <a16:creationId xmlns:a16="http://schemas.microsoft.com/office/drawing/2014/main" id="{1B23074C-B760-4AE3-BFC6-E6DC25B99C52}"/>
                </a:ext>
              </a:extLst>
            </p:cNvPr>
            <p:cNvSpPr>
              <a:spLocks/>
            </p:cNvSpPr>
            <p:nvPr/>
          </p:nvSpPr>
          <p:spPr bwMode="auto">
            <a:xfrm>
              <a:off x="751014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14" name="Freeform 30">
              <a:extLst>
                <a:ext uri="{FF2B5EF4-FFF2-40B4-BE49-F238E27FC236}">
                  <a16:creationId xmlns:a16="http://schemas.microsoft.com/office/drawing/2014/main" id="{B04C2E3D-CCDB-4711-B533-BDABAA3EECD4}"/>
                </a:ext>
              </a:extLst>
            </p:cNvPr>
            <p:cNvSpPr>
              <a:spLocks/>
            </p:cNvSpPr>
            <p:nvPr/>
          </p:nvSpPr>
          <p:spPr bwMode="auto">
            <a:xfrm>
              <a:off x="7836283"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15" name="Freeform 31">
              <a:extLst>
                <a:ext uri="{FF2B5EF4-FFF2-40B4-BE49-F238E27FC236}">
                  <a16:creationId xmlns:a16="http://schemas.microsoft.com/office/drawing/2014/main" id="{E6B2FF50-E60E-4045-92F4-4C5181D1984A}"/>
                </a:ext>
              </a:extLst>
            </p:cNvPr>
            <p:cNvSpPr>
              <a:spLocks/>
            </p:cNvSpPr>
            <p:nvPr/>
          </p:nvSpPr>
          <p:spPr bwMode="auto">
            <a:xfrm>
              <a:off x="7288609"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16" name="Freeform 32">
              <a:extLst>
                <a:ext uri="{FF2B5EF4-FFF2-40B4-BE49-F238E27FC236}">
                  <a16:creationId xmlns:a16="http://schemas.microsoft.com/office/drawing/2014/main" id="{03F6C6C0-B24C-4F0B-9496-B3AB7CFB6252}"/>
                </a:ext>
              </a:extLst>
            </p:cNvPr>
            <p:cNvSpPr>
              <a:spLocks/>
            </p:cNvSpPr>
            <p:nvPr/>
          </p:nvSpPr>
          <p:spPr bwMode="auto">
            <a:xfrm>
              <a:off x="7617237"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17" name="Freeform 29">
              <a:extLst>
                <a:ext uri="{FF2B5EF4-FFF2-40B4-BE49-F238E27FC236}">
                  <a16:creationId xmlns:a16="http://schemas.microsoft.com/office/drawing/2014/main" id="{2251D283-CFC8-4956-87A6-3934D8BD1EAA}"/>
                </a:ext>
              </a:extLst>
            </p:cNvPr>
            <p:cNvSpPr>
              <a:spLocks/>
            </p:cNvSpPr>
            <p:nvPr/>
          </p:nvSpPr>
          <p:spPr bwMode="auto">
            <a:xfrm>
              <a:off x="816491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18" name="Freeform 30">
              <a:extLst>
                <a:ext uri="{FF2B5EF4-FFF2-40B4-BE49-F238E27FC236}">
                  <a16:creationId xmlns:a16="http://schemas.microsoft.com/office/drawing/2014/main" id="{5FB9D921-2E24-4EC5-8A33-997C1E2DF9EE}"/>
                </a:ext>
              </a:extLst>
            </p:cNvPr>
            <p:cNvSpPr>
              <a:spLocks/>
            </p:cNvSpPr>
            <p:nvPr/>
          </p:nvSpPr>
          <p:spPr bwMode="auto">
            <a:xfrm>
              <a:off x="849105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19" name="Freeform 31">
              <a:extLst>
                <a:ext uri="{FF2B5EF4-FFF2-40B4-BE49-F238E27FC236}">
                  <a16:creationId xmlns:a16="http://schemas.microsoft.com/office/drawing/2014/main" id="{279D4165-A1DA-49C1-86F5-5C74978D202D}"/>
                </a:ext>
              </a:extLst>
            </p:cNvPr>
            <p:cNvSpPr>
              <a:spLocks/>
            </p:cNvSpPr>
            <p:nvPr/>
          </p:nvSpPr>
          <p:spPr bwMode="auto">
            <a:xfrm>
              <a:off x="7943378"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20" name="Freeform 32">
              <a:extLst>
                <a:ext uri="{FF2B5EF4-FFF2-40B4-BE49-F238E27FC236}">
                  <a16:creationId xmlns:a16="http://schemas.microsoft.com/office/drawing/2014/main" id="{6420202D-B845-4312-A9D9-9A3535432171}"/>
                </a:ext>
              </a:extLst>
            </p:cNvPr>
            <p:cNvSpPr>
              <a:spLocks/>
            </p:cNvSpPr>
            <p:nvPr/>
          </p:nvSpPr>
          <p:spPr bwMode="auto">
            <a:xfrm>
              <a:off x="8272007"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21" name="Freeform 29">
              <a:extLst>
                <a:ext uri="{FF2B5EF4-FFF2-40B4-BE49-F238E27FC236}">
                  <a16:creationId xmlns:a16="http://schemas.microsoft.com/office/drawing/2014/main" id="{8EFF6071-F289-4062-BBC4-AE33CFC717D0}"/>
                </a:ext>
              </a:extLst>
            </p:cNvPr>
            <p:cNvSpPr>
              <a:spLocks/>
            </p:cNvSpPr>
            <p:nvPr/>
          </p:nvSpPr>
          <p:spPr bwMode="auto">
            <a:xfrm>
              <a:off x="881968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22" name="Freeform 30">
              <a:extLst>
                <a:ext uri="{FF2B5EF4-FFF2-40B4-BE49-F238E27FC236}">
                  <a16:creationId xmlns:a16="http://schemas.microsoft.com/office/drawing/2014/main" id="{441787D0-96B2-4E08-AF69-D655C63CAADD}"/>
                </a:ext>
              </a:extLst>
            </p:cNvPr>
            <p:cNvSpPr>
              <a:spLocks/>
            </p:cNvSpPr>
            <p:nvPr/>
          </p:nvSpPr>
          <p:spPr bwMode="auto">
            <a:xfrm>
              <a:off x="9145821"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23" name="Freeform 31">
              <a:extLst>
                <a:ext uri="{FF2B5EF4-FFF2-40B4-BE49-F238E27FC236}">
                  <a16:creationId xmlns:a16="http://schemas.microsoft.com/office/drawing/2014/main" id="{A8787C4B-025A-490D-90AE-BD89AEF8E797}"/>
                </a:ext>
              </a:extLst>
            </p:cNvPr>
            <p:cNvSpPr>
              <a:spLocks/>
            </p:cNvSpPr>
            <p:nvPr/>
          </p:nvSpPr>
          <p:spPr bwMode="auto">
            <a:xfrm>
              <a:off x="8598147"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24" name="Freeform 32">
              <a:extLst>
                <a:ext uri="{FF2B5EF4-FFF2-40B4-BE49-F238E27FC236}">
                  <a16:creationId xmlns:a16="http://schemas.microsoft.com/office/drawing/2014/main" id="{7A7773F0-5F9E-411C-9112-3DF5BDB7CE0F}"/>
                </a:ext>
              </a:extLst>
            </p:cNvPr>
            <p:cNvSpPr>
              <a:spLocks/>
            </p:cNvSpPr>
            <p:nvPr/>
          </p:nvSpPr>
          <p:spPr bwMode="auto">
            <a:xfrm>
              <a:off x="8926774"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25" name="Freeform 29">
              <a:extLst>
                <a:ext uri="{FF2B5EF4-FFF2-40B4-BE49-F238E27FC236}">
                  <a16:creationId xmlns:a16="http://schemas.microsoft.com/office/drawing/2014/main" id="{70C38269-91B8-4258-8499-10988D6BF046}"/>
                </a:ext>
              </a:extLst>
            </p:cNvPr>
            <p:cNvSpPr>
              <a:spLocks/>
            </p:cNvSpPr>
            <p:nvPr/>
          </p:nvSpPr>
          <p:spPr bwMode="auto">
            <a:xfrm>
              <a:off x="947445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26" name="Freeform 30">
              <a:extLst>
                <a:ext uri="{FF2B5EF4-FFF2-40B4-BE49-F238E27FC236}">
                  <a16:creationId xmlns:a16="http://schemas.microsoft.com/office/drawing/2014/main" id="{22A0D130-5D75-4073-8E44-6274D6E9211A}"/>
                </a:ext>
              </a:extLst>
            </p:cNvPr>
            <p:cNvSpPr>
              <a:spLocks/>
            </p:cNvSpPr>
            <p:nvPr/>
          </p:nvSpPr>
          <p:spPr bwMode="auto">
            <a:xfrm>
              <a:off x="9800591"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27" name="Freeform 31">
              <a:extLst>
                <a:ext uri="{FF2B5EF4-FFF2-40B4-BE49-F238E27FC236}">
                  <a16:creationId xmlns:a16="http://schemas.microsoft.com/office/drawing/2014/main" id="{B0764C1F-7406-4704-A7D3-A9A7FEE4BD2E}"/>
                </a:ext>
              </a:extLst>
            </p:cNvPr>
            <p:cNvSpPr>
              <a:spLocks/>
            </p:cNvSpPr>
            <p:nvPr/>
          </p:nvSpPr>
          <p:spPr bwMode="auto">
            <a:xfrm>
              <a:off x="9252915"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28" name="Freeform 32">
              <a:extLst>
                <a:ext uri="{FF2B5EF4-FFF2-40B4-BE49-F238E27FC236}">
                  <a16:creationId xmlns:a16="http://schemas.microsoft.com/office/drawing/2014/main" id="{4087F621-368C-4FEB-A399-5B88E67660F3}"/>
                </a:ext>
              </a:extLst>
            </p:cNvPr>
            <p:cNvSpPr>
              <a:spLocks/>
            </p:cNvSpPr>
            <p:nvPr/>
          </p:nvSpPr>
          <p:spPr bwMode="auto">
            <a:xfrm>
              <a:off x="9581544"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29" name="Freeform 447">
              <a:extLst>
                <a:ext uri="{FF2B5EF4-FFF2-40B4-BE49-F238E27FC236}">
                  <a16:creationId xmlns:a16="http://schemas.microsoft.com/office/drawing/2014/main" id="{BC1CFDE7-9BCA-4A53-85B0-11FBC7DFE411}"/>
                </a:ext>
              </a:extLst>
            </p:cNvPr>
            <p:cNvSpPr>
              <a:spLocks/>
            </p:cNvSpPr>
            <p:nvPr/>
          </p:nvSpPr>
          <p:spPr bwMode="auto">
            <a:xfrm>
              <a:off x="10129218"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30" name="Freeform 448">
              <a:extLst>
                <a:ext uri="{FF2B5EF4-FFF2-40B4-BE49-F238E27FC236}">
                  <a16:creationId xmlns:a16="http://schemas.microsoft.com/office/drawing/2014/main" id="{8564789F-9744-4D85-932C-E1CE10961BBC}"/>
                </a:ext>
              </a:extLst>
            </p:cNvPr>
            <p:cNvSpPr>
              <a:spLocks/>
            </p:cNvSpPr>
            <p:nvPr/>
          </p:nvSpPr>
          <p:spPr bwMode="auto">
            <a:xfrm>
              <a:off x="1045536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31" name="Freeform 449">
              <a:extLst>
                <a:ext uri="{FF2B5EF4-FFF2-40B4-BE49-F238E27FC236}">
                  <a16:creationId xmlns:a16="http://schemas.microsoft.com/office/drawing/2014/main" id="{025C7E22-6146-4ADD-9B7D-DBFC3555D87C}"/>
                </a:ext>
              </a:extLst>
            </p:cNvPr>
            <p:cNvSpPr>
              <a:spLocks/>
            </p:cNvSpPr>
            <p:nvPr/>
          </p:nvSpPr>
          <p:spPr bwMode="auto">
            <a:xfrm>
              <a:off x="9907685"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32" name="Freeform 450">
              <a:extLst>
                <a:ext uri="{FF2B5EF4-FFF2-40B4-BE49-F238E27FC236}">
                  <a16:creationId xmlns:a16="http://schemas.microsoft.com/office/drawing/2014/main" id="{BF9FB715-794B-4D24-8F67-017555492EC1}"/>
                </a:ext>
              </a:extLst>
            </p:cNvPr>
            <p:cNvSpPr>
              <a:spLocks/>
            </p:cNvSpPr>
            <p:nvPr/>
          </p:nvSpPr>
          <p:spPr bwMode="auto">
            <a:xfrm>
              <a:off x="10236312"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33" name="Freeform 29">
              <a:extLst>
                <a:ext uri="{FF2B5EF4-FFF2-40B4-BE49-F238E27FC236}">
                  <a16:creationId xmlns:a16="http://schemas.microsoft.com/office/drawing/2014/main" id="{9A19AD2D-B7CF-46A6-9D3B-6C009FCB1D02}"/>
                </a:ext>
              </a:extLst>
            </p:cNvPr>
            <p:cNvSpPr>
              <a:spLocks/>
            </p:cNvSpPr>
            <p:nvPr/>
          </p:nvSpPr>
          <p:spPr bwMode="auto">
            <a:xfrm>
              <a:off x="1078398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34" name="Freeform 31">
              <a:extLst>
                <a:ext uri="{FF2B5EF4-FFF2-40B4-BE49-F238E27FC236}">
                  <a16:creationId xmlns:a16="http://schemas.microsoft.com/office/drawing/2014/main" id="{998CF140-4FC7-47C7-A1C2-45A21FFE667E}"/>
                </a:ext>
              </a:extLst>
            </p:cNvPr>
            <p:cNvSpPr>
              <a:spLocks/>
            </p:cNvSpPr>
            <p:nvPr/>
          </p:nvSpPr>
          <p:spPr bwMode="auto">
            <a:xfrm>
              <a:off x="10562454"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35" name="Freeform 29">
              <a:extLst>
                <a:ext uri="{FF2B5EF4-FFF2-40B4-BE49-F238E27FC236}">
                  <a16:creationId xmlns:a16="http://schemas.microsoft.com/office/drawing/2014/main" id="{E91376E1-7A93-4F7D-AD50-B333A4850976}"/>
                </a:ext>
              </a:extLst>
            </p:cNvPr>
            <p:cNvSpPr>
              <a:spLocks/>
            </p:cNvSpPr>
            <p:nvPr/>
          </p:nvSpPr>
          <p:spPr bwMode="auto">
            <a:xfrm>
              <a:off x="1111261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36" name="Freeform 30">
              <a:extLst>
                <a:ext uri="{FF2B5EF4-FFF2-40B4-BE49-F238E27FC236}">
                  <a16:creationId xmlns:a16="http://schemas.microsoft.com/office/drawing/2014/main" id="{511A0981-A534-4FD2-B887-AE1BEF109554}"/>
                </a:ext>
              </a:extLst>
            </p:cNvPr>
            <p:cNvSpPr>
              <a:spLocks/>
            </p:cNvSpPr>
            <p:nvPr/>
          </p:nvSpPr>
          <p:spPr bwMode="auto">
            <a:xfrm>
              <a:off x="1143875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37" name="Freeform 31">
              <a:extLst>
                <a:ext uri="{FF2B5EF4-FFF2-40B4-BE49-F238E27FC236}">
                  <a16:creationId xmlns:a16="http://schemas.microsoft.com/office/drawing/2014/main" id="{81D88B08-8F56-4E3F-BC75-228782C800CF}"/>
                </a:ext>
              </a:extLst>
            </p:cNvPr>
            <p:cNvSpPr>
              <a:spLocks/>
            </p:cNvSpPr>
            <p:nvPr/>
          </p:nvSpPr>
          <p:spPr bwMode="auto">
            <a:xfrm>
              <a:off x="10891083"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38" name="Freeform 32">
              <a:extLst>
                <a:ext uri="{FF2B5EF4-FFF2-40B4-BE49-F238E27FC236}">
                  <a16:creationId xmlns:a16="http://schemas.microsoft.com/office/drawing/2014/main" id="{08AAF1B2-FECE-4CA6-85BB-1445355998EF}"/>
                </a:ext>
              </a:extLst>
            </p:cNvPr>
            <p:cNvSpPr>
              <a:spLocks/>
            </p:cNvSpPr>
            <p:nvPr/>
          </p:nvSpPr>
          <p:spPr bwMode="auto">
            <a:xfrm>
              <a:off x="11219710"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39" name="Freeform 29">
              <a:extLst>
                <a:ext uri="{FF2B5EF4-FFF2-40B4-BE49-F238E27FC236}">
                  <a16:creationId xmlns:a16="http://schemas.microsoft.com/office/drawing/2014/main" id="{981619CE-8471-429C-B161-78393B3C6E31}"/>
                </a:ext>
              </a:extLst>
            </p:cNvPr>
            <p:cNvSpPr>
              <a:spLocks/>
            </p:cNvSpPr>
            <p:nvPr/>
          </p:nvSpPr>
          <p:spPr bwMode="auto">
            <a:xfrm>
              <a:off x="1176738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40" name="Freeform 30">
              <a:extLst>
                <a:ext uri="{FF2B5EF4-FFF2-40B4-BE49-F238E27FC236}">
                  <a16:creationId xmlns:a16="http://schemas.microsoft.com/office/drawing/2014/main" id="{DBCEADE3-C9EC-478A-83D6-7169E4ED9A63}"/>
                </a:ext>
              </a:extLst>
            </p:cNvPr>
            <p:cNvSpPr>
              <a:spLocks/>
            </p:cNvSpPr>
            <p:nvPr/>
          </p:nvSpPr>
          <p:spPr bwMode="auto">
            <a:xfrm>
              <a:off x="12093526"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41" name="Freeform 31">
              <a:extLst>
                <a:ext uri="{FF2B5EF4-FFF2-40B4-BE49-F238E27FC236}">
                  <a16:creationId xmlns:a16="http://schemas.microsoft.com/office/drawing/2014/main" id="{938D0299-C5CD-4324-B804-D5811220D2CD}"/>
                </a:ext>
              </a:extLst>
            </p:cNvPr>
            <p:cNvSpPr>
              <a:spLocks/>
            </p:cNvSpPr>
            <p:nvPr/>
          </p:nvSpPr>
          <p:spPr bwMode="auto">
            <a:xfrm>
              <a:off x="11545852"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42" name="Freeform 32">
              <a:extLst>
                <a:ext uri="{FF2B5EF4-FFF2-40B4-BE49-F238E27FC236}">
                  <a16:creationId xmlns:a16="http://schemas.microsoft.com/office/drawing/2014/main" id="{D8716C04-EB42-44E4-937C-B43EBEB0E09E}"/>
                </a:ext>
              </a:extLst>
            </p:cNvPr>
            <p:cNvSpPr>
              <a:spLocks/>
            </p:cNvSpPr>
            <p:nvPr/>
          </p:nvSpPr>
          <p:spPr bwMode="auto">
            <a:xfrm>
              <a:off x="11874480"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1795" name="Group 1794">
            <a:extLst>
              <a:ext uri="{FF2B5EF4-FFF2-40B4-BE49-F238E27FC236}">
                <a16:creationId xmlns:a16="http://schemas.microsoft.com/office/drawing/2014/main" id="{FE4EC17A-6954-4BFF-B6A5-218A353571C6}"/>
              </a:ext>
            </a:extLst>
          </p:cNvPr>
          <p:cNvGrpSpPr/>
          <p:nvPr userDrawn="1"/>
        </p:nvGrpSpPr>
        <p:grpSpPr>
          <a:xfrm>
            <a:off x="83664" y="63838"/>
            <a:ext cx="12009863" cy="176637"/>
            <a:chOff x="83664" y="-72234"/>
            <a:chExt cx="12009863" cy="176637"/>
          </a:xfrm>
        </p:grpSpPr>
        <p:sp>
          <p:nvSpPr>
            <p:cNvPr id="767" name="Freeform 29">
              <a:extLst>
                <a:ext uri="{FF2B5EF4-FFF2-40B4-BE49-F238E27FC236}">
                  <a16:creationId xmlns:a16="http://schemas.microsoft.com/office/drawing/2014/main" id="{614772F6-5921-4727-BC67-275267D5C9A9}"/>
                </a:ext>
              </a:extLst>
            </p:cNvPr>
            <p:cNvSpPr>
              <a:spLocks/>
            </p:cNvSpPr>
            <p:nvPr/>
          </p:nvSpPr>
          <p:spPr bwMode="auto">
            <a:xfrm flipH="1">
              <a:off x="11871994"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68" name="Freeform 30">
              <a:extLst>
                <a:ext uri="{FF2B5EF4-FFF2-40B4-BE49-F238E27FC236}">
                  <a16:creationId xmlns:a16="http://schemas.microsoft.com/office/drawing/2014/main" id="{89336505-89EE-4649-8108-22C63E45C297}"/>
                </a:ext>
              </a:extLst>
            </p:cNvPr>
            <p:cNvSpPr>
              <a:spLocks/>
            </p:cNvSpPr>
            <p:nvPr/>
          </p:nvSpPr>
          <p:spPr bwMode="auto">
            <a:xfrm flipH="1">
              <a:off x="1154585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69" name="Freeform 31">
              <a:extLst>
                <a:ext uri="{FF2B5EF4-FFF2-40B4-BE49-F238E27FC236}">
                  <a16:creationId xmlns:a16="http://schemas.microsoft.com/office/drawing/2014/main" id="{42B468DB-FFEB-4035-9FFB-A121E08243A8}"/>
                </a:ext>
              </a:extLst>
            </p:cNvPr>
            <p:cNvSpPr>
              <a:spLocks/>
            </p:cNvSpPr>
            <p:nvPr/>
          </p:nvSpPr>
          <p:spPr bwMode="auto">
            <a:xfrm flipH="1">
              <a:off x="11979088"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70" name="Freeform 32">
              <a:extLst>
                <a:ext uri="{FF2B5EF4-FFF2-40B4-BE49-F238E27FC236}">
                  <a16:creationId xmlns:a16="http://schemas.microsoft.com/office/drawing/2014/main" id="{2EB30022-3839-458D-9E9F-98DDD691F959}"/>
                </a:ext>
              </a:extLst>
            </p:cNvPr>
            <p:cNvSpPr>
              <a:spLocks/>
            </p:cNvSpPr>
            <p:nvPr/>
          </p:nvSpPr>
          <p:spPr bwMode="auto">
            <a:xfrm flipH="1">
              <a:off x="11652948"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71" name="Freeform 29">
              <a:extLst>
                <a:ext uri="{FF2B5EF4-FFF2-40B4-BE49-F238E27FC236}">
                  <a16:creationId xmlns:a16="http://schemas.microsoft.com/office/drawing/2014/main" id="{6E24D4C4-66A5-4809-BC19-D3B2137474AA}"/>
                </a:ext>
              </a:extLst>
            </p:cNvPr>
            <p:cNvSpPr>
              <a:spLocks/>
            </p:cNvSpPr>
            <p:nvPr/>
          </p:nvSpPr>
          <p:spPr bwMode="auto">
            <a:xfrm flipH="1">
              <a:off x="11217224"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72" name="Freeform 30">
              <a:extLst>
                <a:ext uri="{FF2B5EF4-FFF2-40B4-BE49-F238E27FC236}">
                  <a16:creationId xmlns:a16="http://schemas.microsoft.com/office/drawing/2014/main" id="{C3854B07-3B9B-4D95-99D7-5DE0BDEB6401}"/>
                </a:ext>
              </a:extLst>
            </p:cNvPr>
            <p:cNvSpPr>
              <a:spLocks/>
            </p:cNvSpPr>
            <p:nvPr/>
          </p:nvSpPr>
          <p:spPr bwMode="auto">
            <a:xfrm flipH="1">
              <a:off x="10891084"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73" name="Freeform 31">
              <a:extLst>
                <a:ext uri="{FF2B5EF4-FFF2-40B4-BE49-F238E27FC236}">
                  <a16:creationId xmlns:a16="http://schemas.microsoft.com/office/drawing/2014/main" id="{96865299-EF88-4194-854E-9D71DA401555}"/>
                </a:ext>
              </a:extLst>
            </p:cNvPr>
            <p:cNvSpPr>
              <a:spLocks/>
            </p:cNvSpPr>
            <p:nvPr/>
          </p:nvSpPr>
          <p:spPr bwMode="auto">
            <a:xfrm flipH="1">
              <a:off x="11324319"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74" name="Freeform 32">
              <a:extLst>
                <a:ext uri="{FF2B5EF4-FFF2-40B4-BE49-F238E27FC236}">
                  <a16:creationId xmlns:a16="http://schemas.microsoft.com/office/drawing/2014/main" id="{16EE6F5C-132B-4A65-92A1-1EEF9B1E8713}"/>
                </a:ext>
              </a:extLst>
            </p:cNvPr>
            <p:cNvSpPr>
              <a:spLocks/>
            </p:cNvSpPr>
            <p:nvPr/>
          </p:nvSpPr>
          <p:spPr bwMode="auto">
            <a:xfrm flipH="1">
              <a:off x="10998178"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75" name="Freeform 29">
              <a:extLst>
                <a:ext uri="{FF2B5EF4-FFF2-40B4-BE49-F238E27FC236}">
                  <a16:creationId xmlns:a16="http://schemas.microsoft.com/office/drawing/2014/main" id="{22679479-F7CB-4AF0-B6D7-3EB0BCC38167}"/>
                </a:ext>
              </a:extLst>
            </p:cNvPr>
            <p:cNvSpPr>
              <a:spLocks/>
            </p:cNvSpPr>
            <p:nvPr/>
          </p:nvSpPr>
          <p:spPr bwMode="auto">
            <a:xfrm flipH="1">
              <a:off x="10562456"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76" name="Freeform 30">
              <a:extLst>
                <a:ext uri="{FF2B5EF4-FFF2-40B4-BE49-F238E27FC236}">
                  <a16:creationId xmlns:a16="http://schemas.microsoft.com/office/drawing/2014/main" id="{BB7129C3-93D6-46BA-87AF-0855E4264A85}"/>
                </a:ext>
              </a:extLst>
            </p:cNvPr>
            <p:cNvSpPr>
              <a:spLocks/>
            </p:cNvSpPr>
            <p:nvPr/>
          </p:nvSpPr>
          <p:spPr bwMode="auto">
            <a:xfrm flipH="1">
              <a:off x="1023631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77" name="Freeform 31">
              <a:extLst>
                <a:ext uri="{FF2B5EF4-FFF2-40B4-BE49-F238E27FC236}">
                  <a16:creationId xmlns:a16="http://schemas.microsoft.com/office/drawing/2014/main" id="{046F4406-0AB4-4B5A-A41A-950E5C9B2F20}"/>
                </a:ext>
              </a:extLst>
            </p:cNvPr>
            <p:cNvSpPr>
              <a:spLocks/>
            </p:cNvSpPr>
            <p:nvPr/>
          </p:nvSpPr>
          <p:spPr bwMode="auto">
            <a:xfrm flipH="1">
              <a:off x="10669550"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78" name="Freeform 32">
              <a:extLst>
                <a:ext uri="{FF2B5EF4-FFF2-40B4-BE49-F238E27FC236}">
                  <a16:creationId xmlns:a16="http://schemas.microsoft.com/office/drawing/2014/main" id="{3D8F9CFE-3DE0-44D1-82C2-BDC52115EBF9}"/>
                </a:ext>
              </a:extLst>
            </p:cNvPr>
            <p:cNvSpPr>
              <a:spLocks/>
            </p:cNvSpPr>
            <p:nvPr/>
          </p:nvSpPr>
          <p:spPr bwMode="auto">
            <a:xfrm flipH="1">
              <a:off x="10343410"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79" name="Freeform 29">
              <a:extLst>
                <a:ext uri="{FF2B5EF4-FFF2-40B4-BE49-F238E27FC236}">
                  <a16:creationId xmlns:a16="http://schemas.microsoft.com/office/drawing/2014/main" id="{8EDE7192-E2C3-43D5-8D61-93B0A15E4503}"/>
                </a:ext>
              </a:extLst>
            </p:cNvPr>
            <p:cNvSpPr>
              <a:spLocks/>
            </p:cNvSpPr>
            <p:nvPr/>
          </p:nvSpPr>
          <p:spPr bwMode="auto">
            <a:xfrm flipH="1">
              <a:off x="9907687"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80" name="Freeform 30">
              <a:extLst>
                <a:ext uri="{FF2B5EF4-FFF2-40B4-BE49-F238E27FC236}">
                  <a16:creationId xmlns:a16="http://schemas.microsoft.com/office/drawing/2014/main" id="{00F56E48-DAC8-46C0-AF33-72FC0E01E9EF}"/>
                </a:ext>
              </a:extLst>
            </p:cNvPr>
            <p:cNvSpPr>
              <a:spLocks/>
            </p:cNvSpPr>
            <p:nvPr/>
          </p:nvSpPr>
          <p:spPr bwMode="auto">
            <a:xfrm flipH="1">
              <a:off x="9581546"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81" name="Freeform 31">
              <a:extLst>
                <a:ext uri="{FF2B5EF4-FFF2-40B4-BE49-F238E27FC236}">
                  <a16:creationId xmlns:a16="http://schemas.microsoft.com/office/drawing/2014/main" id="{B8311F7E-0E6C-410C-9047-BA2DC201DF0E}"/>
                </a:ext>
              </a:extLst>
            </p:cNvPr>
            <p:cNvSpPr>
              <a:spLocks/>
            </p:cNvSpPr>
            <p:nvPr/>
          </p:nvSpPr>
          <p:spPr bwMode="auto">
            <a:xfrm flipH="1">
              <a:off x="10014782"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82" name="Freeform 32">
              <a:extLst>
                <a:ext uri="{FF2B5EF4-FFF2-40B4-BE49-F238E27FC236}">
                  <a16:creationId xmlns:a16="http://schemas.microsoft.com/office/drawing/2014/main" id="{3F934E6C-DB5C-4BC1-9B45-A9CAC498C62A}"/>
                </a:ext>
              </a:extLst>
            </p:cNvPr>
            <p:cNvSpPr>
              <a:spLocks/>
            </p:cNvSpPr>
            <p:nvPr/>
          </p:nvSpPr>
          <p:spPr bwMode="auto">
            <a:xfrm flipH="1">
              <a:off x="9688641"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83" name="Freeform 477">
              <a:extLst>
                <a:ext uri="{FF2B5EF4-FFF2-40B4-BE49-F238E27FC236}">
                  <a16:creationId xmlns:a16="http://schemas.microsoft.com/office/drawing/2014/main" id="{0512599F-6B28-489C-9C90-25A3A5D22969}"/>
                </a:ext>
              </a:extLst>
            </p:cNvPr>
            <p:cNvSpPr>
              <a:spLocks/>
            </p:cNvSpPr>
            <p:nvPr/>
          </p:nvSpPr>
          <p:spPr bwMode="auto">
            <a:xfrm flipH="1">
              <a:off x="925291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84" name="Freeform 478">
              <a:extLst>
                <a:ext uri="{FF2B5EF4-FFF2-40B4-BE49-F238E27FC236}">
                  <a16:creationId xmlns:a16="http://schemas.microsoft.com/office/drawing/2014/main" id="{FFC70E00-1360-4FF9-A11F-5545F2AEE50E}"/>
                </a:ext>
              </a:extLst>
            </p:cNvPr>
            <p:cNvSpPr>
              <a:spLocks/>
            </p:cNvSpPr>
            <p:nvPr/>
          </p:nvSpPr>
          <p:spPr bwMode="auto">
            <a:xfrm flipH="1">
              <a:off x="8926777"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85" name="Freeform 479">
              <a:extLst>
                <a:ext uri="{FF2B5EF4-FFF2-40B4-BE49-F238E27FC236}">
                  <a16:creationId xmlns:a16="http://schemas.microsoft.com/office/drawing/2014/main" id="{201AEC0A-EDD6-4F6D-BD6A-7C1E9B2F66AF}"/>
                </a:ext>
              </a:extLst>
            </p:cNvPr>
            <p:cNvSpPr>
              <a:spLocks/>
            </p:cNvSpPr>
            <p:nvPr/>
          </p:nvSpPr>
          <p:spPr bwMode="auto">
            <a:xfrm flipH="1">
              <a:off x="9360012"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86" name="Freeform 480">
              <a:extLst>
                <a:ext uri="{FF2B5EF4-FFF2-40B4-BE49-F238E27FC236}">
                  <a16:creationId xmlns:a16="http://schemas.microsoft.com/office/drawing/2014/main" id="{A4D00A7C-F2EE-43A3-847F-C3D4E057D6DC}"/>
                </a:ext>
              </a:extLst>
            </p:cNvPr>
            <p:cNvSpPr>
              <a:spLocks/>
            </p:cNvSpPr>
            <p:nvPr/>
          </p:nvSpPr>
          <p:spPr bwMode="auto">
            <a:xfrm flipH="1">
              <a:off x="9033872"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87" name="Freeform 29">
              <a:extLst>
                <a:ext uri="{FF2B5EF4-FFF2-40B4-BE49-F238E27FC236}">
                  <a16:creationId xmlns:a16="http://schemas.microsoft.com/office/drawing/2014/main" id="{AA625113-BA4F-4619-98A5-EB664EF5B917}"/>
                </a:ext>
              </a:extLst>
            </p:cNvPr>
            <p:cNvSpPr>
              <a:spLocks/>
            </p:cNvSpPr>
            <p:nvPr/>
          </p:nvSpPr>
          <p:spPr bwMode="auto">
            <a:xfrm flipH="1">
              <a:off x="859814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88" name="Freeform 31">
              <a:extLst>
                <a:ext uri="{FF2B5EF4-FFF2-40B4-BE49-F238E27FC236}">
                  <a16:creationId xmlns:a16="http://schemas.microsoft.com/office/drawing/2014/main" id="{BBB7A7C7-18DC-4A64-A1DD-C4BDBDACC85C}"/>
                </a:ext>
              </a:extLst>
            </p:cNvPr>
            <p:cNvSpPr>
              <a:spLocks/>
            </p:cNvSpPr>
            <p:nvPr/>
          </p:nvSpPr>
          <p:spPr bwMode="auto">
            <a:xfrm flipH="1">
              <a:off x="8705243"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89" name="Freeform 29">
              <a:extLst>
                <a:ext uri="{FF2B5EF4-FFF2-40B4-BE49-F238E27FC236}">
                  <a16:creationId xmlns:a16="http://schemas.microsoft.com/office/drawing/2014/main" id="{0C9D492A-30BA-4896-9F80-19FF0E1B920E}"/>
                </a:ext>
              </a:extLst>
            </p:cNvPr>
            <p:cNvSpPr>
              <a:spLocks/>
            </p:cNvSpPr>
            <p:nvPr/>
          </p:nvSpPr>
          <p:spPr bwMode="auto">
            <a:xfrm flipH="1">
              <a:off x="826952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90" name="Freeform 30">
              <a:extLst>
                <a:ext uri="{FF2B5EF4-FFF2-40B4-BE49-F238E27FC236}">
                  <a16:creationId xmlns:a16="http://schemas.microsoft.com/office/drawing/2014/main" id="{DE3CA819-A6A5-43A8-96E6-B441700272C1}"/>
                </a:ext>
              </a:extLst>
            </p:cNvPr>
            <p:cNvSpPr>
              <a:spLocks/>
            </p:cNvSpPr>
            <p:nvPr/>
          </p:nvSpPr>
          <p:spPr bwMode="auto">
            <a:xfrm flipH="1">
              <a:off x="7943379"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91" name="Freeform 31">
              <a:extLst>
                <a:ext uri="{FF2B5EF4-FFF2-40B4-BE49-F238E27FC236}">
                  <a16:creationId xmlns:a16="http://schemas.microsoft.com/office/drawing/2014/main" id="{B0613448-BBF5-480A-9F2A-9220C1B517AF}"/>
                </a:ext>
              </a:extLst>
            </p:cNvPr>
            <p:cNvSpPr>
              <a:spLocks/>
            </p:cNvSpPr>
            <p:nvPr/>
          </p:nvSpPr>
          <p:spPr bwMode="auto">
            <a:xfrm flipH="1">
              <a:off x="8376614"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92" name="Freeform 32">
              <a:extLst>
                <a:ext uri="{FF2B5EF4-FFF2-40B4-BE49-F238E27FC236}">
                  <a16:creationId xmlns:a16="http://schemas.microsoft.com/office/drawing/2014/main" id="{7E4D36C6-5D5F-44FF-B8A4-078ED1626317}"/>
                </a:ext>
              </a:extLst>
            </p:cNvPr>
            <p:cNvSpPr>
              <a:spLocks/>
            </p:cNvSpPr>
            <p:nvPr/>
          </p:nvSpPr>
          <p:spPr bwMode="auto">
            <a:xfrm flipH="1">
              <a:off x="8050474"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93" name="Freeform 29">
              <a:extLst>
                <a:ext uri="{FF2B5EF4-FFF2-40B4-BE49-F238E27FC236}">
                  <a16:creationId xmlns:a16="http://schemas.microsoft.com/office/drawing/2014/main" id="{453B15EA-C731-4360-B62B-D3B1F7FF44E4}"/>
                </a:ext>
              </a:extLst>
            </p:cNvPr>
            <p:cNvSpPr>
              <a:spLocks/>
            </p:cNvSpPr>
            <p:nvPr/>
          </p:nvSpPr>
          <p:spPr bwMode="auto">
            <a:xfrm flipH="1">
              <a:off x="7614751"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94" name="Freeform 30">
              <a:extLst>
                <a:ext uri="{FF2B5EF4-FFF2-40B4-BE49-F238E27FC236}">
                  <a16:creationId xmlns:a16="http://schemas.microsoft.com/office/drawing/2014/main" id="{E9E8D968-CD65-47D0-B193-62C4AA279100}"/>
                </a:ext>
              </a:extLst>
            </p:cNvPr>
            <p:cNvSpPr>
              <a:spLocks/>
            </p:cNvSpPr>
            <p:nvPr/>
          </p:nvSpPr>
          <p:spPr bwMode="auto">
            <a:xfrm flipH="1">
              <a:off x="728861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95" name="Freeform 31">
              <a:extLst>
                <a:ext uri="{FF2B5EF4-FFF2-40B4-BE49-F238E27FC236}">
                  <a16:creationId xmlns:a16="http://schemas.microsoft.com/office/drawing/2014/main" id="{DD1076A3-1711-4E77-AD9C-EBFEA664E44B}"/>
                </a:ext>
              </a:extLst>
            </p:cNvPr>
            <p:cNvSpPr>
              <a:spLocks/>
            </p:cNvSpPr>
            <p:nvPr/>
          </p:nvSpPr>
          <p:spPr bwMode="auto">
            <a:xfrm flipH="1">
              <a:off x="7721846"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96" name="Freeform 32">
              <a:extLst>
                <a:ext uri="{FF2B5EF4-FFF2-40B4-BE49-F238E27FC236}">
                  <a16:creationId xmlns:a16="http://schemas.microsoft.com/office/drawing/2014/main" id="{56C67064-9657-466C-9E02-818672363B35}"/>
                </a:ext>
              </a:extLst>
            </p:cNvPr>
            <p:cNvSpPr>
              <a:spLocks/>
            </p:cNvSpPr>
            <p:nvPr/>
          </p:nvSpPr>
          <p:spPr bwMode="auto">
            <a:xfrm flipH="1">
              <a:off x="7395705"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97" name="Freeform 29">
              <a:extLst>
                <a:ext uri="{FF2B5EF4-FFF2-40B4-BE49-F238E27FC236}">
                  <a16:creationId xmlns:a16="http://schemas.microsoft.com/office/drawing/2014/main" id="{A697151C-FF75-4A1D-98F8-5FC9F45A1BF0}"/>
                </a:ext>
              </a:extLst>
            </p:cNvPr>
            <p:cNvSpPr>
              <a:spLocks/>
            </p:cNvSpPr>
            <p:nvPr/>
          </p:nvSpPr>
          <p:spPr bwMode="auto">
            <a:xfrm flipH="1">
              <a:off x="6959982"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98" name="Freeform 30">
              <a:extLst>
                <a:ext uri="{FF2B5EF4-FFF2-40B4-BE49-F238E27FC236}">
                  <a16:creationId xmlns:a16="http://schemas.microsoft.com/office/drawing/2014/main" id="{FF8405CC-B602-467C-BD78-3111C2E5D7A0}"/>
                </a:ext>
              </a:extLst>
            </p:cNvPr>
            <p:cNvSpPr>
              <a:spLocks/>
            </p:cNvSpPr>
            <p:nvPr/>
          </p:nvSpPr>
          <p:spPr bwMode="auto">
            <a:xfrm flipH="1">
              <a:off x="6633842"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99" name="Freeform 31">
              <a:extLst>
                <a:ext uri="{FF2B5EF4-FFF2-40B4-BE49-F238E27FC236}">
                  <a16:creationId xmlns:a16="http://schemas.microsoft.com/office/drawing/2014/main" id="{0C707019-2AAF-4F24-8B38-88C5377E18A0}"/>
                </a:ext>
              </a:extLst>
            </p:cNvPr>
            <p:cNvSpPr>
              <a:spLocks/>
            </p:cNvSpPr>
            <p:nvPr/>
          </p:nvSpPr>
          <p:spPr bwMode="auto">
            <a:xfrm flipH="1">
              <a:off x="7067077"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00" name="Freeform 32">
              <a:extLst>
                <a:ext uri="{FF2B5EF4-FFF2-40B4-BE49-F238E27FC236}">
                  <a16:creationId xmlns:a16="http://schemas.microsoft.com/office/drawing/2014/main" id="{DDA94D69-3028-4CEC-8CDE-EEBAA857F016}"/>
                </a:ext>
              </a:extLst>
            </p:cNvPr>
            <p:cNvSpPr>
              <a:spLocks/>
            </p:cNvSpPr>
            <p:nvPr/>
          </p:nvSpPr>
          <p:spPr bwMode="auto">
            <a:xfrm flipH="1">
              <a:off x="6740936"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01" name="Freeform 29">
              <a:extLst>
                <a:ext uri="{FF2B5EF4-FFF2-40B4-BE49-F238E27FC236}">
                  <a16:creationId xmlns:a16="http://schemas.microsoft.com/office/drawing/2014/main" id="{BC0FDDE9-6F06-4A73-B7F9-16C9A24EE217}"/>
                </a:ext>
              </a:extLst>
            </p:cNvPr>
            <p:cNvSpPr>
              <a:spLocks/>
            </p:cNvSpPr>
            <p:nvPr/>
          </p:nvSpPr>
          <p:spPr bwMode="auto">
            <a:xfrm flipH="1">
              <a:off x="630521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02" name="Freeform 30">
              <a:extLst>
                <a:ext uri="{FF2B5EF4-FFF2-40B4-BE49-F238E27FC236}">
                  <a16:creationId xmlns:a16="http://schemas.microsoft.com/office/drawing/2014/main" id="{FF7D72B8-1FA9-4D3C-B026-D406C0B5852F}"/>
                </a:ext>
              </a:extLst>
            </p:cNvPr>
            <p:cNvSpPr>
              <a:spLocks/>
            </p:cNvSpPr>
            <p:nvPr/>
          </p:nvSpPr>
          <p:spPr bwMode="auto">
            <a:xfrm flipH="1">
              <a:off x="5979072"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03" name="Freeform 31">
              <a:extLst>
                <a:ext uri="{FF2B5EF4-FFF2-40B4-BE49-F238E27FC236}">
                  <a16:creationId xmlns:a16="http://schemas.microsoft.com/office/drawing/2014/main" id="{8BDD8B04-FE65-4187-B9B4-F0749D9A7027}"/>
                </a:ext>
              </a:extLst>
            </p:cNvPr>
            <p:cNvSpPr>
              <a:spLocks/>
            </p:cNvSpPr>
            <p:nvPr/>
          </p:nvSpPr>
          <p:spPr bwMode="auto">
            <a:xfrm flipH="1">
              <a:off x="6412308"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04" name="Freeform 32">
              <a:extLst>
                <a:ext uri="{FF2B5EF4-FFF2-40B4-BE49-F238E27FC236}">
                  <a16:creationId xmlns:a16="http://schemas.microsoft.com/office/drawing/2014/main" id="{E8C0C503-094F-4FAA-AED6-E7C6A156D481}"/>
                </a:ext>
              </a:extLst>
            </p:cNvPr>
            <p:cNvSpPr>
              <a:spLocks/>
            </p:cNvSpPr>
            <p:nvPr/>
          </p:nvSpPr>
          <p:spPr bwMode="auto">
            <a:xfrm flipH="1">
              <a:off x="6086167"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05" name="Freeform 499">
              <a:extLst>
                <a:ext uri="{FF2B5EF4-FFF2-40B4-BE49-F238E27FC236}">
                  <a16:creationId xmlns:a16="http://schemas.microsoft.com/office/drawing/2014/main" id="{76909794-918D-4D91-9C5C-1E181BC2CEE2}"/>
                </a:ext>
              </a:extLst>
            </p:cNvPr>
            <p:cNvSpPr>
              <a:spLocks/>
            </p:cNvSpPr>
            <p:nvPr/>
          </p:nvSpPr>
          <p:spPr bwMode="auto">
            <a:xfrm flipH="1">
              <a:off x="565044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06" name="Freeform 500">
              <a:extLst>
                <a:ext uri="{FF2B5EF4-FFF2-40B4-BE49-F238E27FC236}">
                  <a16:creationId xmlns:a16="http://schemas.microsoft.com/office/drawing/2014/main" id="{265D8DDB-4A31-486B-AE91-9FDD7F983A2B}"/>
                </a:ext>
              </a:extLst>
            </p:cNvPr>
            <p:cNvSpPr>
              <a:spLocks/>
            </p:cNvSpPr>
            <p:nvPr/>
          </p:nvSpPr>
          <p:spPr bwMode="auto">
            <a:xfrm flipH="1">
              <a:off x="532430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07" name="Freeform 501">
              <a:extLst>
                <a:ext uri="{FF2B5EF4-FFF2-40B4-BE49-F238E27FC236}">
                  <a16:creationId xmlns:a16="http://schemas.microsoft.com/office/drawing/2014/main" id="{362247C6-3F8C-41F3-B9AA-AC5AB045A8E9}"/>
                </a:ext>
              </a:extLst>
            </p:cNvPr>
            <p:cNvSpPr>
              <a:spLocks/>
            </p:cNvSpPr>
            <p:nvPr/>
          </p:nvSpPr>
          <p:spPr bwMode="auto">
            <a:xfrm flipH="1">
              <a:off x="5757539"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08" name="Freeform 502">
              <a:extLst>
                <a:ext uri="{FF2B5EF4-FFF2-40B4-BE49-F238E27FC236}">
                  <a16:creationId xmlns:a16="http://schemas.microsoft.com/office/drawing/2014/main" id="{B97B9337-888E-4283-A2A5-646D532E3B34}"/>
                </a:ext>
              </a:extLst>
            </p:cNvPr>
            <p:cNvSpPr>
              <a:spLocks/>
            </p:cNvSpPr>
            <p:nvPr/>
          </p:nvSpPr>
          <p:spPr bwMode="auto">
            <a:xfrm flipH="1">
              <a:off x="5431399"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09" name="Freeform 29">
              <a:extLst>
                <a:ext uri="{FF2B5EF4-FFF2-40B4-BE49-F238E27FC236}">
                  <a16:creationId xmlns:a16="http://schemas.microsoft.com/office/drawing/2014/main" id="{92536FBE-583E-4FB5-A1FA-F9C26DB266A5}"/>
                </a:ext>
              </a:extLst>
            </p:cNvPr>
            <p:cNvSpPr>
              <a:spLocks/>
            </p:cNvSpPr>
            <p:nvPr/>
          </p:nvSpPr>
          <p:spPr bwMode="auto">
            <a:xfrm flipH="1">
              <a:off x="499567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10" name="Freeform 31">
              <a:extLst>
                <a:ext uri="{FF2B5EF4-FFF2-40B4-BE49-F238E27FC236}">
                  <a16:creationId xmlns:a16="http://schemas.microsoft.com/office/drawing/2014/main" id="{EE005D88-210D-452D-8763-336F63B8C2B0}"/>
                </a:ext>
              </a:extLst>
            </p:cNvPr>
            <p:cNvSpPr>
              <a:spLocks/>
            </p:cNvSpPr>
            <p:nvPr/>
          </p:nvSpPr>
          <p:spPr bwMode="auto">
            <a:xfrm flipH="1">
              <a:off x="5102769"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77" name="Freeform 29">
              <a:extLst>
                <a:ext uri="{FF2B5EF4-FFF2-40B4-BE49-F238E27FC236}">
                  <a16:creationId xmlns:a16="http://schemas.microsoft.com/office/drawing/2014/main" id="{FE9D6EC3-A58A-4E31-AC55-2D57D6BCB5C2}"/>
                </a:ext>
              </a:extLst>
            </p:cNvPr>
            <p:cNvSpPr>
              <a:spLocks/>
            </p:cNvSpPr>
            <p:nvPr/>
          </p:nvSpPr>
          <p:spPr bwMode="auto">
            <a:xfrm flipH="1">
              <a:off x="466704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78" name="Freeform 30">
              <a:extLst>
                <a:ext uri="{FF2B5EF4-FFF2-40B4-BE49-F238E27FC236}">
                  <a16:creationId xmlns:a16="http://schemas.microsoft.com/office/drawing/2014/main" id="{A11155C5-42D1-4707-8AF7-D6078F97AFF3}"/>
                </a:ext>
              </a:extLst>
            </p:cNvPr>
            <p:cNvSpPr>
              <a:spLocks/>
            </p:cNvSpPr>
            <p:nvPr/>
          </p:nvSpPr>
          <p:spPr bwMode="auto">
            <a:xfrm flipH="1">
              <a:off x="4340907"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79" name="Freeform 31">
              <a:extLst>
                <a:ext uri="{FF2B5EF4-FFF2-40B4-BE49-F238E27FC236}">
                  <a16:creationId xmlns:a16="http://schemas.microsoft.com/office/drawing/2014/main" id="{5B097D59-75A3-47B7-8B6D-42537A5EEEE1}"/>
                </a:ext>
              </a:extLst>
            </p:cNvPr>
            <p:cNvSpPr>
              <a:spLocks/>
            </p:cNvSpPr>
            <p:nvPr/>
          </p:nvSpPr>
          <p:spPr bwMode="auto">
            <a:xfrm flipH="1">
              <a:off x="4774142"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80" name="Freeform 32">
              <a:extLst>
                <a:ext uri="{FF2B5EF4-FFF2-40B4-BE49-F238E27FC236}">
                  <a16:creationId xmlns:a16="http://schemas.microsoft.com/office/drawing/2014/main" id="{70E017AD-4B48-44E8-8B05-7F99D844B08A}"/>
                </a:ext>
              </a:extLst>
            </p:cNvPr>
            <p:cNvSpPr>
              <a:spLocks/>
            </p:cNvSpPr>
            <p:nvPr/>
          </p:nvSpPr>
          <p:spPr bwMode="auto">
            <a:xfrm flipH="1">
              <a:off x="4448001"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81" name="Freeform 29">
              <a:extLst>
                <a:ext uri="{FF2B5EF4-FFF2-40B4-BE49-F238E27FC236}">
                  <a16:creationId xmlns:a16="http://schemas.microsoft.com/office/drawing/2014/main" id="{7E8D14B5-1349-40CA-9808-CFFD1A703270}"/>
                </a:ext>
              </a:extLst>
            </p:cNvPr>
            <p:cNvSpPr>
              <a:spLocks/>
            </p:cNvSpPr>
            <p:nvPr/>
          </p:nvSpPr>
          <p:spPr bwMode="auto">
            <a:xfrm flipH="1">
              <a:off x="401227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82" name="Freeform 30">
              <a:extLst>
                <a:ext uri="{FF2B5EF4-FFF2-40B4-BE49-F238E27FC236}">
                  <a16:creationId xmlns:a16="http://schemas.microsoft.com/office/drawing/2014/main" id="{AF784CB8-E2F5-49DF-A819-E44A5D75F37D}"/>
                </a:ext>
              </a:extLst>
            </p:cNvPr>
            <p:cNvSpPr>
              <a:spLocks/>
            </p:cNvSpPr>
            <p:nvPr/>
          </p:nvSpPr>
          <p:spPr bwMode="auto">
            <a:xfrm flipH="1">
              <a:off x="368613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83" name="Freeform 31">
              <a:extLst>
                <a:ext uri="{FF2B5EF4-FFF2-40B4-BE49-F238E27FC236}">
                  <a16:creationId xmlns:a16="http://schemas.microsoft.com/office/drawing/2014/main" id="{BD762B4B-40CF-4ACB-BA51-9BBF5A273D78}"/>
                </a:ext>
              </a:extLst>
            </p:cNvPr>
            <p:cNvSpPr>
              <a:spLocks/>
            </p:cNvSpPr>
            <p:nvPr/>
          </p:nvSpPr>
          <p:spPr bwMode="auto">
            <a:xfrm flipH="1">
              <a:off x="4119373"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84" name="Freeform 32">
              <a:extLst>
                <a:ext uri="{FF2B5EF4-FFF2-40B4-BE49-F238E27FC236}">
                  <a16:creationId xmlns:a16="http://schemas.microsoft.com/office/drawing/2014/main" id="{BA1CD4E8-2177-4700-8DCD-61E8BE6FE656}"/>
                </a:ext>
              </a:extLst>
            </p:cNvPr>
            <p:cNvSpPr>
              <a:spLocks/>
            </p:cNvSpPr>
            <p:nvPr/>
          </p:nvSpPr>
          <p:spPr bwMode="auto">
            <a:xfrm flipH="1">
              <a:off x="3793231"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85" name="Freeform 29">
              <a:extLst>
                <a:ext uri="{FF2B5EF4-FFF2-40B4-BE49-F238E27FC236}">
                  <a16:creationId xmlns:a16="http://schemas.microsoft.com/office/drawing/2014/main" id="{E943FD70-EBDD-4249-8F10-C034813A5CD1}"/>
                </a:ext>
              </a:extLst>
            </p:cNvPr>
            <p:cNvSpPr>
              <a:spLocks/>
            </p:cNvSpPr>
            <p:nvPr/>
          </p:nvSpPr>
          <p:spPr bwMode="auto">
            <a:xfrm flipH="1">
              <a:off x="335751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86" name="Freeform 30">
              <a:extLst>
                <a:ext uri="{FF2B5EF4-FFF2-40B4-BE49-F238E27FC236}">
                  <a16:creationId xmlns:a16="http://schemas.microsoft.com/office/drawing/2014/main" id="{E67C34C1-A534-4441-8974-23B1F982D5E9}"/>
                </a:ext>
              </a:extLst>
            </p:cNvPr>
            <p:cNvSpPr>
              <a:spLocks/>
            </p:cNvSpPr>
            <p:nvPr/>
          </p:nvSpPr>
          <p:spPr bwMode="auto">
            <a:xfrm flipH="1">
              <a:off x="3031369"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87" name="Freeform 31">
              <a:extLst>
                <a:ext uri="{FF2B5EF4-FFF2-40B4-BE49-F238E27FC236}">
                  <a16:creationId xmlns:a16="http://schemas.microsoft.com/office/drawing/2014/main" id="{59385809-82B3-4617-B36C-9B3C471BDDB4}"/>
                </a:ext>
              </a:extLst>
            </p:cNvPr>
            <p:cNvSpPr>
              <a:spLocks/>
            </p:cNvSpPr>
            <p:nvPr/>
          </p:nvSpPr>
          <p:spPr bwMode="auto">
            <a:xfrm flipH="1">
              <a:off x="3464604"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88" name="Freeform 32">
              <a:extLst>
                <a:ext uri="{FF2B5EF4-FFF2-40B4-BE49-F238E27FC236}">
                  <a16:creationId xmlns:a16="http://schemas.microsoft.com/office/drawing/2014/main" id="{44FDD806-D312-46C1-B2C2-E4D1C444FF89}"/>
                </a:ext>
              </a:extLst>
            </p:cNvPr>
            <p:cNvSpPr>
              <a:spLocks/>
            </p:cNvSpPr>
            <p:nvPr/>
          </p:nvSpPr>
          <p:spPr bwMode="auto">
            <a:xfrm flipH="1">
              <a:off x="3138464"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89" name="Freeform 29">
              <a:extLst>
                <a:ext uri="{FF2B5EF4-FFF2-40B4-BE49-F238E27FC236}">
                  <a16:creationId xmlns:a16="http://schemas.microsoft.com/office/drawing/2014/main" id="{FA1B48A1-53A3-4400-893D-EBD0DA2B9577}"/>
                </a:ext>
              </a:extLst>
            </p:cNvPr>
            <p:cNvSpPr>
              <a:spLocks/>
            </p:cNvSpPr>
            <p:nvPr/>
          </p:nvSpPr>
          <p:spPr bwMode="auto">
            <a:xfrm flipH="1">
              <a:off x="270274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90" name="Freeform 30">
              <a:extLst>
                <a:ext uri="{FF2B5EF4-FFF2-40B4-BE49-F238E27FC236}">
                  <a16:creationId xmlns:a16="http://schemas.microsoft.com/office/drawing/2014/main" id="{B7C2537A-C55D-4B46-BDDB-1DC4311BCE4E}"/>
                </a:ext>
              </a:extLst>
            </p:cNvPr>
            <p:cNvSpPr>
              <a:spLocks/>
            </p:cNvSpPr>
            <p:nvPr/>
          </p:nvSpPr>
          <p:spPr bwMode="auto">
            <a:xfrm flipH="1">
              <a:off x="2376599"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91" name="Freeform 31">
              <a:extLst>
                <a:ext uri="{FF2B5EF4-FFF2-40B4-BE49-F238E27FC236}">
                  <a16:creationId xmlns:a16="http://schemas.microsoft.com/office/drawing/2014/main" id="{C88524B4-B1D5-4916-8271-6255E2375994}"/>
                </a:ext>
              </a:extLst>
            </p:cNvPr>
            <p:cNvSpPr>
              <a:spLocks/>
            </p:cNvSpPr>
            <p:nvPr/>
          </p:nvSpPr>
          <p:spPr bwMode="auto">
            <a:xfrm flipH="1">
              <a:off x="2809836"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92" name="Freeform 32">
              <a:extLst>
                <a:ext uri="{FF2B5EF4-FFF2-40B4-BE49-F238E27FC236}">
                  <a16:creationId xmlns:a16="http://schemas.microsoft.com/office/drawing/2014/main" id="{A236D27D-4D7D-42D2-94C3-190F61F309AA}"/>
                </a:ext>
              </a:extLst>
            </p:cNvPr>
            <p:cNvSpPr>
              <a:spLocks/>
            </p:cNvSpPr>
            <p:nvPr/>
          </p:nvSpPr>
          <p:spPr bwMode="auto">
            <a:xfrm flipH="1">
              <a:off x="2483694"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93" name="Freeform 387">
              <a:extLst>
                <a:ext uri="{FF2B5EF4-FFF2-40B4-BE49-F238E27FC236}">
                  <a16:creationId xmlns:a16="http://schemas.microsoft.com/office/drawing/2014/main" id="{0F1334F5-7AAE-4F9C-97DC-34E214920C78}"/>
                </a:ext>
              </a:extLst>
            </p:cNvPr>
            <p:cNvSpPr>
              <a:spLocks/>
            </p:cNvSpPr>
            <p:nvPr/>
          </p:nvSpPr>
          <p:spPr bwMode="auto">
            <a:xfrm flipH="1">
              <a:off x="2047972"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94" name="Freeform 388">
              <a:extLst>
                <a:ext uri="{FF2B5EF4-FFF2-40B4-BE49-F238E27FC236}">
                  <a16:creationId xmlns:a16="http://schemas.microsoft.com/office/drawing/2014/main" id="{76D88E1A-A29B-40C7-8A9C-66F13DDB0B3C}"/>
                </a:ext>
              </a:extLst>
            </p:cNvPr>
            <p:cNvSpPr>
              <a:spLocks/>
            </p:cNvSpPr>
            <p:nvPr/>
          </p:nvSpPr>
          <p:spPr bwMode="auto">
            <a:xfrm flipH="1">
              <a:off x="172183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95" name="Freeform 389">
              <a:extLst>
                <a:ext uri="{FF2B5EF4-FFF2-40B4-BE49-F238E27FC236}">
                  <a16:creationId xmlns:a16="http://schemas.microsoft.com/office/drawing/2014/main" id="{E426840C-7796-4C50-B813-1F0405DECC89}"/>
                </a:ext>
              </a:extLst>
            </p:cNvPr>
            <p:cNvSpPr>
              <a:spLocks/>
            </p:cNvSpPr>
            <p:nvPr/>
          </p:nvSpPr>
          <p:spPr bwMode="auto">
            <a:xfrm flipH="1">
              <a:off x="2155066"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96" name="Freeform 390">
              <a:extLst>
                <a:ext uri="{FF2B5EF4-FFF2-40B4-BE49-F238E27FC236}">
                  <a16:creationId xmlns:a16="http://schemas.microsoft.com/office/drawing/2014/main" id="{DBD0B1F1-6FFD-4BBF-B388-CDBD745D5AE5}"/>
                </a:ext>
              </a:extLst>
            </p:cNvPr>
            <p:cNvSpPr>
              <a:spLocks/>
            </p:cNvSpPr>
            <p:nvPr/>
          </p:nvSpPr>
          <p:spPr bwMode="auto">
            <a:xfrm flipH="1">
              <a:off x="1828926"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97" name="Freeform 29">
              <a:extLst>
                <a:ext uri="{FF2B5EF4-FFF2-40B4-BE49-F238E27FC236}">
                  <a16:creationId xmlns:a16="http://schemas.microsoft.com/office/drawing/2014/main" id="{1947A14D-9B37-4100-81B0-258E3BC44E42}"/>
                </a:ext>
              </a:extLst>
            </p:cNvPr>
            <p:cNvSpPr>
              <a:spLocks/>
            </p:cNvSpPr>
            <p:nvPr/>
          </p:nvSpPr>
          <p:spPr bwMode="auto">
            <a:xfrm flipH="1">
              <a:off x="139320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98" name="Freeform 31">
              <a:extLst>
                <a:ext uri="{FF2B5EF4-FFF2-40B4-BE49-F238E27FC236}">
                  <a16:creationId xmlns:a16="http://schemas.microsoft.com/office/drawing/2014/main" id="{5453913E-348D-40B7-9374-DFF29C4CE140}"/>
                </a:ext>
              </a:extLst>
            </p:cNvPr>
            <p:cNvSpPr>
              <a:spLocks/>
            </p:cNvSpPr>
            <p:nvPr/>
          </p:nvSpPr>
          <p:spPr bwMode="auto">
            <a:xfrm flipH="1">
              <a:off x="1500297"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99" name="Freeform 29">
              <a:extLst>
                <a:ext uri="{FF2B5EF4-FFF2-40B4-BE49-F238E27FC236}">
                  <a16:creationId xmlns:a16="http://schemas.microsoft.com/office/drawing/2014/main" id="{4ECD8DC6-4CBB-429E-A832-0B4201300A9F}"/>
                </a:ext>
              </a:extLst>
            </p:cNvPr>
            <p:cNvSpPr>
              <a:spLocks/>
            </p:cNvSpPr>
            <p:nvPr/>
          </p:nvSpPr>
          <p:spPr bwMode="auto">
            <a:xfrm flipH="1">
              <a:off x="106457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00" name="Freeform 30">
              <a:extLst>
                <a:ext uri="{FF2B5EF4-FFF2-40B4-BE49-F238E27FC236}">
                  <a16:creationId xmlns:a16="http://schemas.microsoft.com/office/drawing/2014/main" id="{EE264C89-1F9F-402D-AE8F-8965CBB43DAB}"/>
                </a:ext>
              </a:extLst>
            </p:cNvPr>
            <p:cNvSpPr>
              <a:spLocks/>
            </p:cNvSpPr>
            <p:nvPr/>
          </p:nvSpPr>
          <p:spPr bwMode="auto">
            <a:xfrm flipH="1">
              <a:off x="73843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01" name="Freeform 31">
              <a:extLst>
                <a:ext uri="{FF2B5EF4-FFF2-40B4-BE49-F238E27FC236}">
                  <a16:creationId xmlns:a16="http://schemas.microsoft.com/office/drawing/2014/main" id="{78BE4E85-42C5-4CCD-8B83-5C74AD875C1D}"/>
                </a:ext>
              </a:extLst>
            </p:cNvPr>
            <p:cNvSpPr>
              <a:spLocks/>
            </p:cNvSpPr>
            <p:nvPr/>
          </p:nvSpPr>
          <p:spPr bwMode="auto">
            <a:xfrm flipH="1">
              <a:off x="1171668"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02" name="Freeform 32">
              <a:extLst>
                <a:ext uri="{FF2B5EF4-FFF2-40B4-BE49-F238E27FC236}">
                  <a16:creationId xmlns:a16="http://schemas.microsoft.com/office/drawing/2014/main" id="{713ADC67-1B79-4531-8A08-6E56ED866146}"/>
                </a:ext>
              </a:extLst>
            </p:cNvPr>
            <p:cNvSpPr>
              <a:spLocks/>
            </p:cNvSpPr>
            <p:nvPr/>
          </p:nvSpPr>
          <p:spPr bwMode="auto">
            <a:xfrm flipH="1">
              <a:off x="845528"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03" name="Freeform 397">
              <a:extLst>
                <a:ext uri="{FF2B5EF4-FFF2-40B4-BE49-F238E27FC236}">
                  <a16:creationId xmlns:a16="http://schemas.microsoft.com/office/drawing/2014/main" id="{FF27E2F8-2B3C-48D5-99DB-2ED40A89BEF2}"/>
                </a:ext>
              </a:extLst>
            </p:cNvPr>
            <p:cNvSpPr>
              <a:spLocks/>
            </p:cNvSpPr>
            <p:nvPr/>
          </p:nvSpPr>
          <p:spPr bwMode="auto">
            <a:xfrm flipH="1">
              <a:off x="40980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04" name="Freeform 398">
              <a:extLst>
                <a:ext uri="{FF2B5EF4-FFF2-40B4-BE49-F238E27FC236}">
                  <a16:creationId xmlns:a16="http://schemas.microsoft.com/office/drawing/2014/main" id="{D644679D-AAFB-4890-8CCD-CD32049F3AF7}"/>
                </a:ext>
              </a:extLst>
            </p:cNvPr>
            <p:cNvSpPr>
              <a:spLocks/>
            </p:cNvSpPr>
            <p:nvPr/>
          </p:nvSpPr>
          <p:spPr bwMode="auto">
            <a:xfrm flipH="1">
              <a:off x="83664"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05" name="Freeform 399">
              <a:extLst>
                <a:ext uri="{FF2B5EF4-FFF2-40B4-BE49-F238E27FC236}">
                  <a16:creationId xmlns:a16="http://schemas.microsoft.com/office/drawing/2014/main" id="{00E76FF1-CF2E-4965-9B4D-FB55D7D2FC3A}"/>
                </a:ext>
              </a:extLst>
            </p:cNvPr>
            <p:cNvSpPr>
              <a:spLocks/>
            </p:cNvSpPr>
            <p:nvPr/>
          </p:nvSpPr>
          <p:spPr bwMode="auto">
            <a:xfrm flipH="1">
              <a:off x="516899"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06" name="Freeform 400">
              <a:extLst>
                <a:ext uri="{FF2B5EF4-FFF2-40B4-BE49-F238E27FC236}">
                  <a16:creationId xmlns:a16="http://schemas.microsoft.com/office/drawing/2014/main" id="{01D5C4B2-6A15-4430-A586-61A49A222994}"/>
                </a:ext>
              </a:extLst>
            </p:cNvPr>
            <p:cNvSpPr>
              <a:spLocks/>
            </p:cNvSpPr>
            <p:nvPr/>
          </p:nvSpPr>
          <p:spPr bwMode="auto">
            <a:xfrm flipH="1">
              <a:off x="190758"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1796" name="Group 1795">
            <a:extLst>
              <a:ext uri="{FF2B5EF4-FFF2-40B4-BE49-F238E27FC236}">
                <a16:creationId xmlns:a16="http://schemas.microsoft.com/office/drawing/2014/main" id="{78F5DB95-0743-4194-AF8E-731BCEBC63A0}"/>
              </a:ext>
            </a:extLst>
          </p:cNvPr>
          <p:cNvGrpSpPr/>
          <p:nvPr userDrawn="1"/>
        </p:nvGrpSpPr>
        <p:grpSpPr>
          <a:xfrm>
            <a:off x="83664" y="348872"/>
            <a:ext cx="12009864" cy="176637"/>
            <a:chOff x="83663" y="225542"/>
            <a:chExt cx="12009864" cy="176637"/>
          </a:xfrm>
        </p:grpSpPr>
        <p:sp>
          <p:nvSpPr>
            <p:cNvPr id="811" name="Freeform 29">
              <a:extLst>
                <a:ext uri="{FF2B5EF4-FFF2-40B4-BE49-F238E27FC236}">
                  <a16:creationId xmlns:a16="http://schemas.microsoft.com/office/drawing/2014/main" id="{48C2BA7C-C171-4DE7-B360-0D6AD3E7EB1C}"/>
                </a:ext>
              </a:extLst>
            </p:cNvPr>
            <p:cNvSpPr>
              <a:spLocks/>
            </p:cNvSpPr>
            <p:nvPr/>
          </p:nvSpPr>
          <p:spPr bwMode="auto">
            <a:xfrm>
              <a:off x="5217208"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12" name="Freeform 30">
              <a:extLst>
                <a:ext uri="{FF2B5EF4-FFF2-40B4-BE49-F238E27FC236}">
                  <a16:creationId xmlns:a16="http://schemas.microsoft.com/office/drawing/2014/main" id="{760CE1DE-ACCB-4DB4-B5A3-8B6FD14A4E12}"/>
                </a:ext>
              </a:extLst>
            </p:cNvPr>
            <p:cNvSpPr>
              <a:spLocks/>
            </p:cNvSpPr>
            <p:nvPr/>
          </p:nvSpPr>
          <p:spPr bwMode="auto">
            <a:xfrm>
              <a:off x="5543349"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13" name="Freeform 31">
              <a:extLst>
                <a:ext uri="{FF2B5EF4-FFF2-40B4-BE49-F238E27FC236}">
                  <a16:creationId xmlns:a16="http://schemas.microsoft.com/office/drawing/2014/main" id="{F6E04536-CA56-4716-96F4-4A132F4D4069}"/>
                </a:ext>
              </a:extLst>
            </p:cNvPr>
            <p:cNvSpPr>
              <a:spLocks/>
            </p:cNvSpPr>
            <p:nvPr/>
          </p:nvSpPr>
          <p:spPr bwMode="auto">
            <a:xfrm>
              <a:off x="4995675"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14" name="Freeform 32">
              <a:extLst>
                <a:ext uri="{FF2B5EF4-FFF2-40B4-BE49-F238E27FC236}">
                  <a16:creationId xmlns:a16="http://schemas.microsoft.com/office/drawing/2014/main" id="{2AFA537E-385D-4008-856F-F34A92494ABD}"/>
                </a:ext>
              </a:extLst>
            </p:cNvPr>
            <p:cNvSpPr>
              <a:spLocks/>
            </p:cNvSpPr>
            <p:nvPr/>
          </p:nvSpPr>
          <p:spPr bwMode="auto">
            <a:xfrm>
              <a:off x="5324302"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15" name="Freeform 29">
              <a:extLst>
                <a:ext uri="{FF2B5EF4-FFF2-40B4-BE49-F238E27FC236}">
                  <a16:creationId xmlns:a16="http://schemas.microsoft.com/office/drawing/2014/main" id="{EFD04C3C-A4AB-4871-B02B-0E733E3BDEB5}"/>
                </a:ext>
              </a:extLst>
            </p:cNvPr>
            <p:cNvSpPr>
              <a:spLocks/>
            </p:cNvSpPr>
            <p:nvPr/>
          </p:nvSpPr>
          <p:spPr bwMode="auto">
            <a:xfrm>
              <a:off x="5871978"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16" name="Freeform 30">
              <a:extLst>
                <a:ext uri="{FF2B5EF4-FFF2-40B4-BE49-F238E27FC236}">
                  <a16:creationId xmlns:a16="http://schemas.microsoft.com/office/drawing/2014/main" id="{37FEA7BF-04A4-4A9C-8CB5-DCA193913217}"/>
                </a:ext>
              </a:extLst>
            </p:cNvPr>
            <p:cNvSpPr>
              <a:spLocks/>
            </p:cNvSpPr>
            <p:nvPr/>
          </p:nvSpPr>
          <p:spPr bwMode="auto">
            <a:xfrm>
              <a:off x="6198118"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17" name="Freeform 31">
              <a:extLst>
                <a:ext uri="{FF2B5EF4-FFF2-40B4-BE49-F238E27FC236}">
                  <a16:creationId xmlns:a16="http://schemas.microsoft.com/office/drawing/2014/main" id="{039BFC52-0F72-43C8-A3A3-38405DB261EB}"/>
                </a:ext>
              </a:extLst>
            </p:cNvPr>
            <p:cNvSpPr>
              <a:spLocks/>
            </p:cNvSpPr>
            <p:nvPr/>
          </p:nvSpPr>
          <p:spPr bwMode="auto">
            <a:xfrm>
              <a:off x="5650444"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18" name="Freeform 32">
              <a:extLst>
                <a:ext uri="{FF2B5EF4-FFF2-40B4-BE49-F238E27FC236}">
                  <a16:creationId xmlns:a16="http://schemas.microsoft.com/office/drawing/2014/main" id="{29FC1F44-1F6F-4038-B2B4-0944B1A8B2A2}"/>
                </a:ext>
              </a:extLst>
            </p:cNvPr>
            <p:cNvSpPr>
              <a:spLocks/>
            </p:cNvSpPr>
            <p:nvPr/>
          </p:nvSpPr>
          <p:spPr bwMode="auto">
            <a:xfrm>
              <a:off x="5979072"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19" name="Freeform 29">
              <a:extLst>
                <a:ext uri="{FF2B5EF4-FFF2-40B4-BE49-F238E27FC236}">
                  <a16:creationId xmlns:a16="http://schemas.microsoft.com/office/drawing/2014/main" id="{6CDA1E19-1982-4657-90F9-76384E561FF5}"/>
                </a:ext>
              </a:extLst>
            </p:cNvPr>
            <p:cNvSpPr>
              <a:spLocks/>
            </p:cNvSpPr>
            <p:nvPr/>
          </p:nvSpPr>
          <p:spPr bwMode="auto">
            <a:xfrm>
              <a:off x="6526746"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20" name="Freeform 30">
              <a:extLst>
                <a:ext uri="{FF2B5EF4-FFF2-40B4-BE49-F238E27FC236}">
                  <a16:creationId xmlns:a16="http://schemas.microsoft.com/office/drawing/2014/main" id="{C2163247-7818-43CB-B885-2804B135D97F}"/>
                </a:ext>
              </a:extLst>
            </p:cNvPr>
            <p:cNvSpPr>
              <a:spLocks/>
            </p:cNvSpPr>
            <p:nvPr/>
          </p:nvSpPr>
          <p:spPr bwMode="auto">
            <a:xfrm>
              <a:off x="6852887"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21" name="Freeform 31">
              <a:extLst>
                <a:ext uri="{FF2B5EF4-FFF2-40B4-BE49-F238E27FC236}">
                  <a16:creationId xmlns:a16="http://schemas.microsoft.com/office/drawing/2014/main" id="{FA256FAE-3764-4396-874F-31962D968926}"/>
                </a:ext>
              </a:extLst>
            </p:cNvPr>
            <p:cNvSpPr>
              <a:spLocks/>
            </p:cNvSpPr>
            <p:nvPr/>
          </p:nvSpPr>
          <p:spPr bwMode="auto">
            <a:xfrm>
              <a:off x="6305213"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22" name="Freeform 32">
              <a:extLst>
                <a:ext uri="{FF2B5EF4-FFF2-40B4-BE49-F238E27FC236}">
                  <a16:creationId xmlns:a16="http://schemas.microsoft.com/office/drawing/2014/main" id="{8720DB38-7D29-41B3-BFF2-9D549CB39D62}"/>
                </a:ext>
              </a:extLst>
            </p:cNvPr>
            <p:cNvSpPr>
              <a:spLocks/>
            </p:cNvSpPr>
            <p:nvPr/>
          </p:nvSpPr>
          <p:spPr bwMode="auto">
            <a:xfrm>
              <a:off x="6633841"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23" name="Freeform 29">
              <a:extLst>
                <a:ext uri="{FF2B5EF4-FFF2-40B4-BE49-F238E27FC236}">
                  <a16:creationId xmlns:a16="http://schemas.microsoft.com/office/drawing/2014/main" id="{1FB0C8F1-C645-4A0D-BC09-7086DBD13A55}"/>
                </a:ext>
              </a:extLst>
            </p:cNvPr>
            <p:cNvSpPr>
              <a:spLocks/>
            </p:cNvSpPr>
            <p:nvPr/>
          </p:nvSpPr>
          <p:spPr bwMode="auto">
            <a:xfrm>
              <a:off x="7181515"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24" name="Freeform 30">
              <a:extLst>
                <a:ext uri="{FF2B5EF4-FFF2-40B4-BE49-F238E27FC236}">
                  <a16:creationId xmlns:a16="http://schemas.microsoft.com/office/drawing/2014/main" id="{258079EE-33F0-4702-97A1-D1554A5AD28E}"/>
                </a:ext>
              </a:extLst>
            </p:cNvPr>
            <p:cNvSpPr>
              <a:spLocks/>
            </p:cNvSpPr>
            <p:nvPr/>
          </p:nvSpPr>
          <p:spPr bwMode="auto">
            <a:xfrm>
              <a:off x="7507656"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25" name="Freeform 31">
              <a:extLst>
                <a:ext uri="{FF2B5EF4-FFF2-40B4-BE49-F238E27FC236}">
                  <a16:creationId xmlns:a16="http://schemas.microsoft.com/office/drawing/2014/main" id="{09E1B1FC-279B-4B68-B35B-8CF92EEF8725}"/>
                </a:ext>
              </a:extLst>
            </p:cNvPr>
            <p:cNvSpPr>
              <a:spLocks/>
            </p:cNvSpPr>
            <p:nvPr/>
          </p:nvSpPr>
          <p:spPr bwMode="auto">
            <a:xfrm>
              <a:off x="6959982"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26" name="Freeform 32">
              <a:extLst>
                <a:ext uri="{FF2B5EF4-FFF2-40B4-BE49-F238E27FC236}">
                  <a16:creationId xmlns:a16="http://schemas.microsoft.com/office/drawing/2014/main" id="{BDD4D431-D290-4A4D-95E6-4E564CAD1EA6}"/>
                </a:ext>
              </a:extLst>
            </p:cNvPr>
            <p:cNvSpPr>
              <a:spLocks/>
            </p:cNvSpPr>
            <p:nvPr/>
          </p:nvSpPr>
          <p:spPr bwMode="auto">
            <a:xfrm>
              <a:off x="7288610"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27" name="Freeform 521">
              <a:extLst>
                <a:ext uri="{FF2B5EF4-FFF2-40B4-BE49-F238E27FC236}">
                  <a16:creationId xmlns:a16="http://schemas.microsoft.com/office/drawing/2014/main" id="{EBB834A8-4D91-49DE-937E-A5BDCE086468}"/>
                </a:ext>
              </a:extLst>
            </p:cNvPr>
            <p:cNvSpPr>
              <a:spLocks/>
            </p:cNvSpPr>
            <p:nvPr/>
          </p:nvSpPr>
          <p:spPr bwMode="auto">
            <a:xfrm>
              <a:off x="7836284"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28" name="Freeform 522">
              <a:extLst>
                <a:ext uri="{FF2B5EF4-FFF2-40B4-BE49-F238E27FC236}">
                  <a16:creationId xmlns:a16="http://schemas.microsoft.com/office/drawing/2014/main" id="{704A953A-7E84-4A09-840D-6453C51F005A}"/>
                </a:ext>
              </a:extLst>
            </p:cNvPr>
            <p:cNvSpPr>
              <a:spLocks/>
            </p:cNvSpPr>
            <p:nvPr/>
          </p:nvSpPr>
          <p:spPr bwMode="auto">
            <a:xfrm>
              <a:off x="8162425"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29" name="Freeform 523">
              <a:extLst>
                <a:ext uri="{FF2B5EF4-FFF2-40B4-BE49-F238E27FC236}">
                  <a16:creationId xmlns:a16="http://schemas.microsoft.com/office/drawing/2014/main" id="{3CADE2DC-1BE1-43CE-9028-A17EB4858FD1}"/>
                </a:ext>
              </a:extLst>
            </p:cNvPr>
            <p:cNvSpPr>
              <a:spLocks/>
            </p:cNvSpPr>
            <p:nvPr/>
          </p:nvSpPr>
          <p:spPr bwMode="auto">
            <a:xfrm>
              <a:off x="7614751"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30" name="Freeform 524">
              <a:extLst>
                <a:ext uri="{FF2B5EF4-FFF2-40B4-BE49-F238E27FC236}">
                  <a16:creationId xmlns:a16="http://schemas.microsoft.com/office/drawing/2014/main" id="{2F825BFF-9883-416D-B601-B2550760A44C}"/>
                </a:ext>
              </a:extLst>
            </p:cNvPr>
            <p:cNvSpPr>
              <a:spLocks/>
            </p:cNvSpPr>
            <p:nvPr/>
          </p:nvSpPr>
          <p:spPr bwMode="auto">
            <a:xfrm>
              <a:off x="7943378"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31" name="Freeform 29">
              <a:extLst>
                <a:ext uri="{FF2B5EF4-FFF2-40B4-BE49-F238E27FC236}">
                  <a16:creationId xmlns:a16="http://schemas.microsoft.com/office/drawing/2014/main" id="{A421E879-F37C-40C4-988A-05AB002F01FB}"/>
                </a:ext>
              </a:extLst>
            </p:cNvPr>
            <p:cNvSpPr>
              <a:spLocks/>
            </p:cNvSpPr>
            <p:nvPr/>
          </p:nvSpPr>
          <p:spPr bwMode="auto">
            <a:xfrm>
              <a:off x="8491054"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32" name="Freeform 31">
              <a:extLst>
                <a:ext uri="{FF2B5EF4-FFF2-40B4-BE49-F238E27FC236}">
                  <a16:creationId xmlns:a16="http://schemas.microsoft.com/office/drawing/2014/main" id="{24199D43-9FDB-41FC-8DAA-E10684625933}"/>
                </a:ext>
              </a:extLst>
            </p:cNvPr>
            <p:cNvSpPr>
              <a:spLocks/>
            </p:cNvSpPr>
            <p:nvPr/>
          </p:nvSpPr>
          <p:spPr bwMode="auto">
            <a:xfrm>
              <a:off x="8269520"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33" name="Freeform 29">
              <a:extLst>
                <a:ext uri="{FF2B5EF4-FFF2-40B4-BE49-F238E27FC236}">
                  <a16:creationId xmlns:a16="http://schemas.microsoft.com/office/drawing/2014/main" id="{9FBBF5D5-45D8-405B-A0A1-EC9E696AAB3D}"/>
                </a:ext>
              </a:extLst>
            </p:cNvPr>
            <p:cNvSpPr>
              <a:spLocks/>
            </p:cNvSpPr>
            <p:nvPr/>
          </p:nvSpPr>
          <p:spPr bwMode="auto">
            <a:xfrm>
              <a:off x="8819682"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34" name="Freeform 30">
              <a:extLst>
                <a:ext uri="{FF2B5EF4-FFF2-40B4-BE49-F238E27FC236}">
                  <a16:creationId xmlns:a16="http://schemas.microsoft.com/office/drawing/2014/main" id="{EAF3A785-EDBE-40E3-A43F-B311232B9CB1}"/>
                </a:ext>
              </a:extLst>
            </p:cNvPr>
            <p:cNvSpPr>
              <a:spLocks/>
            </p:cNvSpPr>
            <p:nvPr/>
          </p:nvSpPr>
          <p:spPr bwMode="auto">
            <a:xfrm>
              <a:off x="9145823"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35" name="Freeform 31">
              <a:extLst>
                <a:ext uri="{FF2B5EF4-FFF2-40B4-BE49-F238E27FC236}">
                  <a16:creationId xmlns:a16="http://schemas.microsoft.com/office/drawing/2014/main" id="{C3E82A85-BBBE-4443-89D9-BB06433AB863}"/>
                </a:ext>
              </a:extLst>
            </p:cNvPr>
            <p:cNvSpPr>
              <a:spLocks/>
            </p:cNvSpPr>
            <p:nvPr/>
          </p:nvSpPr>
          <p:spPr bwMode="auto">
            <a:xfrm>
              <a:off x="8598148"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36" name="Freeform 32">
              <a:extLst>
                <a:ext uri="{FF2B5EF4-FFF2-40B4-BE49-F238E27FC236}">
                  <a16:creationId xmlns:a16="http://schemas.microsoft.com/office/drawing/2014/main" id="{CEBE9F7B-6655-45A6-93B4-E5B2F9FFF765}"/>
                </a:ext>
              </a:extLst>
            </p:cNvPr>
            <p:cNvSpPr>
              <a:spLocks/>
            </p:cNvSpPr>
            <p:nvPr/>
          </p:nvSpPr>
          <p:spPr bwMode="auto">
            <a:xfrm>
              <a:off x="8926776"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37" name="Freeform 29">
              <a:extLst>
                <a:ext uri="{FF2B5EF4-FFF2-40B4-BE49-F238E27FC236}">
                  <a16:creationId xmlns:a16="http://schemas.microsoft.com/office/drawing/2014/main" id="{7EAF867D-F458-4BED-B217-26623704AE39}"/>
                </a:ext>
              </a:extLst>
            </p:cNvPr>
            <p:cNvSpPr>
              <a:spLocks/>
            </p:cNvSpPr>
            <p:nvPr/>
          </p:nvSpPr>
          <p:spPr bwMode="auto">
            <a:xfrm>
              <a:off x="9474451"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38" name="Freeform 30">
              <a:extLst>
                <a:ext uri="{FF2B5EF4-FFF2-40B4-BE49-F238E27FC236}">
                  <a16:creationId xmlns:a16="http://schemas.microsoft.com/office/drawing/2014/main" id="{F525BE7B-2E2A-453D-8D92-EEF0DD1A3ADE}"/>
                </a:ext>
              </a:extLst>
            </p:cNvPr>
            <p:cNvSpPr>
              <a:spLocks/>
            </p:cNvSpPr>
            <p:nvPr/>
          </p:nvSpPr>
          <p:spPr bwMode="auto">
            <a:xfrm>
              <a:off x="9800592"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39" name="Freeform 31">
              <a:extLst>
                <a:ext uri="{FF2B5EF4-FFF2-40B4-BE49-F238E27FC236}">
                  <a16:creationId xmlns:a16="http://schemas.microsoft.com/office/drawing/2014/main" id="{940AF245-23E8-4049-A71B-82B0FBFE59B9}"/>
                </a:ext>
              </a:extLst>
            </p:cNvPr>
            <p:cNvSpPr>
              <a:spLocks/>
            </p:cNvSpPr>
            <p:nvPr/>
          </p:nvSpPr>
          <p:spPr bwMode="auto">
            <a:xfrm>
              <a:off x="9252918"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40" name="Freeform 32">
              <a:extLst>
                <a:ext uri="{FF2B5EF4-FFF2-40B4-BE49-F238E27FC236}">
                  <a16:creationId xmlns:a16="http://schemas.microsoft.com/office/drawing/2014/main" id="{B9782BEE-4F82-448C-9F67-9F3C31383225}"/>
                </a:ext>
              </a:extLst>
            </p:cNvPr>
            <p:cNvSpPr>
              <a:spLocks/>
            </p:cNvSpPr>
            <p:nvPr/>
          </p:nvSpPr>
          <p:spPr bwMode="auto">
            <a:xfrm>
              <a:off x="9581546"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41" name="Freeform 29">
              <a:extLst>
                <a:ext uri="{FF2B5EF4-FFF2-40B4-BE49-F238E27FC236}">
                  <a16:creationId xmlns:a16="http://schemas.microsoft.com/office/drawing/2014/main" id="{FC50875A-C2B1-49F7-85DC-314A5EEAC0A4}"/>
                </a:ext>
              </a:extLst>
            </p:cNvPr>
            <p:cNvSpPr>
              <a:spLocks/>
            </p:cNvSpPr>
            <p:nvPr/>
          </p:nvSpPr>
          <p:spPr bwMode="auto">
            <a:xfrm>
              <a:off x="10129220"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42" name="Freeform 30">
              <a:extLst>
                <a:ext uri="{FF2B5EF4-FFF2-40B4-BE49-F238E27FC236}">
                  <a16:creationId xmlns:a16="http://schemas.microsoft.com/office/drawing/2014/main" id="{99B4AE58-D34F-4FB7-B49A-F6880B0D1F95}"/>
                </a:ext>
              </a:extLst>
            </p:cNvPr>
            <p:cNvSpPr>
              <a:spLocks/>
            </p:cNvSpPr>
            <p:nvPr/>
          </p:nvSpPr>
          <p:spPr bwMode="auto">
            <a:xfrm>
              <a:off x="10455360"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43" name="Freeform 31">
              <a:extLst>
                <a:ext uri="{FF2B5EF4-FFF2-40B4-BE49-F238E27FC236}">
                  <a16:creationId xmlns:a16="http://schemas.microsoft.com/office/drawing/2014/main" id="{B782F265-72D7-4730-8609-B70179C3D070}"/>
                </a:ext>
              </a:extLst>
            </p:cNvPr>
            <p:cNvSpPr>
              <a:spLocks/>
            </p:cNvSpPr>
            <p:nvPr/>
          </p:nvSpPr>
          <p:spPr bwMode="auto">
            <a:xfrm>
              <a:off x="9907686"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44" name="Freeform 32">
              <a:extLst>
                <a:ext uri="{FF2B5EF4-FFF2-40B4-BE49-F238E27FC236}">
                  <a16:creationId xmlns:a16="http://schemas.microsoft.com/office/drawing/2014/main" id="{5D873FB8-D4FE-49B8-9258-348E8376D58C}"/>
                </a:ext>
              </a:extLst>
            </p:cNvPr>
            <p:cNvSpPr>
              <a:spLocks/>
            </p:cNvSpPr>
            <p:nvPr/>
          </p:nvSpPr>
          <p:spPr bwMode="auto">
            <a:xfrm>
              <a:off x="10236314"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45" name="Freeform 29">
              <a:extLst>
                <a:ext uri="{FF2B5EF4-FFF2-40B4-BE49-F238E27FC236}">
                  <a16:creationId xmlns:a16="http://schemas.microsoft.com/office/drawing/2014/main" id="{DCDD0143-596F-452E-9CC5-6DB71914B37B}"/>
                </a:ext>
              </a:extLst>
            </p:cNvPr>
            <p:cNvSpPr>
              <a:spLocks/>
            </p:cNvSpPr>
            <p:nvPr/>
          </p:nvSpPr>
          <p:spPr bwMode="auto">
            <a:xfrm>
              <a:off x="10783989"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46" name="Freeform 30">
              <a:extLst>
                <a:ext uri="{FF2B5EF4-FFF2-40B4-BE49-F238E27FC236}">
                  <a16:creationId xmlns:a16="http://schemas.microsoft.com/office/drawing/2014/main" id="{02FB15A4-8775-431D-A2DB-72C419E47ACF}"/>
                </a:ext>
              </a:extLst>
            </p:cNvPr>
            <p:cNvSpPr>
              <a:spLocks/>
            </p:cNvSpPr>
            <p:nvPr/>
          </p:nvSpPr>
          <p:spPr bwMode="auto">
            <a:xfrm>
              <a:off x="11110130"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47" name="Freeform 31">
              <a:extLst>
                <a:ext uri="{FF2B5EF4-FFF2-40B4-BE49-F238E27FC236}">
                  <a16:creationId xmlns:a16="http://schemas.microsoft.com/office/drawing/2014/main" id="{F960D10A-F346-483E-AB2D-2097A0D04B81}"/>
                </a:ext>
              </a:extLst>
            </p:cNvPr>
            <p:cNvSpPr>
              <a:spLocks/>
            </p:cNvSpPr>
            <p:nvPr/>
          </p:nvSpPr>
          <p:spPr bwMode="auto">
            <a:xfrm>
              <a:off x="10562455"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48" name="Freeform 32">
              <a:extLst>
                <a:ext uri="{FF2B5EF4-FFF2-40B4-BE49-F238E27FC236}">
                  <a16:creationId xmlns:a16="http://schemas.microsoft.com/office/drawing/2014/main" id="{0FA958CF-B505-4CC7-AC6E-A36B124A8ADE}"/>
                </a:ext>
              </a:extLst>
            </p:cNvPr>
            <p:cNvSpPr>
              <a:spLocks/>
            </p:cNvSpPr>
            <p:nvPr/>
          </p:nvSpPr>
          <p:spPr bwMode="auto">
            <a:xfrm>
              <a:off x="10891083"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49" name="Freeform 543">
              <a:extLst>
                <a:ext uri="{FF2B5EF4-FFF2-40B4-BE49-F238E27FC236}">
                  <a16:creationId xmlns:a16="http://schemas.microsoft.com/office/drawing/2014/main" id="{A5B76D52-0DBD-4003-BAE3-635980856E63}"/>
                </a:ext>
              </a:extLst>
            </p:cNvPr>
            <p:cNvSpPr>
              <a:spLocks/>
            </p:cNvSpPr>
            <p:nvPr/>
          </p:nvSpPr>
          <p:spPr bwMode="auto">
            <a:xfrm>
              <a:off x="11438757"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50" name="Freeform 544">
              <a:extLst>
                <a:ext uri="{FF2B5EF4-FFF2-40B4-BE49-F238E27FC236}">
                  <a16:creationId xmlns:a16="http://schemas.microsoft.com/office/drawing/2014/main" id="{7B3AF653-F21B-4B83-9E37-2EF2A42796E0}"/>
                </a:ext>
              </a:extLst>
            </p:cNvPr>
            <p:cNvSpPr>
              <a:spLocks/>
            </p:cNvSpPr>
            <p:nvPr/>
          </p:nvSpPr>
          <p:spPr bwMode="auto">
            <a:xfrm>
              <a:off x="11764899"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51" name="Freeform 545">
              <a:extLst>
                <a:ext uri="{FF2B5EF4-FFF2-40B4-BE49-F238E27FC236}">
                  <a16:creationId xmlns:a16="http://schemas.microsoft.com/office/drawing/2014/main" id="{F90FA9E6-C19E-482C-8BB7-59DCF5A5AC72}"/>
                </a:ext>
              </a:extLst>
            </p:cNvPr>
            <p:cNvSpPr>
              <a:spLocks/>
            </p:cNvSpPr>
            <p:nvPr/>
          </p:nvSpPr>
          <p:spPr bwMode="auto">
            <a:xfrm>
              <a:off x="11217225"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52" name="Freeform 546">
              <a:extLst>
                <a:ext uri="{FF2B5EF4-FFF2-40B4-BE49-F238E27FC236}">
                  <a16:creationId xmlns:a16="http://schemas.microsoft.com/office/drawing/2014/main" id="{86352EEF-4465-467D-B743-8FE94FCE0EF4}"/>
                </a:ext>
              </a:extLst>
            </p:cNvPr>
            <p:cNvSpPr>
              <a:spLocks/>
            </p:cNvSpPr>
            <p:nvPr/>
          </p:nvSpPr>
          <p:spPr bwMode="auto">
            <a:xfrm>
              <a:off x="11545852"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53" name="Freeform 29">
              <a:extLst>
                <a:ext uri="{FF2B5EF4-FFF2-40B4-BE49-F238E27FC236}">
                  <a16:creationId xmlns:a16="http://schemas.microsoft.com/office/drawing/2014/main" id="{B5D670BF-6A8D-4A95-86D1-81EDA2622851}"/>
                </a:ext>
              </a:extLst>
            </p:cNvPr>
            <p:cNvSpPr>
              <a:spLocks/>
            </p:cNvSpPr>
            <p:nvPr/>
          </p:nvSpPr>
          <p:spPr bwMode="auto">
            <a:xfrm>
              <a:off x="12093527"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54" name="Freeform 31">
              <a:extLst>
                <a:ext uri="{FF2B5EF4-FFF2-40B4-BE49-F238E27FC236}">
                  <a16:creationId xmlns:a16="http://schemas.microsoft.com/office/drawing/2014/main" id="{A1EACFB4-E3CC-44C0-9479-EB0FDC1C581A}"/>
                </a:ext>
              </a:extLst>
            </p:cNvPr>
            <p:cNvSpPr>
              <a:spLocks/>
            </p:cNvSpPr>
            <p:nvPr/>
          </p:nvSpPr>
          <p:spPr bwMode="auto">
            <a:xfrm>
              <a:off x="11871993"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07" name="Freeform 30">
              <a:extLst>
                <a:ext uri="{FF2B5EF4-FFF2-40B4-BE49-F238E27FC236}">
                  <a16:creationId xmlns:a16="http://schemas.microsoft.com/office/drawing/2014/main" id="{E20F7C2C-7993-4B39-9176-3D0F086C0C95}"/>
                </a:ext>
              </a:extLst>
            </p:cNvPr>
            <p:cNvSpPr>
              <a:spLocks/>
            </p:cNvSpPr>
            <p:nvPr/>
          </p:nvSpPr>
          <p:spPr bwMode="auto">
            <a:xfrm>
              <a:off x="302710"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08" name="Freeform 32">
              <a:extLst>
                <a:ext uri="{FF2B5EF4-FFF2-40B4-BE49-F238E27FC236}">
                  <a16:creationId xmlns:a16="http://schemas.microsoft.com/office/drawing/2014/main" id="{1AD6621C-3BA8-4D45-8131-EB6A25194D6D}"/>
                </a:ext>
              </a:extLst>
            </p:cNvPr>
            <p:cNvSpPr>
              <a:spLocks/>
            </p:cNvSpPr>
            <p:nvPr/>
          </p:nvSpPr>
          <p:spPr bwMode="auto">
            <a:xfrm>
              <a:off x="83663"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09" name="Freeform 403">
              <a:extLst>
                <a:ext uri="{FF2B5EF4-FFF2-40B4-BE49-F238E27FC236}">
                  <a16:creationId xmlns:a16="http://schemas.microsoft.com/office/drawing/2014/main" id="{810F15F8-DA4A-44B4-B592-5A28AC6EEDA4}"/>
                </a:ext>
              </a:extLst>
            </p:cNvPr>
            <p:cNvSpPr>
              <a:spLocks/>
            </p:cNvSpPr>
            <p:nvPr/>
          </p:nvSpPr>
          <p:spPr bwMode="auto">
            <a:xfrm>
              <a:off x="631337"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10" name="Freeform 404">
              <a:extLst>
                <a:ext uri="{FF2B5EF4-FFF2-40B4-BE49-F238E27FC236}">
                  <a16:creationId xmlns:a16="http://schemas.microsoft.com/office/drawing/2014/main" id="{ABEB85FD-5B71-4977-B6F1-19D3732C8604}"/>
                </a:ext>
              </a:extLst>
            </p:cNvPr>
            <p:cNvSpPr>
              <a:spLocks/>
            </p:cNvSpPr>
            <p:nvPr/>
          </p:nvSpPr>
          <p:spPr bwMode="auto">
            <a:xfrm>
              <a:off x="957479"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11" name="Freeform 405">
              <a:extLst>
                <a:ext uri="{FF2B5EF4-FFF2-40B4-BE49-F238E27FC236}">
                  <a16:creationId xmlns:a16="http://schemas.microsoft.com/office/drawing/2014/main" id="{718A2A5E-DC1F-4D86-A899-5BBFFBEC5E6E}"/>
                </a:ext>
              </a:extLst>
            </p:cNvPr>
            <p:cNvSpPr>
              <a:spLocks/>
            </p:cNvSpPr>
            <p:nvPr/>
          </p:nvSpPr>
          <p:spPr bwMode="auto">
            <a:xfrm>
              <a:off x="409806"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12" name="Freeform 406">
              <a:extLst>
                <a:ext uri="{FF2B5EF4-FFF2-40B4-BE49-F238E27FC236}">
                  <a16:creationId xmlns:a16="http://schemas.microsoft.com/office/drawing/2014/main" id="{A03C9514-065D-4E3D-AD1E-7309B6A12B65}"/>
                </a:ext>
              </a:extLst>
            </p:cNvPr>
            <p:cNvSpPr>
              <a:spLocks/>
            </p:cNvSpPr>
            <p:nvPr/>
          </p:nvSpPr>
          <p:spPr bwMode="auto">
            <a:xfrm>
              <a:off x="738432"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13" name="Freeform 29">
              <a:extLst>
                <a:ext uri="{FF2B5EF4-FFF2-40B4-BE49-F238E27FC236}">
                  <a16:creationId xmlns:a16="http://schemas.microsoft.com/office/drawing/2014/main" id="{E43FAB20-0023-4CDD-85AD-E9776A7CC7DD}"/>
                </a:ext>
              </a:extLst>
            </p:cNvPr>
            <p:cNvSpPr>
              <a:spLocks/>
            </p:cNvSpPr>
            <p:nvPr/>
          </p:nvSpPr>
          <p:spPr bwMode="auto">
            <a:xfrm>
              <a:off x="1286107"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14" name="Freeform 31">
              <a:extLst>
                <a:ext uri="{FF2B5EF4-FFF2-40B4-BE49-F238E27FC236}">
                  <a16:creationId xmlns:a16="http://schemas.microsoft.com/office/drawing/2014/main" id="{517A3143-60B6-4277-AE64-C0C00A00F340}"/>
                </a:ext>
              </a:extLst>
            </p:cNvPr>
            <p:cNvSpPr>
              <a:spLocks/>
            </p:cNvSpPr>
            <p:nvPr/>
          </p:nvSpPr>
          <p:spPr bwMode="auto">
            <a:xfrm>
              <a:off x="1064574"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15" name="Freeform 29">
              <a:extLst>
                <a:ext uri="{FF2B5EF4-FFF2-40B4-BE49-F238E27FC236}">
                  <a16:creationId xmlns:a16="http://schemas.microsoft.com/office/drawing/2014/main" id="{8C460EDD-A409-43C5-A818-D48459FD1CFE}"/>
                </a:ext>
              </a:extLst>
            </p:cNvPr>
            <p:cNvSpPr>
              <a:spLocks/>
            </p:cNvSpPr>
            <p:nvPr/>
          </p:nvSpPr>
          <p:spPr bwMode="auto">
            <a:xfrm>
              <a:off x="1614735"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16" name="Freeform 30">
              <a:extLst>
                <a:ext uri="{FF2B5EF4-FFF2-40B4-BE49-F238E27FC236}">
                  <a16:creationId xmlns:a16="http://schemas.microsoft.com/office/drawing/2014/main" id="{F7225F37-E476-47F4-8C2D-54BC93493FF9}"/>
                </a:ext>
              </a:extLst>
            </p:cNvPr>
            <p:cNvSpPr>
              <a:spLocks/>
            </p:cNvSpPr>
            <p:nvPr/>
          </p:nvSpPr>
          <p:spPr bwMode="auto">
            <a:xfrm>
              <a:off x="1940877"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17" name="Freeform 31">
              <a:extLst>
                <a:ext uri="{FF2B5EF4-FFF2-40B4-BE49-F238E27FC236}">
                  <a16:creationId xmlns:a16="http://schemas.microsoft.com/office/drawing/2014/main" id="{8AD84EF1-F659-462A-84EF-71D9DE5DCA61}"/>
                </a:ext>
              </a:extLst>
            </p:cNvPr>
            <p:cNvSpPr>
              <a:spLocks/>
            </p:cNvSpPr>
            <p:nvPr/>
          </p:nvSpPr>
          <p:spPr bwMode="auto">
            <a:xfrm>
              <a:off x="1393203"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18" name="Freeform 32">
              <a:extLst>
                <a:ext uri="{FF2B5EF4-FFF2-40B4-BE49-F238E27FC236}">
                  <a16:creationId xmlns:a16="http://schemas.microsoft.com/office/drawing/2014/main" id="{B57D17D5-9FF0-4B29-836A-D4BFE77BFB2B}"/>
                </a:ext>
              </a:extLst>
            </p:cNvPr>
            <p:cNvSpPr>
              <a:spLocks/>
            </p:cNvSpPr>
            <p:nvPr/>
          </p:nvSpPr>
          <p:spPr bwMode="auto">
            <a:xfrm>
              <a:off x="1721829"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19" name="Freeform 29">
              <a:extLst>
                <a:ext uri="{FF2B5EF4-FFF2-40B4-BE49-F238E27FC236}">
                  <a16:creationId xmlns:a16="http://schemas.microsoft.com/office/drawing/2014/main" id="{8335515F-C5ED-4F43-A162-D808FC39B3DD}"/>
                </a:ext>
              </a:extLst>
            </p:cNvPr>
            <p:cNvSpPr>
              <a:spLocks/>
            </p:cNvSpPr>
            <p:nvPr/>
          </p:nvSpPr>
          <p:spPr bwMode="auto">
            <a:xfrm>
              <a:off x="2269505"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20" name="Freeform 30">
              <a:extLst>
                <a:ext uri="{FF2B5EF4-FFF2-40B4-BE49-F238E27FC236}">
                  <a16:creationId xmlns:a16="http://schemas.microsoft.com/office/drawing/2014/main" id="{6B5E1C9D-A33E-4854-B9D5-5B2DD3B140C0}"/>
                </a:ext>
              </a:extLst>
            </p:cNvPr>
            <p:cNvSpPr>
              <a:spLocks/>
            </p:cNvSpPr>
            <p:nvPr/>
          </p:nvSpPr>
          <p:spPr bwMode="auto">
            <a:xfrm>
              <a:off x="2595646"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21" name="Freeform 31">
              <a:extLst>
                <a:ext uri="{FF2B5EF4-FFF2-40B4-BE49-F238E27FC236}">
                  <a16:creationId xmlns:a16="http://schemas.microsoft.com/office/drawing/2014/main" id="{BE6D315F-9CA3-4489-A83D-373A1027A017}"/>
                </a:ext>
              </a:extLst>
            </p:cNvPr>
            <p:cNvSpPr>
              <a:spLocks/>
            </p:cNvSpPr>
            <p:nvPr/>
          </p:nvSpPr>
          <p:spPr bwMode="auto">
            <a:xfrm>
              <a:off x="2047971"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22" name="Freeform 32">
              <a:extLst>
                <a:ext uri="{FF2B5EF4-FFF2-40B4-BE49-F238E27FC236}">
                  <a16:creationId xmlns:a16="http://schemas.microsoft.com/office/drawing/2014/main" id="{0A57BC63-DC74-455C-8CBF-F53CD9BFDB68}"/>
                </a:ext>
              </a:extLst>
            </p:cNvPr>
            <p:cNvSpPr>
              <a:spLocks/>
            </p:cNvSpPr>
            <p:nvPr/>
          </p:nvSpPr>
          <p:spPr bwMode="auto">
            <a:xfrm>
              <a:off x="2376599"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23" name="Freeform 29">
              <a:extLst>
                <a:ext uri="{FF2B5EF4-FFF2-40B4-BE49-F238E27FC236}">
                  <a16:creationId xmlns:a16="http://schemas.microsoft.com/office/drawing/2014/main" id="{971FF6DE-5F63-4C91-8DCA-5ADD7F1CDF97}"/>
                </a:ext>
              </a:extLst>
            </p:cNvPr>
            <p:cNvSpPr>
              <a:spLocks/>
            </p:cNvSpPr>
            <p:nvPr/>
          </p:nvSpPr>
          <p:spPr bwMode="auto">
            <a:xfrm>
              <a:off x="2924274"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24" name="Freeform 30">
              <a:extLst>
                <a:ext uri="{FF2B5EF4-FFF2-40B4-BE49-F238E27FC236}">
                  <a16:creationId xmlns:a16="http://schemas.microsoft.com/office/drawing/2014/main" id="{1CF1C91C-F9A1-406F-AABB-85AE0E78DE8C}"/>
                </a:ext>
              </a:extLst>
            </p:cNvPr>
            <p:cNvSpPr>
              <a:spLocks/>
            </p:cNvSpPr>
            <p:nvPr/>
          </p:nvSpPr>
          <p:spPr bwMode="auto">
            <a:xfrm>
              <a:off x="3250415"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25" name="Freeform 31">
              <a:extLst>
                <a:ext uri="{FF2B5EF4-FFF2-40B4-BE49-F238E27FC236}">
                  <a16:creationId xmlns:a16="http://schemas.microsoft.com/office/drawing/2014/main" id="{F8FA1523-EDBA-47D4-ABEB-4036DB9CAC2C}"/>
                </a:ext>
              </a:extLst>
            </p:cNvPr>
            <p:cNvSpPr>
              <a:spLocks/>
            </p:cNvSpPr>
            <p:nvPr/>
          </p:nvSpPr>
          <p:spPr bwMode="auto">
            <a:xfrm>
              <a:off x="2702740"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26" name="Freeform 32">
              <a:extLst>
                <a:ext uri="{FF2B5EF4-FFF2-40B4-BE49-F238E27FC236}">
                  <a16:creationId xmlns:a16="http://schemas.microsoft.com/office/drawing/2014/main" id="{BE57E2E6-D73B-449B-A633-D58E0E15F2E5}"/>
                </a:ext>
              </a:extLst>
            </p:cNvPr>
            <p:cNvSpPr>
              <a:spLocks/>
            </p:cNvSpPr>
            <p:nvPr/>
          </p:nvSpPr>
          <p:spPr bwMode="auto">
            <a:xfrm>
              <a:off x="3031368"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27" name="Freeform 29">
              <a:extLst>
                <a:ext uri="{FF2B5EF4-FFF2-40B4-BE49-F238E27FC236}">
                  <a16:creationId xmlns:a16="http://schemas.microsoft.com/office/drawing/2014/main" id="{22A2C003-86F1-4BC2-89B6-5FBCE7E8F322}"/>
                </a:ext>
              </a:extLst>
            </p:cNvPr>
            <p:cNvSpPr>
              <a:spLocks/>
            </p:cNvSpPr>
            <p:nvPr/>
          </p:nvSpPr>
          <p:spPr bwMode="auto">
            <a:xfrm>
              <a:off x="3579042"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28" name="Freeform 30">
              <a:extLst>
                <a:ext uri="{FF2B5EF4-FFF2-40B4-BE49-F238E27FC236}">
                  <a16:creationId xmlns:a16="http://schemas.microsoft.com/office/drawing/2014/main" id="{02793DFA-3885-402E-AE28-0049A4C19225}"/>
                </a:ext>
              </a:extLst>
            </p:cNvPr>
            <p:cNvSpPr>
              <a:spLocks/>
            </p:cNvSpPr>
            <p:nvPr/>
          </p:nvSpPr>
          <p:spPr bwMode="auto">
            <a:xfrm>
              <a:off x="3905183"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29" name="Freeform 31">
              <a:extLst>
                <a:ext uri="{FF2B5EF4-FFF2-40B4-BE49-F238E27FC236}">
                  <a16:creationId xmlns:a16="http://schemas.microsoft.com/office/drawing/2014/main" id="{C062DBAD-868A-4CC5-B5A1-0292C94F74BB}"/>
                </a:ext>
              </a:extLst>
            </p:cNvPr>
            <p:cNvSpPr>
              <a:spLocks/>
            </p:cNvSpPr>
            <p:nvPr/>
          </p:nvSpPr>
          <p:spPr bwMode="auto">
            <a:xfrm>
              <a:off x="3357509"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30" name="Freeform 32">
              <a:extLst>
                <a:ext uri="{FF2B5EF4-FFF2-40B4-BE49-F238E27FC236}">
                  <a16:creationId xmlns:a16="http://schemas.microsoft.com/office/drawing/2014/main" id="{590C4795-00C6-4312-876F-27FE1F5D5746}"/>
                </a:ext>
              </a:extLst>
            </p:cNvPr>
            <p:cNvSpPr>
              <a:spLocks/>
            </p:cNvSpPr>
            <p:nvPr/>
          </p:nvSpPr>
          <p:spPr bwMode="auto">
            <a:xfrm>
              <a:off x="3686137"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31" name="Freeform 425">
              <a:extLst>
                <a:ext uri="{FF2B5EF4-FFF2-40B4-BE49-F238E27FC236}">
                  <a16:creationId xmlns:a16="http://schemas.microsoft.com/office/drawing/2014/main" id="{EACA9DD9-457E-4668-947B-2EF6B263DB91}"/>
                </a:ext>
              </a:extLst>
            </p:cNvPr>
            <p:cNvSpPr>
              <a:spLocks/>
            </p:cNvSpPr>
            <p:nvPr/>
          </p:nvSpPr>
          <p:spPr bwMode="auto">
            <a:xfrm>
              <a:off x="4233811"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32" name="Freeform 426">
              <a:extLst>
                <a:ext uri="{FF2B5EF4-FFF2-40B4-BE49-F238E27FC236}">
                  <a16:creationId xmlns:a16="http://schemas.microsoft.com/office/drawing/2014/main" id="{02AB393D-C55B-4550-9097-B68D42F31634}"/>
                </a:ext>
              </a:extLst>
            </p:cNvPr>
            <p:cNvSpPr>
              <a:spLocks/>
            </p:cNvSpPr>
            <p:nvPr/>
          </p:nvSpPr>
          <p:spPr bwMode="auto">
            <a:xfrm>
              <a:off x="4559953"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33" name="Freeform 427">
              <a:extLst>
                <a:ext uri="{FF2B5EF4-FFF2-40B4-BE49-F238E27FC236}">
                  <a16:creationId xmlns:a16="http://schemas.microsoft.com/office/drawing/2014/main" id="{7383A351-D0B5-4A75-B53E-C8458538DC1C}"/>
                </a:ext>
              </a:extLst>
            </p:cNvPr>
            <p:cNvSpPr>
              <a:spLocks/>
            </p:cNvSpPr>
            <p:nvPr/>
          </p:nvSpPr>
          <p:spPr bwMode="auto">
            <a:xfrm>
              <a:off x="4012279"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34" name="Freeform 428">
              <a:extLst>
                <a:ext uri="{FF2B5EF4-FFF2-40B4-BE49-F238E27FC236}">
                  <a16:creationId xmlns:a16="http://schemas.microsoft.com/office/drawing/2014/main" id="{3A9B07B3-DA9B-47A3-9550-E28DE1918B95}"/>
                </a:ext>
              </a:extLst>
            </p:cNvPr>
            <p:cNvSpPr>
              <a:spLocks/>
            </p:cNvSpPr>
            <p:nvPr/>
          </p:nvSpPr>
          <p:spPr bwMode="auto">
            <a:xfrm>
              <a:off x="4340906"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35" name="Freeform 29">
              <a:extLst>
                <a:ext uri="{FF2B5EF4-FFF2-40B4-BE49-F238E27FC236}">
                  <a16:creationId xmlns:a16="http://schemas.microsoft.com/office/drawing/2014/main" id="{BEC038E3-3E95-4433-B4B1-4485B46D3D7D}"/>
                </a:ext>
              </a:extLst>
            </p:cNvPr>
            <p:cNvSpPr>
              <a:spLocks/>
            </p:cNvSpPr>
            <p:nvPr/>
          </p:nvSpPr>
          <p:spPr bwMode="auto">
            <a:xfrm>
              <a:off x="4888581"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36" name="Freeform 31">
              <a:extLst>
                <a:ext uri="{FF2B5EF4-FFF2-40B4-BE49-F238E27FC236}">
                  <a16:creationId xmlns:a16="http://schemas.microsoft.com/office/drawing/2014/main" id="{CC19AD42-AF04-4026-A66D-0229D381EA3B}"/>
                </a:ext>
              </a:extLst>
            </p:cNvPr>
            <p:cNvSpPr>
              <a:spLocks/>
            </p:cNvSpPr>
            <p:nvPr/>
          </p:nvSpPr>
          <p:spPr bwMode="auto">
            <a:xfrm>
              <a:off x="4667048"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1797" name="Group 1796">
            <a:extLst>
              <a:ext uri="{FF2B5EF4-FFF2-40B4-BE49-F238E27FC236}">
                <a16:creationId xmlns:a16="http://schemas.microsoft.com/office/drawing/2014/main" id="{ADCA3183-3389-4486-8913-D1AEFF5E6A10}"/>
              </a:ext>
            </a:extLst>
          </p:cNvPr>
          <p:cNvGrpSpPr/>
          <p:nvPr userDrawn="1"/>
        </p:nvGrpSpPr>
        <p:grpSpPr>
          <a:xfrm>
            <a:off x="83664" y="633906"/>
            <a:ext cx="12009863" cy="176637"/>
            <a:chOff x="83664" y="515851"/>
            <a:chExt cx="12009863" cy="176637"/>
          </a:xfrm>
        </p:grpSpPr>
        <p:sp>
          <p:nvSpPr>
            <p:cNvPr id="855" name="Freeform 29">
              <a:extLst>
                <a:ext uri="{FF2B5EF4-FFF2-40B4-BE49-F238E27FC236}">
                  <a16:creationId xmlns:a16="http://schemas.microsoft.com/office/drawing/2014/main" id="{6F086788-0344-4F9A-AF82-274CD2E8D455}"/>
                </a:ext>
              </a:extLst>
            </p:cNvPr>
            <p:cNvSpPr>
              <a:spLocks/>
            </p:cNvSpPr>
            <p:nvPr/>
          </p:nvSpPr>
          <p:spPr bwMode="auto">
            <a:xfrm flipH="1">
              <a:off x="11871994"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56" name="Freeform 30">
              <a:extLst>
                <a:ext uri="{FF2B5EF4-FFF2-40B4-BE49-F238E27FC236}">
                  <a16:creationId xmlns:a16="http://schemas.microsoft.com/office/drawing/2014/main" id="{30F87FD2-AAE9-48DD-8109-3CFD7F34AC8B}"/>
                </a:ext>
              </a:extLst>
            </p:cNvPr>
            <p:cNvSpPr>
              <a:spLocks/>
            </p:cNvSpPr>
            <p:nvPr/>
          </p:nvSpPr>
          <p:spPr bwMode="auto">
            <a:xfrm flipH="1">
              <a:off x="1154585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57" name="Freeform 31">
              <a:extLst>
                <a:ext uri="{FF2B5EF4-FFF2-40B4-BE49-F238E27FC236}">
                  <a16:creationId xmlns:a16="http://schemas.microsoft.com/office/drawing/2014/main" id="{D320E54A-79E5-412A-8147-D110485ABB13}"/>
                </a:ext>
              </a:extLst>
            </p:cNvPr>
            <p:cNvSpPr>
              <a:spLocks/>
            </p:cNvSpPr>
            <p:nvPr/>
          </p:nvSpPr>
          <p:spPr bwMode="auto">
            <a:xfrm flipH="1">
              <a:off x="11979088"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58" name="Freeform 32">
              <a:extLst>
                <a:ext uri="{FF2B5EF4-FFF2-40B4-BE49-F238E27FC236}">
                  <a16:creationId xmlns:a16="http://schemas.microsoft.com/office/drawing/2014/main" id="{26552B62-A56A-484E-BBC5-0BEA953D7AD2}"/>
                </a:ext>
              </a:extLst>
            </p:cNvPr>
            <p:cNvSpPr>
              <a:spLocks/>
            </p:cNvSpPr>
            <p:nvPr/>
          </p:nvSpPr>
          <p:spPr bwMode="auto">
            <a:xfrm flipH="1">
              <a:off x="11652948"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59" name="Freeform 29">
              <a:extLst>
                <a:ext uri="{FF2B5EF4-FFF2-40B4-BE49-F238E27FC236}">
                  <a16:creationId xmlns:a16="http://schemas.microsoft.com/office/drawing/2014/main" id="{11A85A65-D9AE-4B3E-991D-CEF44C60DD95}"/>
                </a:ext>
              </a:extLst>
            </p:cNvPr>
            <p:cNvSpPr>
              <a:spLocks/>
            </p:cNvSpPr>
            <p:nvPr/>
          </p:nvSpPr>
          <p:spPr bwMode="auto">
            <a:xfrm flipH="1">
              <a:off x="11217224"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60" name="Freeform 30">
              <a:extLst>
                <a:ext uri="{FF2B5EF4-FFF2-40B4-BE49-F238E27FC236}">
                  <a16:creationId xmlns:a16="http://schemas.microsoft.com/office/drawing/2014/main" id="{30542A38-A051-439C-B0E9-A658C8A17B39}"/>
                </a:ext>
              </a:extLst>
            </p:cNvPr>
            <p:cNvSpPr>
              <a:spLocks/>
            </p:cNvSpPr>
            <p:nvPr/>
          </p:nvSpPr>
          <p:spPr bwMode="auto">
            <a:xfrm flipH="1">
              <a:off x="10891084"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61" name="Freeform 31">
              <a:extLst>
                <a:ext uri="{FF2B5EF4-FFF2-40B4-BE49-F238E27FC236}">
                  <a16:creationId xmlns:a16="http://schemas.microsoft.com/office/drawing/2014/main" id="{19CDDAB7-5384-40F2-AA25-D13A7401CCAF}"/>
                </a:ext>
              </a:extLst>
            </p:cNvPr>
            <p:cNvSpPr>
              <a:spLocks/>
            </p:cNvSpPr>
            <p:nvPr/>
          </p:nvSpPr>
          <p:spPr bwMode="auto">
            <a:xfrm flipH="1">
              <a:off x="11324319"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62" name="Freeform 32">
              <a:extLst>
                <a:ext uri="{FF2B5EF4-FFF2-40B4-BE49-F238E27FC236}">
                  <a16:creationId xmlns:a16="http://schemas.microsoft.com/office/drawing/2014/main" id="{FB7354C1-E715-4D0E-AA7D-95CE100AC17A}"/>
                </a:ext>
              </a:extLst>
            </p:cNvPr>
            <p:cNvSpPr>
              <a:spLocks/>
            </p:cNvSpPr>
            <p:nvPr/>
          </p:nvSpPr>
          <p:spPr bwMode="auto">
            <a:xfrm flipH="1">
              <a:off x="10998178"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63" name="Freeform 29">
              <a:extLst>
                <a:ext uri="{FF2B5EF4-FFF2-40B4-BE49-F238E27FC236}">
                  <a16:creationId xmlns:a16="http://schemas.microsoft.com/office/drawing/2014/main" id="{B91BC49D-BE73-47A9-8E61-D700C272084F}"/>
                </a:ext>
              </a:extLst>
            </p:cNvPr>
            <p:cNvSpPr>
              <a:spLocks/>
            </p:cNvSpPr>
            <p:nvPr/>
          </p:nvSpPr>
          <p:spPr bwMode="auto">
            <a:xfrm flipH="1">
              <a:off x="10562456"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64" name="Freeform 30">
              <a:extLst>
                <a:ext uri="{FF2B5EF4-FFF2-40B4-BE49-F238E27FC236}">
                  <a16:creationId xmlns:a16="http://schemas.microsoft.com/office/drawing/2014/main" id="{BCA17DFF-B361-4DBE-99DD-339461E37C76}"/>
                </a:ext>
              </a:extLst>
            </p:cNvPr>
            <p:cNvSpPr>
              <a:spLocks/>
            </p:cNvSpPr>
            <p:nvPr/>
          </p:nvSpPr>
          <p:spPr bwMode="auto">
            <a:xfrm flipH="1">
              <a:off x="1023631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65" name="Freeform 31">
              <a:extLst>
                <a:ext uri="{FF2B5EF4-FFF2-40B4-BE49-F238E27FC236}">
                  <a16:creationId xmlns:a16="http://schemas.microsoft.com/office/drawing/2014/main" id="{A61862B0-58BE-4AF1-9458-F76D44AB596B}"/>
                </a:ext>
              </a:extLst>
            </p:cNvPr>
            <p:cNvSpPr>
              <a:spLocks/>
            </p:cNvSpPr>
            <p:nvPr/>
          </p:nvSpPr>
          <p:spPr bwMode="auto">
            <a:xfrm flipH="1">
              <a:off x="10669550"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66" name="Freeform 32">
              <a:extLst>
                <a:ext uri="{FF2B5EF4-FFF2-40B4-BE49-F238E27FC236}">
                  <a16:creationId xmlns:a16="http://schemas.microsoft.com/office/drawing/2014/main" id="{F5090DFF-8E4D-43D2-92D3-ADA80CBE0D4A}"/>
                </a:ext>
              </a:extLst>
            </p:cNvPr>
            <p:cNvSpPr>
              <a:spLocks/>
            </p:cNvSpPr>
            <p:nvPr/>
          </p:nvSpPr>
          <p:spPr bwMode="auto">
            <a:xfrm flipH="1">
              <a:off x="10343410"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67" name="Freeform 29">
              <a:extLst>
                <a:ext uri="{FF2B5EF4-FFF2-40B4-BE49-F238E27FC236}">
                  <a16:creationId xmlns:a16="http://schemas.microsoft.com/office/drawing/2014/main" id="{2B977FE1-DD0F-45B7-868C-0FD285B0CD0F}"/>
                </a:ext>
              </a:extLst>
            </p:cNvPr>
            <p:cNvSpPr>
              <a:spLocks/>
            </p:cNvSpPr>
            <p:nvPr/>
          </p:nvSpPr>
          <p:spPr bwMode="auto">
            <a:xfrm flipH="1">
              <a:off x="9907687"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68" name="Freeform 30">
              <a:extLst>
                <a:ext uri="{FF2B5EF4-FFF2-40B4-BE49-F238E27FC236}">
                  <a16:creationId xmlns:a16="http://schemas.microsoft.com/office/drawing/2014/main" id="{CA941E1C-6C82-4228-92A3-96039A6D519E}"/>
                </a:ext>
              </a:extLst>
            </p:cNvPr>
            <p:cNvSpPr>
              <a:spLocks/>
            </p:cNvSpPr>
            <p:nvPr/>
          </p:nvSpPr>
          <p:spPr bwMode="auto">
            <a:xfrm flipH="1">
              <a:off x="9581546"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69" name="Freeform 31">
              <a:extLst>
                <a:ext uri="{FF2B5EF4-FFF2-40B4-BE49-F238E27FC236}">
                  <a16:creationId xmlns:a16="http://schemas.microsoft.com/office/drawing/2014/main" id="{1519D63C-253C-43D9-A3C0-8D7C8684F311}"/>
                </a:ext>
              </a:extLst>
            </p:cNvPr>
            <p:cNvSpPr>
              <a:spLocks/>
            </p:cNvSpPr>
            <p:nvPr/>
          </p:nvSpPr>
          <p:spPr bwMode="auto">
            <a:xfrm flipH="1">
              <a:off x="10014782"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70" name="Freeform 32">
              <a:extLst>
                <a:ext uri="{FF2B5EF4-FFF2-40B4-BE49-F238E27FC236}">
                  <a16:creationId xmlns:a16="http://schemas.microsoft.com/office/drawing/2014/main" id="{54FEF199-2D31-478E-8B88-9510760E6895}"/>
                </a:ext>
              </a:extLst>
            </p:cNvPr>
            <p:cNvSpPr>
              <a:spLocks/>
            </p:cNvSpPr>
            <p:nvPr/>
          </p:nvSpPr>
          <p:spPr bwMode="auto">
            <a:xfrm flipH="1">
              <a:off x="9688641"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71" name="Freeform 565">
              <a:extLst>
                <a:ext uri="{FF2B5EF4-FFF2-40B4-BE49-F238E27FC236}">
                  <a16:creationId xmlns:a16="http://schemas.microsoft.com/office/drawing/2014/main" id="{263ABB50-686D-4B37-99EC-EAF4D691580E}"/>
                </a:ext>
              </a:extLst>
            </p:cNvPr>
            <p:cNvSpPr>
              <a:spLocks/>
            </p:cNvSpPr>
            <p:nvPr/>
          </p:nvSpPr>
          <p:spPr bwMode="auto">
            <a:xfrm flipH="1">
              <a:off x="925291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72" name="Freeform 566">
              <a:extLst>
                <a:ext uri="{FF2B5EF4-FFF2-40B4-BE49-F238E27FC236}">
                  <a16:creationId xmlns:a16="http://schemas.microsoft.com/office/drawing/2014/main" id="{1BD229F8-5511-43EF-9612-3001510781F4}"/>
                </a:ext>
              </a:extLst>
            </p:cNvPr>
            <p:cNvSpPr>
              <a:spLocks/>
            </p:cNvSpPr>
            <p:nvPr/>
          </p:nvSpPr>
          <p:spPr bwMode="auto">
            <a:xfrm flipH="1">
              <a:off x="8926777"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73" name="Freeform 567">
              <a:extLst>
                <a:ext uri="{FF2B5EF4-FFF2-40B4-BE49-F238E27FC236}">
                  <a16:creationId xmlns:a16="http://schemas.microsoft.com/office/drawing/2014/main" id="{06F5A3AF-DE9A-48B1-8E69-DFD180E2317A}"/>
                </a:ext>
              </a:extLst>
            </p:cNvPr>
            <p:cNvSpPr>
              <a:spLocks/>
            </p:cNvSpPr>
            <p:nvPr/>
          </p:nvSpPr>
          <p:spPr bwMode="auto">
            <a:xfrm flipH="1">
              <a:off x="9360012"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74" name="Freeform 568">
              <a:extLst>
                <a:ext uri="{FF2B5EF4-FFF2-40B4-BE49-F238E27FC236}">
                  <a16:creationId xmlns:a16="http://schemas.microsoft.com/office/drawing/2014/main" id="{EE0F8874-1230-43B8-9E19-6939E240D4E5}"/>
                </a:ext>
              </a:extLst>
            </p:cNvPr>
            <p:cNvSpPr>
              <a:spLocks/>
            </p:cNvSpPr>
            <p:nvPr/>
          </p:nvSpPr>
          <p:spPr bwMode="auto">
            <a:xfrm flipH="1">
              <a:off x="9033872"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75" name="Freeform 29">
              <a:extLst>
                <a:ext uri="{FF2B5EF4-FFF2-40B4-BE49-F238E27FC236}">
                  <a16:creationId xmlns:a16="http://schemas.microsoft.com/office/drawing/2014/main" id="{350709BA-B049-48FC-9299-1C2D219E614B}"/>
                </a:ext>
              </a:extLst>
            </p:cNvPr>
            <p:cNvSpPr>
              <a:spLocks/>
            </p:cNvSpPr>
            <p:nvPr/>
          </p:nvSpPr>
          <p:spPr bwMode="auto">
            <a:xfrm flipH="1">
              <a:off x="859814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76" name="Freeform 31">
              <a:extLst>
                <a:ext uri="{FF2B5EF4-FFF2-40B4-BE49-F238E27FC236}">
                  <a16:creationId xmlns:a16="http://schemas.microsoft.com/office/drawing/2014/main" id="{07BEFD49-4BD2-4528-8EF5-C7671A12CA28}"/>
                </a:ext>
              </a:extLst>
            </p:cNvPr>
            <p:cNvSpPr>
              <a:spLocks/>
            </p:cNvSpPr>
            <p:nvPr/>
          </p:nvSpPr>
          <p:spPr bwMode="auto">
            <a:xfrm flipH="1">
              <a:off x="8705243"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77" name="Freeform 29">
              <a:extLst>
                <a:ext uri="{FF2B5EF4-FFF2-40B4-BE49-F238E27FC236}">
                  <a16:creationId xmlns:a16="http://schemas.microsoft.com/office/drawing/2014/main" id="{1E25FB51-65BE-439F-AF5C-071CB5A662BF}"/>
                </a:ext>
              </a:extLst>
            </p:cNvPr>
            <p:cNvSpPr>
              <a:spLocks/>
            </p:cNvSpPr>
            <p:nvPr/>
          </p:nvSpPr>
          <p:spPr bwMode="auto">
            <a:xfrm flipH="1">
              <a:off x="826952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78" name="Freeform 30">
              <a:extLst>
                <a:ext uri="{FF2B5EF4-FFF2-40B4-BE49-F238E27FC236}">
                  <a16:creationId xmlns:a16="http://schemas.microsoft.com/office/drawing/2014/main" id="{7C77C092-0B57-4731-A117-6B5879E8E502}"/>
                </a:ext>
              </a:extLst>
            </p:cNvPr>
            <p:cNvSpPr>
              <a:spLocks/>
            </p:cNvSpPr>
            <p:nvPr/>
          </p:nvSpPr>
          <p:spPr bwMode="auto">
            <a:xfrm flipH="1">
              <a:off x="7943379"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79" name="Freeform 31">
              <a:extLst>
                <a:ext uri="{FF2B5EF4-FFF2-40B4-BE49-F238E27FC236}">
                  <a16:creationId xmlns:a16="http://schemas.microsoft.com/office/drawing/2014/main" id="{4FAF69FD-8478-440F-A0D9-29D124D91AA5}"/>
                </a:ext>
              </a:extLst>
            </p:cNvPr>
            <p:cNvSpPr>
              <a:spLocks/>
            </p:cNvSpPr>
            <p:nvPr/>
          </p:nvSpPr>
          <p:spPr bwMode="auto">
            <a:xfrm flipH="1">
              <a:off x="8376614"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80" name="Freeform 32">
              <a:extLst>
                <a:ext uri="{FF2B5EF4-FFF2-40B4-BE49-F238E27FC236}">
                  <a16:creationId xmlns:a16="http://schemas.microsoft.com/office/drawing/2014/main" id="{73D6C1E6-A15C-4775-A5EA-5675FDD2A616}"/>
                </a:ext>
              </a:extLst>
            </p:cNvPr>
            <p:cNvSpPr>
              <a:spLocks/>
            </p:cNvSpPr>
            <p:nvPr/>
          </p:nvSpPr>
          <p:spPr bwMode="auto">
            <a:xfrm flipH="1">
              <a:off x="8050474"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81" name="Freeform 29">
              <a:extLst>
                <a:ext uri="{FF2B5EF4-FFF2-40B4-BE49-F238E27FC236}">
                  <a16:creationId xmlns:a16="http://schemas.microsoft.com/office/drawing/2014/main" id="{26EE3B4D-AFF2-482B-AD50-D4AAE7380D4D}"/>
                </a:ext>
              </a:extLst>
            </p:cNvPr>
            <p:cNvSpPr>
              <a:spLocks/>
            </p:cNvSpPr>
            <p:nvPr/>
          </p:nvSpPr>
          <p:spPr bwMode="auto">
            <a:xfrm flipH="1">
              <a:off x="7614751"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82" name="Freeform 30">
              <a:extLst>
                <a:ext uri="{FF2B5EF4-FFF2-40B4-BE49-F238E27FC236}">
                  <a16:creationId xmlns:a16="http://schemas.microsoft.com/office/drawing/2014/main" id="{855276D7-FBA8-492C-B482-97AF086BDBEC}"/>
                </a:ext>
              </a:extLst>
            </p:cNvPr>
            <p:cNvSpPr>
              <a:spLocks/>
            </p:cNvSpPr>
            <p:nvPr/>
          </p:nvSpPr>
          <p:spPr bwMode="auto">
            <a:xfrm flipH="1">
              <a:off x="728861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83" name="Freeform 31">
              <a:extLst>
                <a:ext uri="{FF2B5EF4-FFF2-40B4-BE49-F238E27FC236}">
                  <a16:creationId xmlns:a16="http://schemas.microsoft.com/office/drawing/2014/main" id="{1DF03553-DA4C-4239-ABD7-831EC6B0FD42}"/>
                </a:ext>
              </a:extLst>
            </p:cNvPr>
            <p:cNvSpPr>
              <a:spLocks/>
            </p:cNvSpPr>
            <p:nvPr/>
          </p:nvSpPr>
          <p:spPr bwMode="auto">
            <a:xfrm flipH="1">
              <a:off x="7721846"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84" name="Freeform 32">
              <a:extLst>
                <a:ext uri="{FF2B5EF4-FFF2-40B4-BE49-F238E27FC236}">
                  <a16:creationId xmlns:a16="http://schemas.microsoft.com/office/drawing/2014/main" id="{C4FAF3F5-0011-4FDB-B29C-E9EF1A1AE3B3}"/>
                </a:ext>
              </a:extLst>
            </p:cNvPr>
            <p:cNvSpPr>
              <a:spLocks/>
            </p:cNvSpPr>
            <p:nvPr/>
          </p:nvSpPr>
          <p:spPr bwMode="auto">
            <a:xfrm flipH="1">
              <a:off x="7395705"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85" name="Freeform 29">
              <a:extLst>
                <a:ext uri="{FF2B5EF4-FFF2-40B4-BE49-F238E27FC236}">
                  <a16:creationId xmlns:a16="http://schemas.microsoft.com/office/drawing/2014/main" id="{8E094353-028F-43EE-82A7-5AE0657EA65F}"/>
                </a:ext>
              </a:extLst>
            </p:cNvPr>
            <p:cNvSpPr>
              <a:spLocks/>
            </p:cNvSpPr>
            <p:nvPr/>
          </p:nvSpPr>
          <p:spPr bwMode="auto">
            <a:xfrm flipH="1">
              <a:off x="6959982"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86" name="Freeform 30">
              <a:extLst>
                <a:ext uri="{FF2B5EF4-FFF2-40B4-BE49-F238E27FC236}">
                  <a16:creationId xmlns:a16="http://schemas.microsoft.com/office/drawing/2014/main" id="{C938F722-A87F-4E40-915D-6C8A9F88F320}"/>
                </a:ext>
              </a:extLst>
            </p:cNvPr>
            <p:cNvSpPr>
              <a:spLocks/>
            </p:cNvSpPr>
            <p:nvPr/>
          </p:nvSpPr>
          <p:spPr bwMode="auto">
            <a:xfrm flipH="1">
              <a:off x="6633842"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87" name="Freeform 31">
              <a:extLst>
                <a:ext uri="{FF2B5EF4-FFF2-40B4-BE49-F238E27FC236}">
                  <a16:creationId xmlns:a16="http://schemas.microsoft.com/office/drawing/2014/main" id="{A2F6F4D8-2132-4852-945D-CE6DD3BEC5FE}"/>
                </a:ext>
              </a:extLst>
            </p:cNvPr>
            <p:cNvSpPr>
              <a:spLocks/>
            </p:cNvSpPr>
            <p:nvPr/>
          </p:nvSpPr>
          <p:spPr bwMode="auto">
            <a:xfrm flipH="1">
              <a:off x="7067077"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88" name="Freeform 32">
              <a:extLst>
                <a:ext uri="{FF2B5EF4-FFF2-40B4-BE49-F238E27FC236}">
                  <a16:creationId xmlns:a16="http://schemas.microsoft.com/office/drawing/2014/main" id="{4E08E18A-FFEC-42E7-8DFB-50F2554E4DDB}"/>
                </a:ext>
              </a:extLst>
            </p:cNvPr>
            <p:cNvSpPr>
              <a:spLocks/>
            </p:cNvSpPr>
            <p:nvPr/>
          </p:nvSpPr>
          <p:spPr bwMode="auto">
            <a:xfrm flipH="1">
              <a:off x="6740936"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89" name="Freeform 29">
              <a:extLst>
                <a:ext uri="{FF2B5EF4-FFF2-40B4-BE49-F238E27FC236}">
                  <a16:creationId xmlns:a16="http://schemas.microsoft.com/office/drawing/2014/main" id="{D14B33B8-EE4D-4807-BCE5-F8D36A413573}"/>
                </a:ext>
              </a:extLst>
            </p:cNvPr>
            <p:cNvSpPr>
              <a:spLocks/>
            </p:cNvSpPr>
            <p:nvPr/>
          </p:nvSpPr>
          <p:spPr bwMode="auto">
            <a:xfrm flipH="1">
              <a:off x="630521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90" name="Freeform 30">
              <a:extLst>
                <a:ext uri="{FF2B5EF4-FFF2-40B4-BE49-F238E27FC236}">
                  <a16:creationId xmlns:a16="http://schemas.microsoft.com/office/drawing/2014/main" id="{6942BEAF-4DB5-41F6-92CA-6A3D981D34D3}"/>
                </a:ext>
              </a:extLst>
            </p:cNvPr>
            <p:cNvSpPr>
              <a:spLocks/>
            </p:cNvSpPr>
            <p:nvPr/>
          </p:nvSpPr>
          <p:spPr bwMode="auto">
            <a:xfrm flipH="1">
              <a:off x="5979072"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91" name="Freeform 31">
              <a:extLst>
                <a:ext uri="{FF2B5EF4-FFF2-40B4-BE49-F238E27FC236}">
                  <a16:creationId xmlns:a16="http://schemas.microsoft.com/office/drawing/2014/main" id="{BEF5A9C5-020B-445F-A80C-9878EB0B88EF}"/>
                </a:ext>
              </a:extLst>
            </p:cNvPr>
            <p:cNvSpPr>
              <a:spLocks/>
            </p:cNvSpPr>
            <p:nvPr/>
          </p:nvSpPr>
          <p:spPr bwMode="auto">
            <a:xfrm flipH="1">
              <a:off x="6412308"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92" name="Freeform 32">
              <a:extLst>
                <a:ext uri="{FF2B5EF4-FFF2-40B4-BE49-F238E27FC236}">
                  <a16:creationId xmlns:a16="http://schemas.microsoft.com/office/drawing/2014/main" id="{D51869B7-E5CB-44DA-82E3-A7D5C1E026C9}"/>
                </a:ext>
              </a:extLst>
            </p:cNvPr>
            <p:cNvSpPr>
              <a:spLocks/>
            </p:cNvSpPr>
            <p:nvPr/>
          </p:nvSpPr>
          <p:spPr bwMode="auto">
            <a:xfrm flipH="1">
              <a:off x="6086167"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93" name="Freeform 587">
              <a:extLst>
                <a:ext uri="{FF2B5EF4-FFF2-40B4-BE49-F238E27FC236}">
                  <a16:creationId xmlns:a16="http://schemas.microsoft.com/office/drawing/2014/main" id="{4C544C49-8F33-4DA1-845B-73B99BEA6CDA}"/>
                </a:ext>
              </a:extLst>
            </p:cNvPr>
            <p:cNvSpPr>
              <a:spLocks/>
            </p:cNvSpPr>
            <p:nvPr/>
          </p:nvSpPr>
          <p:spPr bwMode="auto">
            <a:xfrm flipH="1">
              <a:off x="565044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94" name="Freeform 588">
              <a:extLst>
                <a:ext uri="{FF2B5EF4-FFF2-40B4-BE49-F238E27FC236}">
                  <a16:creationId xmlns:a16="http://schemas.microsoft.com/office/drawing/2014/main" id="{229528D8-2664-4E1B-AFC2-30E17ED36CC7}"/>
                </a:ext>
              </a:extLst>
            </p:cNvPr>
            <p:cNvSpPr>
              <a:spLocks/>
            </p:cNvSpPr>
            <p:nvPr/>
          </p:nvSpPr>
          <p:spPr bwMode="auto">
            <a:xfrm flipH="1">
              <a:off x="532430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95" name="Freeform 589">
              <a:extLst>
                <a:ext uri="{FF2B5EF4-FFF2-40B4-BE49-F238E27FC236}">
                  <a16:creationId xmlns:a16="http://schemas.microsoft.com/office/drawing/2014/main" id="{043941A6-00C8-4E9A-B608-D05B2245239F}"/>
                </a:ext>
              </a:extLst>
            </p:cNvPr>
            <p:cNvSpPr>
              <a:spLocks/>
            </p:cNvSpPr>
            <p:nvPr/>
          </p:nvSpPr>
          <p:spPr bwMode="auto">
            <a:xfrm flipH="1">
              <a:off x="5757539"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96" name="Freeform 590">
              <a:extLst>
                <a:ext uri="{FF2B5EF4-FFF2-40B4-BE49-F238E27FC236}">
                  <a16:creationId xmlns:a16="http://schemas.microsoft.com/office/drawing/2014/main" id="{623ADF48-9198-4E4C-BCE3-F177F7505268}"/>
                </a:ext>
              </a:extLst>
            </p:cNvPr>
            <p:cNvSpPr>
              <a:spLocks/>
            </p:cNvSpPr>
            <p:nvPr/>
          </p:nvSpPr>
          <p:spPr bwMode="auto">
            <a:xfrm flipH="1">
              <a:off x="5431399"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97" name="Freeform 29">
              <a:extLst>
                <a:ext uri="{FF2B5EF4-FFF2-40B4-BE49-F238E27FC236}">
                  <a16:creationId xmlns:a16="http://schemas.microsoft.com/office/drawing/2014/main" id="{4ED236BF-BB1E-4439-A35D-415222C53D63}"/>
                </a:ext>
              </a:extLst>
            </p:cNvPr>
            <p:cNvSpPr>
              <a:spLocks/>
            </p:cNvSpPr>
            <p:nvPr/>
          </p:nvSpPr>
          <p:spPr bwMode="auto">
            <a:xfrm flipH="1">
              <a:off x="499567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98" name="Freeform 31">
              <a:extLst>
                <a:ext uri="{FF2B5EF4-FFF2-40B4-BE49-F238E27FC236}">
                  <a16:creationId xmlns:a16="http://schemas.microsoft.com/office/drawing/2014/main" id="{8A23FAAE-620A-4294-9841-921C47E9C11B}"/>
                </a:ext>
              </a:extLst>
            </p:cNvPr>
            <p:cNvSpPr>
              <a:spLocks/>
            </p:cNvSpPr>
            <p:nvPr/>
          </p:nvSpPr>
          <p:spPr bwMode="auto">
            <a:xfrm flipH="1">
              <a:off x="5102769"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37" name="Freeform 29">
              <a:extLst>
                <a:ext uri="{FF2B5EF4-FFF2-40B4-BE49-F238E27FC236}">
                  <a16:creationId xmlns:a16="http://schemas.microsoft.com/office/drawing/2014/main" id="{1EE53E81-72A9-43B0-9FDF-16877FB32BC8}"/>
                </a:ext>
              </a:extLst>
            </p:cNvPr>
            <p:cNvSpPr>
              <a:spLocks/>
            </p:cNvSpPr>
            <p:nvPr/>
          </p:nvSpPr>
          <p:spPr bwMode="auto">
            <a:xfrm flipH="1">
              <a:off x="466704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38" name="Freeform 30">
              <a:extLst>
                <a:ext uri="{FF2B5EF4-FFF2-40B4-BE49-F238E27FC236}">
                  <a16:creationId xmlns:a16="http://schemas.microsoft.com/office/drawing/2014/main" id="{BA569DC6-A36F-4A6A-8DEB-F064794C845D}"/>
                </a:ext>
              </a:extLst>
            </p:cNvPr>
            <p:cNvSpPr>
              <a:spLocks/>
            </p:cNvSpPr>
            <p:nvPr/>
          </p:nvSpPr>
          <p:spPr bwMode="auto">
            <a:xfrm flipH="1">
              <a:off x="4340907"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39" name="Freeform 31">
              <a:extLst>
                <a:ext uri="{FF2B5EF4-FFF2-40B4-BE49-F238E27FC236}">
                  <a16:creationId xmlns:a16="http://schemas.microsoft.com/office/drawing/2014/main" id="{E2E08C06-A087-453E-BF75-1A7AC653D043}"/>
                </a:ext>
              </a:extLst>
            </p:cNvPr>
            <p:cNvSpPr>
              <a:spLocks/>
            </p:cNvSpPr>
            <p:nvPr/>
          </p:nvSpPr>
          <p:spPr bwMode="auto">
            <a:xfrm flipH="1">
              <a:off x="4774142"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40" name="Freeform 32">
              <a:extLst>
                <a:ext uri="{FF2B5EF4-FFF2-40B4-BE49-F238E27FC236}">
                  <a16:creationId xmlns:a16="http://schemas.microsoft.com/office/drawing/2014/main" id="{53D6C9C2-A744-4C1C-8672-ADC54A0FFEEE}"/>
                </a:ext>
              </a:extLst>
            </p:cNvPr>
            <p:cNvSpPr>
              <a:spLocks/>
            </p:cNvSpPr>
            <p:nvPr/>
          </p:nvSpPr>
          <p:spPr bwMode="auto">
            <a:xfrm flipH="1">
              <a:off x="4448001"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41" name="Freeform 29">
              <a:extLst>
                <a:ext uri="{FF2B5EF4-FFF2-40B4-BE49-F238E27FC236}">
                  <a16:creationId xmlns:a16="http://schemas.microsoft.com/office/drawing/2014/main" id="{AE0AE3F1-BF26-469D-943E-78DA8EE0E0B4}"/>
                </a:ext>
              </a:extLst>
            </p:cNvPr>
            <p:cNvSpPr>
              <a:spLocks/>
            </p:cNvSpPr>
            <p:nvPr/>
          </p:nvSpPr>
          <p:spPr bwMode="auto">
            <a:xfrm flipH="1">
              <a:off x="401227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42" name="Freeform 30">
              <a:extLst>
                <a:ext uri="{FF2B5EF4-FFF2-40B4-BE49-F238E27FC236}">
                  <a16:creationId xmlns:a16="http://schemas.microsoft.com/office/drawing/2014/main" id="{2BCAC8A7-BFF4-4B50-BB34-3D71B321E14E}"/>
                </a:ext>
              </a:extLst>
            </p:cNvPr>
            <p:cNvSpPr>
              <a:spLocks/>
            </p:cNvSpPr>
            <p:nvPr/>
          </p:nvSpPr>
          <p:spPr bwMode="auto">
            <a:xfrm flipH="1">
              <a:off x="368613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43" name="Freeform 31">
              <a:extLst>
                <a:ext uri="{FF2B5EF4-FFF2-40B4-BE49-F238E27FC236}">
                  <a16:creationId xmlns:a16="http://schemas.microsoft.com/office/drawing/2014/main" id="{A32B46C9-EEFD-4401-B741-ECBB84ADE869}"/>
                </a:ext>
              </a:extLst>
            </p:cNvPr>
            <p:cNvSpPr>
              <a:spLocks/>
            </p:cNvSpPr>
            <p:nvPr/>
          </p:nvSpPr>
          <p:spPr bwMode="auto">
            <a:xfrm flipH="1">
              <a:off x="4119373"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44" name="Freeform 32">
              <a:extLst>
                <a:ext uri="{FF2B5EF4-FFF2-40B4-BE49-F238E27FC236}">
                  <a16:creationId xmlns:a16="http://schemas.microsoft.com/office/drawing/2014/main" id="{62525033-77CC-4C20-8F12-DF93CDA9A723}"/>
                </a:ext>
              </a:extLst>
            </p:cNvPr>
            <p:cNvSpPr>
              <a:spLocks/>
            </p:cNvSpPr>
            <p:nvPr/>
          </p:nvSpPr>
          <p:spPr bwMode="auto">
            <a:xfrm flipH="1">
              <a:off x="3793231"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45" name="Freeform 29">
              <a:extLst>
                <a:ext uri="{FF2B5EF4-FFF2-40B4-BE49-F238E27FC236}">
                  <a16:creationId xmlns:a16="http://schemas.microsoft.com/office/drawing/2014/main" id="{0C20C67A-CE13-43AA-98F8-080F12FD9ACE}"/>
                </a:ext>
              </a:extLst>
            </p:cNvPr>
            <p:cNvSpPr>
              <a:spLocks/>
            </p:cNvSpPr>
            <p:nvPr/>
          </p:nvSpPr>
          <p:spPr bwMode="auto">
            <a:xfrm flipH="1">
              <a:off x="335751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46" name="Freeform 30">
              <a:extLst>
                <a:ext uri="{FF2B5EF4-FFF2-40B4-BE49-F238E27FC236}">
                  <a16:creationId xmlns:a16="http://schemas.microsoft.com/office/drawing/2014/main" id="{576C7748-9555-4564-AB81-8782CF91A59E}"/>
                </a:ext>
              </a:extLst>
            </p:cNvPr>
            <p:cNvSpPr>
              <a:spLocks/>
            </p:cNvSpPr>
            <p:nvPr/>
          </p:nvSpPr>
          <p:spPr bwMode="auto">
            <a:xfrm flipH="1">
              <a:off x="3031369"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47" name="Freeform 31">
              <a:extLst>
                <a:ext uri="{FF2B5EF4-FFF2-40B4-BE49-F238E27FC236}">
                  <a16:creationId xmlns:a16="http://schemas.microsoft.com/office/drawing/2014/main" id="{64DF0C7B-5C3C-4663-8365-3275BE1C7C60}"/>
                </a:ext>
              </a:extLst>
            </p:cNvPr>
            <p:cNvSpPr>
              <a:spLocks/>
            </p:cNvSpPr>
            <p:nvPr/>
          </p:nvSpPr>
          <p:spPr bwMode="auto">
            <a:xfrm flipH="1">
              <a:off x="3464604"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48" name="Freeform 32">
              <a:extLst>
                <a:ext uri="{FF2B5EF4-FFF2-40B4-BE49-F238E27FC236}">
                  <a16:creationId xmlns:a16="http://schemas.microsoft.com/office/drawing/2014/main" id="{1FAAF47B-C2A0-43BB-9381-2C75D88567A2}"/>
                </a:ext>
              </a:extLst>
            </p:cNvPr>
            <p:cNvSpPr>
              <a:spLocks/>
            </p:cNvSpPr>
            <p:nvPr/>
          </p:nvSpPr>
          <p:spPr bwMode="auto">
            <a:xfrm flipH="1">
              <a:off x="3138464"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49" name="Freeform 29">
              <a:extLst>
                <a:ext uri="{FF2B5EF4-FFF2-40B4-BE49-F238E27FC236}">
                  <a16:creationId xmlns:a16="http://schemas.microsoft.com/office/drawing/2014/main" id="{78B52D43-1204-42F6-8F08-FBD181C82C54}"/>
                </a:ext>
              </a:extLst>
            </p:cNvPr>
            <p:cNvSpPr>
              <a:spLocks/>
            </p:cNvSpPr>
            <p:nvPr/>
          </p:nvSpPr>
          <p:spPr bwMode="auto">
            <a:xfrm flipH="1">
              <a:off x="270274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50" name="Freeform 30">
              <a:extLst>
                <a:ext uri="{FF2B5EF4-FFF2-40B4-BE49-F238E27FC236}">
                  <a16:creationId xmlns:a16="http://schemas.microsoft.com/office/drawing/2014/main" id="{9FF64BAB-253C-4564-A88E-EE1CA77EFFE4}"/>
                </a:ext>
              </a:extLst>
            </p:cNvPr>
            <p:cNvSpPr>
              <a:spLocks/>
            </p:cNvSpPr>
            <p:nvPr/>
          </p:nvSpPr>
          <p:spPr bwMode="auto">
            <a:xfrm flipH="1">
              <a:off x="2376599"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51" name="Freeform 31">
              <a:extLst>
                <a:ext uri="{FF2B5EF4-FFF2-40B4-BE49-F238E27FC236}">
                  <a16:creationId xmlns:a16="http://schemas.microsoft.com/office/drawing/2014/main" id="{99DD6950-6DFF-4043-907D-206BD875B918}"/>
                </a:ext>
              </a:extLst>
            </p:cNvPr>
            <p:cNvSpPr>
              <a:spLocks/>
            </p:cNvSpPr>
            <p:nvPr/>
          </p:nvSpPr>
          <p:spPr bwMode="auto">
            <a:xfrm flipH="1">
              <a:off x="2809836"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52" name="Freeform 32">
              <a:extLst>
                <a:ext uri="{FF2B5EF4-FFF2-40B4-BE49-F238E27FC236}">
                  <a16:creationId xmlns:a16="http://schemas.microsoft.com/office/drawing/2014/main" id="{01F65CF4-C605-49AA-B1FD-136B95E55667}"/>
                </a:ext>
              </a:extLst>
            </p:cNvPr>
            <p:cNvSpPr>
              <a:spLocks/>
            </p:cNvSpPr>
            <p:nvPr/>
          </p:nvSpPr>
          <p:spPr bwMode="auto">
            <a:xfrm flipH="1">
              <a:off x="2483694"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53" name="Freeform 447">
              <a:extLst>
                <a:ext uri="{FF2B5EF4-FFF2-40B4-BE49-F238E27FC236}">
                  <a16:creationId xmlns:a16="http://schemas.microsoft.com/office/drawing/2014/main" id="{423EFB1F-DAAF-4114-BCBE-2EC6406CA3EF}"/>
                </a:ext>
              </a:extLst>
            </p:cNvPr>
            <p:cNvSpPr>
              <a:spLocks/>
            </p:cNvSpPr>
            <p:nvPr/>
          </p:nvSpPr>
          <p:spPr bwMode="auto">
            <a:xfrm flipH="1">
              <a:off x="2047972"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54" name="Freeform 448">
              <a:extLst>
                <a:ext uri="{FF2B5EF4-FFF2-40B4-BE49-F238E27FC236}">
                  <a16:creationId xmlns:a16="http://schemas.microsoft.com/office/drawing/2014/main" id="{E708C960-A737-45D5-8A6B-231383543063}"/>
                </a:ext>
              </a:extLst>
            </p:cNvPr>
            <p:cNvSpPr>
              <a:spLocks/>
            </p:cNvSpPr>
            <p:nvPr/>
          </p:nvSpPr>
          <p:spPr bwMode="auto">
            <a:xfrm flipH="1">
              <a:off x="172183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55" name="Freeform 449">
              <a:extLst>
                <a:ext uri="{FF2B5EF4-FFF2-40B4-BE49-F238E27FC236}">
                  <a16:creationId xmlns:a16="http://schemas.microsoft.com/office/drawing/2014/main" id="{76E7BD20-3B7F-4079-94E8-3964CB17C3E4}"/>
                </a:ext>
              </a:extLst>
            </p:cNvPr>
            <p:cNvSpPr>
              <a:spLocks/>
            </p:cNvSpPr>
            <p:nvPr/>
          </p:nvSpPr>
          <p:spPr bwMode="auto">
            <a:xfrm flipH="1">
              <a:off x="2155066"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56" name="Freeform 450">
              <a:extLst>
                <a:ext uri="{FF2B5EF4-FFF2-40B4-BE49-F238E27FC236}">
                  <a16:creationId xmlns:a16="http://schemas.microsoft.com/office/drawing/2014/main" id="{0A805376-57E8-4BFD-929E-690BDDAE7087}"/>
                </a:ext>
              </a:extLst>
            </p:cNvPr>
            <p:cNvSpPr>
              <a:spLocks/>
            </p:cNvSpPr>
            <p:nvPr/>
          </p:nvSpPr>
          <p:spPr bwMode="auto">
            <a:xfrm flipH="1">
              <a:off x="1828926"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57" name="Freeform 29">
              <a:extLst>
                <a:ext uri="{FF2B5EF4-FFF2-40B4-BE49-F238E27FC236}">
                  <a16:creationId xmlns:a16="http://schemas.microsoft.com/office/drawing/2014/main" id="{1BBCC45F-89DF-420C-9912-BFE8CE3C5214}"/>
                </a:ext>
              </a:extLst>
            </p:cNvPr>
            <p:cNvSpPr>
              <a:spLocks/>
            </p:cNvSpPr>
            <p:nvPr/>
          </p:nvSpPr>
          <p:spPr bwMode="auto">
            <a:xfrm flipH="1">
              <a:off x="139320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58" name="Freeform 31">
              <a:extLst>
                <a:ext uri="{FF2B5EF4-FFF2-40B4-BE49-F238E27FC236}">
                  <a16:creationId xmlns:a16="http://schemas.microsoft.com/office/drawing/2014/main" id="{F6466281-ECC9-4FCD-8F88-87A21A17F47F}"/>
                </a:ext>
              </a:extLst>
            </p:cNvPr>
            <p:cNvSpPr>
              <a:spLocks/>
            </p:cNvSpPr>
            <p:nvPr/>
          </p:nvSpPr>
          <p:spPr bwMode="auto">
            <a:xfrm flipH="1">
              <a:off x="1500297"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59" name="Freeform 29">
              <a:extLst>
                <a:ext uri="{FF2B5EF4-FFF2-40B4-BE49-F238E27FC236}">
                  <a16:creationId xmlns:a16="http://schemas.microsoft.com/office/drawing/2014/main" id="{D4172A17-C18F-4225-AD4D-AF2A01CC6CF9}"/>
                </a:ext>
              </a:extLst>
            </p:cNvPr>
            <p:cNvSpPr>
              <a:spLocks/>
            </p:cNvSpPr>
            <p:nvPr/>
          </p:nvSpPr>
          <p:spPr bwMode="auto">
            <a:xfrm flipH="1">
              <a:off x="106457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60" name="Freeform 30">
              <a:extLst>
                <a:ext uri="{FF2B5EF4-FFF2-40B4-BE49-F238E27FC236}">
                  <a16:creationId xmlns:a16="http://schemas.microsoft.com/office/drawing/2014/main" id="{0F592BA4-15C6-4D6B-AD14-97FD54809D9C}"/>
                </a:ext>
              </a:extLst>
            </p:cNvPr>
            <p:cNvSpPr>
              <a:spLocks/>
            </p:cNvSpPr>
            <p:nvPr/>
          </p:nvSpPr>
          <p:spPr bwMode="auto">
            <a:xfrm flipH="1">
              <a:off x="73843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61" name="Freeform 31">
              <a:extLst>
                <a:ext uri="{FF2B5EF4-FFF2-40B4-BE49-F238E27FC236}">
                  <a16:creationId xmlns:a16="http://schemas.microsoft.com/office/drawing/2014/main" id="{E55177BE-5823-4E9C-86E6-6EFC789C0162}"/>
                </a:ext>
              </a:extLst>
            </p:cNvPr>
            <p:cNvSpPr>
              <a:spLocks/>
            </p:cNvSpPr>
            <p:nvPr/>
          </p:nvSpPr>
          <p:spPr bwMode="auto">
            <a:xfrm flipH="1">
              <a:off x="1171668"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62" name="Freeform 32">
              <a:extLst>
                <a:ext uri="{FF2B5EF4-FFF2-40B4-BE49-F238E27FC236}">
                  <a16:creationId xmlns:a16="http://schemas.microsoft.com/office/drawing/2014/main" id="{E85E4376-F754-460F-9A84-05A6FBD02939}"/>
                </a:ext>
              </a:extLst>
            </p:cNvPr>
            <p:cNvSpPr>
              <a:spLocks/>
            </p:cNvSpPr>
            <p:nvPr/>
          </p:nvSpPr>
          <p:spPr bwMode="auto">
            <a:xfrm flipH="1">
              <a:off x="845528"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63" name="Freeform 29">
              <a:extLst>
                <a:ext uri="{FF2B5EF4-FFF2-40B4-BE49-F238E27FC236}">
                  <a16:creationId xmlns:a16="http://schemas.microsoft.com/office/drawing/2014/main" id="{E6945E86-7683-4CFD-8B22-087766B8B83B}"/>
                </a:ext>
              </a:extLst>
            </p:cNvPr>
            <p:cNvSpPr>
              <a:spLocks/>
            </p:cNvSpPr>
            <p:nvPr/>
          </p:nvSpPr>
          <p:spPr bwMode="auto">
            <a:xfrm flipH="1">
              <a:off x="40980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64" name="Freeform 30">
              <a:extLst>
                <a:ext uri="{FF2B5EF4-FFF2-40B4-BE49-F238E27FC236}">
                  <a16:creationId xmlns:a16="http://schemas.microsoft.com/office/drawing/2014/main" id="{D562F685-1E41-420B-8D41-76103A8FC8CC}"/>
                </a:ext>
              </a:extLst>
            </p:cNvPr>
            <p:cNvSpPr>
              <a:spLocks/>
            </p:cNvSpPr>
            <p:nvPr/>
          </p:nvSpPr>
          <p:spPr bwMode="auto">
            <a:xfrm flipH="1">
              <a:off x="83664"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65" name="Freeform 31">
              <a:extLst>
                <a:ext uri="{FF2B5EF4-FFF2-40B4-BE49-F238E27FC236}">
                  <a16:creationId xmlns:a16="http://schemas.microsoft.com/office/drawing/2014/main" id="{31A9F6E1-20EC-47E9-A554-AD8D8BC58A49}"/>
                </a:ext>
              </a:extLst>
            </p:cNvPr>
            <p:cNvSpPr>
              <a:spLocks/>
            </p:cNvSpPr>
            <p:nvPr/>
          </p:nvSpPr>
          <p:spPr bwMode="auto">
            <a:xfrm flipH="1">
              <a:off x="516899"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66" name="Freeform 32">
              <a:extLst>
                <a:ext uri="{FF2B5EF4-FFF2-40B4-BE49-F238E27FC236}">
                  <a16:creationId xmlns:a16="http://schemas.microsoft.com/office/drawing/2014/main" id="{C611903C-5E0F-464F-8B7C-4EB886C1E81B}"/>
                </a:ext>
              </a:extLst>
            </p:cNvPr>
            <p:cNvSpPr>
              <a:spLocks/>
            </p:cNvSpPr>
            <p:nvPr/>
          </p:nvSpPr>
          <p:spPr bwMode="auto">
            <a:xfrm flipH="1">
              <a:off x="190758"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1802" name="Group 1801">
            <a:extLst>
              <a:ext uri="{FF2B5EF4-FFF2-40B4-BE49-F238E27FC236}">
                <a16:creationId xmlns:a16="http://schemas.microsoft.com/office/drawing/2014/main" id="{6AE2B9B6-C947-40E8-9C29-194017E32D74}"/>
              </a:ext>
            </a:extLst>
          </p:cNvPr>
          <p:cNvGrpSpPr/>
          <p:nvPr userDrawn="1"/>
        </p:nvGrpSpPr>
        <p:grpSpPr>
          <a:xfrm>
            <a:off x="83663" y="6049552"/>
            <a:ext cx="12009863" cy="176637"/>
            <a:chOff x="83663" y="6004311"/>
            <a:chExt cx="12009863" cy="176637"/>
          </a:xfrm>
        </p:grpSpPr>
        <p:sp>
          <p:nvSpPr>
            <p:cNvPr id="991" name="Freeform 29">
              <a:extLst>
                <a:ext uri="{FF2B5EF4-FFF2-40B4-BE49-F238E27FC236}">
                  <a16:creationId xmlns:a16="http://schemas.microsoft.com/office/drawing/2014/main" id="{EB84D63A-0D4B-4075-A871-81FF6D72315E}"/>
                </a:ext>
              </a:extLst>
            </p:cNvPr>
            <p:cNvSpPr>
              <a:spLocks/>
            </p:cNvSpPr>
            <p:nvPr/>
          </p:nvSpPr>
          <p:spPr bwMode="auto">
            <a:xfrm>
              <a:off x="305196"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92" name="Freeform 30">
              <a:extLst>
                <a:ext uri="{FF2B5EF4-FFF2-40B4-BE49-F238E27FC236}">
                  <a16:creationId xmlns:a16="http://schemas.microsoft.com/office/drawing/2014/main" id="{F1D8AF92-93AF-40D7-83F8-49E1B7F0320E}"/>
                </a:ext>
              </a:extLst>
            </p:cNvPr>
            <p:cNvSpPr>
              <a:spLocks/>
            </p:cNvSpPr>
            <p:nvPr/>
          </p:nvSpPr>
          <p:spPr bwMode="auto">
            <a:xfrm>
              <a:off x="63133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93" name="Freeform 31">
              <a:extLst>
                <a:ext uri="{FF2B5EF4-FFF2-40B4-BE49-F238E27FC236}">
                  <a16:creationId xmlns:a16="http://schemas.microsoft.com/office/drawing/2014/main" id="{7A35C52B-F028-45FF-8A9A-3622B405140E}"/>
                </a:ext>
              </a:extLst>
            </p:cNvPr>
            <p:cNvSpPr>
              <a:spLocks/>
            </p:cNvSpPr>
            <p:nvPr/>
          </p:nvSpPr>
          <p:spPr bwMode="auto">
            <a:xfrm>
              <a:off x="83663"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94" name="Freeform 32">
              <a:extLst>
                <a:ext uri="{FF2B5EF4-FFF2-40B4-BE49-F238E27FC236}">
                  <a16:creationId xmlns:a16="http://schemas.microsoft.com/office/drawing/2014/main" id="{F53796FF-41D3-410C-BA07-01AF758A968B}"/>
                </a:ext>
              </a:extLst>
            </p:cNvPr>
            <p:cNvSpPr>
              <a:spLocks/>
            </p:cNvSpPr>
            <p:nvPr/>
          </p:nvSpPr>
          <p:spPr bwMode="auto">
            <a:xfrm>
              <a:off x="412290"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95" name="Freeform 29">
              <a:extLst>
                <a:ext uri="{FF2B5EF4-FFF2-40B4-BE49-F238E27FC236}">
                  <a16:creationId xmlns:a16="http://schemas.microsoft.com/office/drawing/2014/main" id="{D29764A6-B722-4AEA-A422-85C549D6243F}"/>
                </a:ext>
              </a:extLst>
            </p:cNvPr>
            <p:cNvSpPr>
              <a:spLocks/>
            </p:cNvSpPr>
            <p:nvPr/>
          </p:nvSpPr>
          <p:spPr bwMode="auto">
            <a:xfrm>
              <a:off x="959966"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96" name="Freeform 30">
              <a:extLst>
                <a:ext uri="{FF2B5EF4-FFF2-40B4-BE49-F238E27FC236}">
                  <a16:creationId xmlns:a16="http://schemas.microsoft.com/office/drawing/2014/main" id="{CDD9BDE7-668C-41CD-A8FE-AE9DBDEBE143}"/>
                </a:ext>
              </a:extLst>
            </p:cNvPr>
            <p:cNvSpPr>
              <a:spLocks/>
            </p:cNvSpPr>
            <p:nvPr/>
          </p:nvSpPr>
          <p:spPr bwMode="auto">
            <a:xfrm>
              <a:off x="1286106"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97" name="Freeform 31">
              <a:extLst>
                <a:ext uri="{FF2B5EF4-FFF2-40B4-BE49-F238E27FC236}">
                  <a16:creationId xmlns:a16="http://schemas.microsoft.com/office/drawing/2014/main" id="{78B4C4D2-DA1D-4895-85E6-12B64EAB8F2A}"/>
                </a:ext>
              </a:extLst>
            </p:cNvPr>
            <p:cNvSpPr>
              <a:spLocks/>
            </p:cNvSpPr>
            <p:nvPr/>
          </p:nvSpPr>
          <p:spPr bwMode="auto">
            <a:xfrm>
              <a:off x="738432"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98" name="Freeform 32">
              <a:extLst>
                <a:ext uri="{FF2B5EF4-FFF2-40B4-BE49-F238E27FC236}">
                  <a16:creationId xmlns:a16="http://schemas.microsoft.com/office/drawing/2014/main" id="{BC0006B3-F800-4317-8783-B91A4FE4E362}"/>
                </a:ext>
              </a:extLst>
            </p:cNvPr>
            <p:cNvSpPr>
              <a:spLocks/>
            </p:cNvSpPr>
            <p:nvPr/>
          </p:nvSpPr>
          <p:spPr bwMode="auto">
            <a:xfrm>
              <a:off x="1067060"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99" name="Freeform 29">
              <a:extLst>
                <a:ext uri="{FF2B5EF4-FFF2-40B4-BE49-F238E27FC236}">
                  <a16:creationId xmlns:a16="http://schemas.microsoft.com/office/drawing/2014/main" id="{041382CF-61FD-4660-8FB5-598FB6C616D0}"/>
                </a:ext>
              </a:extLst>
            </p:cNvPr>
            <p:cNvSpPr>
              <a:spLocks/>
            </p:cNvSpPr>
            <p:nvPr/>
          </p:nvSpPr>
          <p:spPr bwMode="auto">
            <a:xfrm>
              <a:off x="1614734"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00" name="Freeform 30">
              <a:extLst>
                <a:ext uri="{FF2B5EF4-FFF2-40B4-BE49-F238E27FC236}">
                  <a16:creationId xmlns:a16="http://schemas.microsoft.com/office/drawing/2014/main" id="{9972FE09-1F04-48BB-BD9D-5FBDA3046307}"/>
                </a:ext>
              </a:extLst>
            </p:cNvPr>
            <p:cNvSpPr>
              <a:spLocks/>
            </p:cNvSpPr>
            <p:nvPr/>
          </p:nvSpPr>
          <p:spPr bwMode="auto">
            <a:xfrm>
              <a:off x="194087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01" name="Freeform 31">
              <a:extLst>
                <a:ext uri="{FF2B5EF4-FFF2-40B4-BE49-F238E27FC236}">
                  <a16:creationId xmlns:a16="http://schemas.microsoft.com/office/drawing/2014/main" id="{C718D31D-4141-4227-9283-7AFF23586B7C}"/>
                </a:ext>
              </a:extLst>
            </p:cNvPr>
            <p:cNvSpPr>
              <a:spLocks/>
            </p:cNvSpPr>
            <p:nvPr/>
          </p:nvSpPr>
          <p:spPr bwMode="auto">
            <a:xfrm>
              <a:off x="1393201"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02" name="Freeform 32">
              <a:extLst>
                <a:ext uri="{FF2B5EF4-FFF2-40B4-BE49-F238E27FC236}">
                  <a16:creationId xmlns:a16="http://schemas.microsoft.com/office/drawing/2014/main" id="{95D7D8FE-4145-481D-A4D8-15658D707B6C}"/>
                </a:ext>
              </a:extLst>
            </p:cNvPr>
            <p:cNvSpPr>
              <a:spLocks/>
            </p:cNvSpPr>
            <p:nvPr/>
          </p:nvSpPr>
          <p:spPr bwMode="auto">
            <a:xfrm>
              <a:off x="1721829"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03" name="Freeform 29">
              <a:extLst>
                <a:ext uri="{FF2B5EF4-FFF2-40B4-BE49-F238E27FC236}">
                  <a16:creationId xmlns:a16="http://schemas.microsoft.com/office/drawing/2014/main" id="{A663F658-2CC6-417E-A9EB-6C8F752E0F3B}"/>
                </a:ext>
              </a:extLst>
            </p:cNvPr>
            <p:cNvSpPr>
              <a:spLocks/>
            </p:cNvSpPr>
            <p:nvPr/>
          </p:nvSpPr>
          <p:spPr bwMode="auto">
            <a:xfrm>
              <a:off x="2269503"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04" name="Freeform 30">
              <a:extLst>
                <a:ext uri="{FF2B5EF4-FFF2-40B4-BE49-F238E27FC236}">
                  <a16:creationId xmlns:a16="http://schemas.microsoft.com/office/drawing/2014/main" id="{33ECAD77-0D8A-488D-92A4-7681FD0685EE}"/>
                </a:ext>
              </a:extLst>
            </p:cNvPr>
            <p:cNvSpPr>
              <a:spLocks/>
            </p:cNvSpPr>
            <p:nvPr/>
          </p:nvSpPr>
          <p:spPr bwMode="auto">
            <a:xfrm>
              <a:off x="2595644"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05" name="Freeform 31">
              <a:extLst>
                <a:ext uri="{FF2B5EF4-FFF2-40B4-BE49-F238E27FC236}">
                  <a16:creationId xmlns:a16="http://schemas.microsoft.com/office/drawing/2014/main" id="{5CBC7ED8-966B-4D67-8082-31BA034622B8}"/>
                </a:ext>
              </a:extLst>
            </p:cNvPr>
            <p:cNvSpPr>
              <a:spLocks/>
            </p:cNvSpPr>
            <p:nvPr/>
          </p:nvSpPr>
          <p:spPr bwMode="auto">
            <a:xfrm>
              <a:off x="2047969"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06" name="Freeform 32">
              <a:extLst>
                <a:ext uri="{FF2B5EF4-FFF2-40B4-BE49-F238E27FC236}">
                  <a16:creationId xmlns:a16="http://schemas.microsoft.com/office/drawing/2014/main" id="{9E28EFD6-33FE-4BAC-AA4E-F24484F8CADB}"/>
                </a:ext>
              </a:extLst>
            </p:cNvPr>
            <p:cNvSpPr>
              <a:spLocks/>
            </p:cNvSpPr>
            <p:nvPr/>
          </p:nvSpPr>
          <p:spPr bwMode="auto">
            <a:xfrm>
              <a:off x="2376598"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07" name="Freeform 477">
              <a:extLst>
                <a:ext uri="{FF2B5EF4-FFF2-40B4-BE49-F238E27FC236}">
                  <a16:creationId xmlns:a16="http://schemas.microsoft.com/office/drawing/2014/main" id="{35618359-81CE-4C99-A497-F508740CB0DD}"/>
                </a:ext>
              </a:extLst>
            </p:cNvPr>
            <p:cNvSpPr>
              <a:spLocks/>
            </p:cNvSpPr>
            <p:nvPr/>
          </p:nvSpPr>
          <p:spPr bwMode="auto">
            <a:xfrm>
              <a:off x="292427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08" name="Freeform 478">
              <a:extLst>
                <a:ext uri="{FF2B5EF4-FFF2-40B4-BE49-F238E27FC236}">
                  <a16:creationId xmlns:a16="http://schemas.microsoft.com/office/drawing/2014/main" id="{5928097D-BC24-45B5-968F-84D6BE800D5C}"/>
                </a:ext>
              </a:extLst>
            </p:cNvPr>
            <p:cNvSpPr>
              <a:spLocks/>
            </p:cNvSpPr>
            <p:nvPr/>
          </p:nvSpPr>
          <p:spPr bwMode="auto">
            <a:xfrm>
              <a:off x="3250413"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09" name="Freeform 479">
              <a:extLst>
                <a:ext uri="{FF2B5EF4-FFF2-40B4-BE49-F238E27FC236}">
                  <a16:creationId xmlns:a16="http://schemas.microsoft.com/office/drawing/2014/main" id="{D2F14BB8-A075-4E01-A02D-ED0304BD8BE5}"/>
                </a:ext>
              </a:extLst>
            </p:cNvPr>
            <p:cNvSpPr>
              <a:spLocks/>
            </p:cNvSpPr>
            <p:nvPr/>
          </p:nvSpPr>
          <p:spPr bwMode="auto">
            <a:xfrm>
              <a:off x="2702739"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10" name="Freeform 480">
              <a:extLst>
                <a:ext uri="{FF2B5EF4-FFF2-40B4-BE49-F238E27FC236}">
                  <a16:creationId xmlns:a16="http://schemas.microsoft.com/office/drawing/2014/main" id="{9283E334-67B2-411D-8C60-F399A3FD7607}"/>
                </a:ext>
              </a:extLst>
            </p:cNvPr>
            <p:cNvSpPr>
              <a:spLocks/>
            </p:cNvSpPr>
            <p:nvPr/>
          </p:nvSpPr>
          <p:spPr bwMode="auto">
            <a:xfrm>
              <a:off x="3031366"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11" name="Freeform 29">
              <a:extLst>
                <a:ext uri="{FF2B5EF4-FFF2-40B4-BE49-F238E27FC236}">
                  <a16:creationId xmlns:a16="http://schemas.microsoft.com/office/drawing/2014/main" id="{D2F28BD3-34CC-4DBC-9BF2-F92663233B15}"/>
                </a:ext>
              </a:extLst>
            </p:cNvPr>
            <p:cNvSpPr>
              <a:spLocks/>
            </p:cNvSpPr>
            <p:nvPr/>
          </p:nvSpPr>
          <p:spPr bwMode="auto">
            <a:xfrm>
              <a:off x="357904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12" name="Freeform 31">
              <a:extLst>
                <a:ext uri="{FF2B5EF4-FFF2-40B4-BE49-F238E27FC236}">
                  <a16:creationId xmlns:a16="http://schemas.microsoft.com/office/drawing/2014/main" id="{65C4C200-00FB-4671-B0FC-9B5903EFA6B5}"/>
                </a:ext>
              </a:extLst>
            </p:cNvPr>
            <p:cNvSpPr>
              <a:spLocks/>
            </p:cNvSpPr>
            <p:nvPr/>
          </p:nvSpPr>
          <p:spPr bwMode="auto">
            <a:xfrm>
              <a:off x="3357508"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13" name="Freeform 29">
              <a:extLst>
                <a:ext uri="{FF2B5EF4-FFF2-40B4-BE49-F238E27FC236}">
                  <a16:creationId xmlns:a16="http://schemas.microsoft.com/office/drawing/2014/main" id="{9EE12FD9-1A60-4B4E-BDCE-456710EF8B63}"/>
                </a:ext>
              </a:extLst>
            </p:cNvPr>
            <p:cNvSpPr>
              <a:spLocks/>
            </p:cNvSpPr>
            <p:nvPr/>
          </p:nvSpPr>
          <p:spPr bwMode="auto">
            <a:xfrm>
              <a:off x="390767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14" name="Freeform 30">
              <a:extLst>
                <a:ext uri="{FF2B5EF4-FFF2-40B4-BE49-F238E27FC236}">
                  <a16:creationId xmlns:a16="http://schemas.microsoft.com/office/drawing/2014/main" id="{02C3A7AC-51C2-4F57-9CEC-D92373F5D1BF}"/>
                </a:ext>
              </a:extLst>
            </p:cNvPr>
            <p:cNvSpPr>
              <a:spLocks/>
            </p:cNvSpPr>
            <p:nvPr/>
          </p:nvSpPr>
          <p:spPr bwMode="auto">
            <a:xfrm>
              <a:off x="4233811"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15" name="Freeform 31">
              <a:extLst>
                <a:ext uri="{FF2B5EF4-FFF2-40B4-BE49-F238E27FC236}">
                  <a16:creationId xmlns:a16="http://schemas.microsoft.com/office/drawing/2014/main" id="{AF46A3D3-8E3C-439D-A7F2-0BE48D34FEEB}"/>
                </a:ext>
              </a:extLst>
            </p:cNvPr>
            <p:cNvSpPr>
              <a:spLocks/>
            </p:cNvSpPr>
            <p:nvPr/>
          </p:nvSpPr>
          <p:spPr bwMode="auto">
            <a:xfrm>
              <a:off x="3686136"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16" name="Freeform 32">
              <a:extLst>
                <a:ext uri="{FF2B5EF4-FFF2-40B4-BE49-F238E27FC236}">
                  <a16:creationId xmlns:a16="http://schemas.microsoft.com/office/drawing/2014/main" id="{93D30021-48E0-42FB-BA4B-DFA777ABD635}"/>
                </a:ext>
              </a:extLst>
            </p:cNvPr>
            <p:cNvSpPr>
              <a:spLocks/>
            </p:cNvSpPr>
            <p:nvPr/>
          </p:nvSpPr>
          <p:spPr bwMode="auto">
            <a:xfrm>
              <a:off x="4014764"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17" name="Freeform 29">
              <a:extLst>
                <a:ext uri="{FF2B5EF4-FFF2-40B4-BE49-F238E27FC236}">
                  <a16:creationId xmlns:a16="http://schemas.microsoft.com/office/drawing/2014/main" id="{DAE0A4FD-A28E-49B5-B2B8-06411201C2EA}"/>
                </a:ext>
              </a:extLst>
            </p:cNvPr>
            <p:cNvSpPr>
              <a:spLocks/>
            </p:cNvSpPr>
            <p:nvPr/>
          </p:nvSpPr>
          <p:spPr bwMode="auto">
            <a:xfrm>
              <a:off x="4562439"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18" name="Freeform 30">
              <a:extLst>
                <a:ext uri="{FF2B5EF4-FFF2-40B4-BE49-F238E27FC236}">
                  <a16:creationId xmlns:a16="http://schemas.microsoft.com/office/drawing/2014/main" id="{E1AD0E62-6039-4044-9190-5A00ABCBD677}"/>
                </a:ext>
              </a:extLst>
            </p:cNvPr>
            <p:cNvSpPr>
              <a:spLocks/>
            </p:cNvSpPr>
            <p:nvPr/>
          </p:nvSpPr>
          <p:spPr bwMode="auto">
            <a:xfrm>
              <a:off x="488858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19" name="Freeform 31">
              <a:extLst>
                <a:ext uri="{FF2B5EF4-FFF2-40B4-BE49-F238E27FC236}">
                  <a16:creationId xmlns:a16="http://schemas.microsoft.com/office/drawing/2014/main" id="{06D3B464-B7F8-4CAD-AE5F-D5203D62B08A}"/>
                </a:ext>
              </a:extLst>
            </p:cNvPr>
            <p:cNvSpPr>
              <a:spLocks/>
            </p:cNvSpPr>
            <p:nvPr/>
          </p:nvSpPr>
          <p:spPr bwMode="auto">
            <a:xfrm>
              <a:off x="4340905"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20" name="Freeform 32">
              <a:extLst>
                <a:ext uri="{FF2B5EF4-FFF2-40B4-BE49-F238E27FC236}">
                  <a16:creationId xmlns:a16="http://schemas.microsoft.com/office/drawing/2014/main" id="{D7FB8E1A-03D3-48EC-8354-8ED146B811BF}"/>
                </a:ext>
              </a:extLst>
            </p:cNvPr>
            <p:cNvSpPr>
              <a:spLocks/>
            </p:cNvSpPr>
            <p:nvPr/>
          </p:nvSpPr>
          <p:spPr bwMode="auto">
            <a:xfrm>
              <a:off x="4669534"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21" name="Freeform 29">
              <a:extLst>
                <a:ext uri="{FF2B5EF4-FFF2-40B4-BE49-F238E27FC236}">
                  <a16:creationId xmlns:a16="http://schemas.microsoft.com/office/drawing/2014/main" id="{EFD056BF-C48D-4B03-B052-6DD2738EFAE3}"/>
                </a:ext>
              </a:extLst>
            </p:cNvPr>
            <p:cNvSpPr>
              <a:spLocks/>
            </p:cNvSpPr>
            <p:nvPr/>
          </p:nvSpPr>
          <p:spPr bwMode="auto">
            <a:xfrm>
              <a:off x="5217208"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22" name="Freeform 30">
              <a:extLst>
                <a:ext uri="{FF2B5EF4-FFF2-40B4-BE49-F238E27FC236}">
                  <a16:creationId xmlns:a16="http://schemas.microsoft.com/office/drawing/2014/main" id="{3CE438B3-A909-451C-893B-2ACFEB7E52E7}"/>
                </a:ext>
              </a:extLst>
            </p:cNvPr>
            <p:cNvSpPr>
              <a:spLocks/>
            </p:cNvSpPr>
            <p:nvPr/>
          </p:nvSpPr>
          <p:spPr bwMode="auto">
            <a:xfrm>
              <a:off x="5543348"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23" name="Freeform 31">
              <a:extLst>
                <a:ext uri="{FF2B5EF4-FFF2-40B4-BE49-F238E27FC236}">
                  <a16:creationId xmlns:a16="http://schemas.microsoft.com/office/drawing/2014/main" id="{5B688E72-91E2-4D28-B779-946F4D23A8A2}"/>
                </a:ext>
              </a:extLst>
            </p:cNvPr>
            <p:cNvSpPr>
              <a:spLocks/>
            </p:cNvSpPr>
            <p:nvPr/>
          </p:nvSpPr>
          <p:spPr bwMode="auto">
            <a:xfrm>
              <a:off x="4995674"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24" name="Freeform 32">
              <a:extLst>
                <a:ext uri="{FF2B5EF4-FFF2-40B4-BE49-F238E27FC236}">
                  <a16:creationId xmlns:a16="http://schemas.microsoft.com/office/drawing/2014/main" id="{C6F43DA8-BC73-4C5B-94E4-8CB2D4468EEE}"/>
                </a:ext>
              </a:extLst>
            </p:cNvPr>
            <p:cNvSpPr>
              <a:spLocks/>
            </p:cNvSpPr>
            <p:nvPr/>
          </p:nvSpPr>
          <p:spPr bwMode="auto">
            <a:xfrm>
              <a:off x="5324302"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25" name="Freeform 29">
              <a:extLst>
                <a:ext uri="{FF2B5EF4-FFF2-40B4-BE49-F238E27FC236}">
                  <a16:creationId xmlns:a16="http://schemas.microsoft.com/office/drawing/2014/main" id="{A93BE57F-9371-4213-880C-5219F3B954C9}"/>
                </a:ext>
              </a:extLst>
            </p:cNvPr>
            <p:cNvSpPr>
              <a:spLocks/>
            </p:cNvSpPr>
            <p:nvPr/>
          </p:nvSpPr>
          <p:spPr bwMode="auto">
            <a:xfrm>
              <a:off x="587197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26" name="Freeform 30">
              <a:extLst>
                <a:ext uri="{FF2B5EF4-FFF2-40B4-BE49-F238E27FC236}">
                  <a16:creationId xmlns:a16="http://schemas.microsoft.com/office/drawing/2014/main" id="{B6D16DFA-7938-42BA-B53A-E3C4687F5840}"/>
                </a:ext>
              </a:extLst>
            </p:cNvPr>
            <p:cNvSpPr>
              <a:spLocks/>
            </p:cNvSpPr>
            <p:nvPr/>
          </p:nvSpPr>
          <p:spPr bwMode="auto">
            <a:xfrm>
              <a:off x="6198118"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27" name="Freeform 31">
              <a:extLst>
                <a:ext uri="{FF2B5EF4-FFF2-40B4-BE49-F238E27FC236}">
                  <a16:creationId xmlns:a16="http://schemas.microsoft.com/office/drawing/2014/main" id="{45CDCBB6-708E-44CF-BA65-BACA9386BACD}"/>
                </a:ext>
              </a:extLst>
            </p:cNvPr>
            <p:cNvSpPr>
              <a:spLocks/>
            </p:cNvSpPr>
            <p:nvPr/>
          </p:nvSpPr>
          <p:spPr bwMode="auto">
            <a:xfrm>
              <a:off x="5650443"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28" name="Freeform 32">
              <a:extLst>
                <a:ext uri="{FF2B5EF4-FFF2-40B4-BE49-F238E27FC236}">
                  <a16:creationId xmlns:a16="http://schemas.microsoft.com/office/drawing/2014/main" id="{CE334FF6-8932-44E4-8D98-543369ABBAAC}"/>
                </a:ext>
              </a:extLst>
            </p:cNvPr>
            <p:cNvSpPr>
              <a:spLocks/>
            </p:cNvSpPr>
            <p:nvPr/>
          </p:nvSpPr>
          <p:spPr bwMode="auto">
            <a:xfrm>
              <a:off x="5979071"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29" name="Freeform 499">
              <a:extLst>
                <a:ext uri="{FF2B5EF4-FFF2-40B4-BE49-F238E27FC236}">
                  <a16:creationId xmlns:a16="http://schemas.microsoft.com/office/drawing/2014/main" id="{23A5D089-5B4E-48DD-878E-DE2590AB1821}"/>
                </a:ext>
              </a:extLst>
            </p:cNvPr>
            <p:cNvSpPr>
              <a:spLocks/>
            </p:cNvSpPr>
            <p:nvPr/>
          </p:nvSpPr>
          <p:spPr bwMode="auto">
            <a:xfrm>
              <a:off x="652674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30" name="Freeform 500">
              <a:extLst>
                <a:ext uri="{FF2B5EF4-FFF2-40B4-BE49-F238E27FC236}">
                  <a16:creationId xmlns:a16="http://schemas.microsoft.com/office/drawing/2014/main" id="{DCA739D1-CC8F-441B-93B7-0AE669F9BD4B}"/>
                </a:ext>
              </a:extLst>
            </p:cNvPr>
            <p:cNvSpPr>
              <a:spLocks/>
            </p:cNvSpPr>
            <p:nvPr/>
          </p:nvSpPr>
          <p:spPr bwMode="auto">
            <a:xfrm>
              <a:off x="685288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31" name="Freeform 501">
              <a:extLst>
                <a:ext uri="{FF2B5EF4-FFF2-40B4-BE49-F238E27FC236}">
                  <a16:creationId xmlns:a16="http://schemas.microsoft.com/office/drawing/2014/main" id="{50221695-4D2C-410B-9E90-48351BC17887}"/>
                </a:ext>
              </a:extLst>
            </p:cNvPr>
            <p:cNvSpPr>
              <a:spLocks/>
            </p:cNvSpPr>
            <p:nvPr/>
          </p:nvSpPr>
          <p:spPr bwMode="auto">
            <a:xfrm>
              <a:off x="6305212"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32" name="Freeform 502">
              <a:extLst>
                <a:ext uri="{FF2B5EF4-FFF2-40B4-BE49-F238E27FC236}">
                  <a16:creationId xmlns:a16="http://schemas.microsoft.com/office/drawing/2014/main" id="{61422459-4037-4AE7-8D9E-07BB41EA3916}"/>
                </a:ext>
              </a:extLst>
            </p:cNvPr>
            <p:cNvSpPr>
              <a:spLocks/>
            </p:cNvSpPr>
            <p:nvPr/>
          </p:nvSpPr>
          <p:spPr bwMode="auto">
            <a:xfrm>
              <a:off x="6633840"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33" name="Freeform 29">
              <a:extLst>
                <a:ext uri="{FF2B5EF4-FFF2-40B4-BE49-F238E27FC236}">
                  <a16:creationId xmlns:a16="http://schemas.microsoft.com/office/drawing/2014/main" id="{E07A424F-E204-43A1-8F6A-4765B0491B33}"/>
                </a:ext>
              </a:extLst>
            </p:cNvPr>
            <p:cNvSpPr>
              <a:spLocks/>
            </p:cNvSpPr>
            <p:nvPr/>
          </p:nvSpPr>
          <p:spPr bwMode="auto">
            <a:xfrm>
              <a:off x="718151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34" name="Freeform 31">
              <a:extLst>
                <a:ext uri="{FF2B5EF4-FFF2-40B4-BE49-F238E27FC236}">
                  <a16:creationId xmlns:a16="http://schemas.microsoft.com/office/drawing/2014/main" id="{43C16675-1119-4B14-BA22-BA13776B3932}"/>
                </a:ext>
              </a:extLst>
            </p:cNvPr>
            <p:cNvSpPr>
              <a:spLocks/>
            </p:cNvSpPr>
            <p:nvPr/>
          </p:nvSpPr>
          <p:spPr bwMode="auto">
            <a:xfrm>
              <a:off x="6959981"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01" name="Freeform 29">
              <a:extLst>
                <a:ext uri="{FF2B5EF4-FFF2-40B4-BE49-F238E27FC236}">
                  <a16:creationId xmlns:a16="http://schemas.microsoft.com/office/drawing/2014/main" id="{DC86AB09-3245-4C62-8429-D264B9BBAC1B}"/>
                </a:ext>
              </a:extLst>
            </p:cNvPr>
            <p:cNvSpPr>
              <a:spLocks/>
            </p:cNvSpPr>
            <p:nvPr/>
          </p:nvSpPr>
          <p:spPr bwMode="auto">
            <a:xfrm>
              <a:off x="751014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02" name="Freeform 30">
              <a:extLst>
                <a:ext uri="{FF2B5EF4-FFF2-40B4-BE49-F238E27FC236}">
                  <a16:creationId xmlns:a16="http://schemas.microsoft.com/office/drawing/2014/main" id="{34DB5ADD-5F68-4366-912B-571D7F278A0A}"/>
                </a:ext>
              </a:extLst>
            </p:cNvPr>
            <p:cNvSpPr>
              <a:spLocks/>
            </p:cNvSpPr>
            <p:nvPr/>
          </p:nvSpPr>
          <p:spPr bwMode="auto">
            <a:xfrm>
              <a:off x="7836283"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03" name="Freeform 31">
              <a:extLst>
                <a:ext uri="{FF2B5EF4-FFF2-40B4-BE49-F238E27FC236}">
                  <a16:creationId xmlns:a16="http://schemas.microsoft.com/office/drawing/2014/main" id="{3C54F082-BA8D-44B1-85D8-2A4F065B4FE5}"/>
                </a:ext>
              </a:extLst>
            </p:cNvPr>
            <p:cNvSpPr>
              <a:spLocks/>
            </p:cNvSpPr>
            <p:nvPr/>
          </p:nvSpPr>
          <p:spPr bwMode="auto">
            <a:xfrm>
              <a:off x="7288609"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04" name="Freeform 32">
              <a:extLst>
                <a:ext uri="{FF2B5EF4-FFF2-40B4-BE49-F238E27FC236}">
                  <a16:creationId xmlns:a16="http://schemas.microsoft.com/office/drawing/2014/main" id="{C0BD7B2F-A041-419C-9DEC-F49823001D4D}"/>
                </a:ext>
              </a:extLst>
            </p:cNvPr>
            <p:cNvSpPr>
              <a:spLocks/>
            </p:cNvSpPr>
            <p:nvPr/>
          </p:nvSpPr>
          <p:spPr bwMode="auto">
            <a:xfrm>
              <a:off x="7617237"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05" name="Freeform 29">
              <a:extLst>
                <a:ext uri="{FF2B5EF4-FFF2-40B4-BE49-F238E27FC236}">
                  <a16:creationId xmlns:a16="http://schemas.microsoft.com/office/drawing/2014/main" id="{39CD8CB6-AA94-45E9-95F4-CA6B912906CE}"/>
                </a:ext>
              </a:extLst>
            </p:cNvPr>
            <p:cNvSpPr>
              <a:spLocks/>
            </p:cNvSpPr>
            <p:nvPr/>
          </p:nvSpPr>
          <p:spPr bwMode="auto">
            <a:xfrm>
              <a:off x="816491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06" name="Freeform 30">
              <a:extLst>
                <a:ext uri="{FF2B5EF4-FFF2-40B4-BE49-F238E27FC236}">
                  <a16:creationId xmlns:a16="http://schemas.microsoft.com/office/drawing/2014/main" id="{7873A49E-A290-4115-83FA-5688742A6252}"/>
                </a:ext>
              </a:extLst>
            </p:cNvPr>
            <p:cNvSpPr>
              <a:spLocks/>
            </p:cNvSpPr>
            <p:nvPr/>
          </p:nvSpPr>
          <p:spPr bwMode="auto">
            <a:xfrm>
              <a:off x="849105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07" name="Freeform 31">
              <a:extLst>
                <a:ext uri="{FF2B5EF4-FFF2-40B4-BE49-F238E27FC236}">
                  <a16:creationId xmlns:a16="http://schemas.microsoft.com/office/drawing/2014/main" id="{BF858DC7-9EFD-473D-8D68-15EEFC83E46A}"/>
                </a:ext>
              </a:extLst>
            </p:cNvPr>
            <p:cNvSpPr>
              <a:spLocks/>
            </p:cNvSpPr>
            <p:nvPr/>
          </p:nvSpPr>
          <p:spPr bwMode="auto">
            <a:xfrm>
              <a:off x="7943378"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08" name="Freeform 32">
              <a:extLst>
                <a:ext uri="{FF2B5EF4-FFF2-40B4-BE49-F238E27FC236}">
                  <a16:creationId xmlns:a16="http://schemas.microsoft.com/office/drawing/2014/main" id="{EF195FB3-5F31-462A-9F78-28B87100C7AD}"/>
                </a:ext>
              </a:extLst>
            </p:cNvPr>
            <p:cNvSpPr>
              <a:spLocks/>
            </p:cNvSpPr>
            <p:nvPr/>
          </p:nvSpPr>
          <p:spPr bwMode="auto">
            <a:xfrm>
              <a:off x="8272007"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09" name="Freeform 29">
              <a:extLst>
                <a:ext uri="{FF2B5EF4-FFF2-40B4-BE49-F238E27FC236}">
                  <a16:creationId xmlns:a16="http://schemas.microsoft.com/office/drawing/2014/main" id="{57213923-4788-4824-B9AC-75A980CBAA90}"/>
                </a:ext>
              </a:extLst>
            </p:cNvPr>
            <p:cNvSpPr>
              <a:spLocks/>
            </p:cNvSpPr>
            <p:nvPr/>
          </p:nvSpPr>
          <p:spPr bwMode="auto">
            <a:xfrm>
              <a:off x="881968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10" name="Freeform 30">
              <a:extLst>
                <a:ext uri="{FF2B5EF4-FFF2-40B4-BE49-F238E27FC236}">
                  <a16:creationId xmlns:a16="http://schemas.microsoft.com/office/drawing/2014/main" id="{B3AA177E-08F8-4767-9504-4C140C188E54}"/>
                </a:ext>
              </a:extLst>
            </p:cNvPr>
            <p:cNvSpPr>
              <a:spLocks/>
            </p:cNvSpPr>
            <p:nvPr/>
          </p:nvSpPr>
          <p:spPr bwMode="auto">
            <a:xfrm>
              <a:off x="9145821"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11" name="Freeform 31">
              <a:extLst>
                <a:ext uri="{FF2B5EF4-FFF2-40B4-BE49-F238E27FC236}">
                  <a16:creationId xmlns:a16="http://schemas.microsoft.com/office/drawing/2014/main" id="{4F564A3C-0622-4D60-87C6-3A5B7F49695D}"/>
                </a:ext>
              </a:extLst>
            </p:cNvPr>
            <p:cNvSpPr>
              <a:spLocks/>
            </p:cNvSpPr>
            <p:nvPr/>
          </p:nvSpPr>
          <p:spPr bwMode="auto">
            <a:xfrm>
              <a:off x="8598147"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12" name="Freeform 32">
              <a:extLst>
                <a:ext uri="{FF2B5EF4-FFF2-40B4-BE49-F238E27FC236}">
                  <a16:creationId xmlns:a16="http://schemas.microsoft.com/office/drawing/2014/main" id="{805E1316-96DE-478C-A377-5DB19921C10B}"/>
                </a:ext>
              </a:extLst>
            </p:cNvPr>
            <p:cNvSpPr>
              <a:spLocks/>
            </p:cNvSpPr>
            <p:nvPr/>
          </p:nvSpPr>
          <p:spPr bwMode="auto">
            <a:xfrm>
              <a:off x="8926774"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13" name="Freeform 29">
              <a:extLst>
                <a:ext uri="{FF2B5EF4-FFF2-40B4-BE49-F238E27FC236}">
                  <a16:creationId xmlns:a16="http://schemas.microsoft.com/office/drawing/2014/main" id="{E2F44C27-0BBB-480C-BF23-8DC2C71BBED8}"/>
                </a:ext>
              </a:extLst>
            </p:cNvPr>
            <p:cNvSpPr>
              <a:spLocks/>
            </p:cNvSpPr>
            <p:nvPr/>
          </p:nvSpPr>
          <p:spPr bwMode="auto">
            <a:xfrm>
              <a:off x="947445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14" name="Freeform 30">
              <a:extLst>
                <a:ext uri="{FF2B5EF4-FFF2-40B4-BE49-F238E27FC236}">
                  <a16:creationId xmlns:a16="http://schemas.microsoft.com/office/drawing/2014/main" id="{971E956E-30BA-4587-AB17-5774BFE67EC2}"/>
                </a:ext>
              </a:extLst>
            </p:cNvPr>
            <p:cNvSpPr>
              <a:spLocks/>
            </p:cNvSpPr>
            <p:nvPr/>
          </p:nvSpPr>
          <p:spPr bwMode="auto">
            <a:xfrm>
              <a:off x="9800591"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15" name="Freeform 31">
              <a:extLst>
                <a:ext uri="{FF2B5EF4-FFF2-40B4-BE49-F238E27FC236}">
                  <a16:creationId xmlns:a16="http://schemas.microsoft.com/office/drawing/2014/main" id="{85E3166C-51C8-46FE-9298-F13A32E2754C}"/>
                </a:ext>
              </a:extLst>
            </p:cNvPr>
            <p:cNvSpPr>
              <a:spLocks/>
            </p:cNvSpPr>
            <p:nvPr/>
          </p:nvSpPr>
          <p:spPr bwMode="auto">
            <a:xfrm>
              <a:off x="9252915"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16" name="Freeform 32">
              <a:extLst>
                <a:ext uri="{FF2B5EF4-FFF2-40B4-BE49-F238E27FC236}">
                  <a16:creationId xmlns:a16="http://schemas.microsoft.com/office/drawing/2014/main" id="{525E9EF6-96B9-4A89-8208-3284D6D2158D}"/>
                </a:ext>
              </a:extLst>
            </p:cNvPr>
            <p:cNvSpPr>
              <a:spLocks/>
            </p:cNvSpPr>
            <p:nvPr/>
          </p:nvSpPr>
          <p:spPr bwMode="auto">
            <a:xfrm>
              <a:off x="9581544"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17" name="Freeform 387">
              <a:extLst>
                <a:ext uri="{FF2B5EF4-FFF2-40B4-BE49-F238E27FC236}">
                  <a16:creationId xmlns:a16="http://schemas.microsoft.com/office/drawing/2014/main" id="{478A8BCC-B32A-4E39-ABA1-9E4D13B7B8E8}"/>
                </a:ext>
              </a:extLst>
            </p:cNvPr>
            <p:cNvSpPr>
              <a:spLocks/>
            </p:cNvSpPr>
            <p:nvPr/>
          </p:nvSpPr>
          <p:spPr bwMode="auto">
            <a:xfrm>
              <a:off x="10129218"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18" name="Freeform 388">
              <a:extLst>
                <a:ext uri="{FF2B5EF4-FFF2-40B4-BE49-F238E27FC236}">
                  <a16:creationId xmlns:a16="http://schemas.microsoft.com/office/drawing/2014/main" id="{5614BBD2-EB0C-49E9-B44B-1A6437E671E9}"/>
                </a:ext>
              </a:extLst>
            </p:cNvPr>
            <p:cNvSpPr>
              <a:spLocks/>
            </p:cNvSpPr>
            <p:nvPr/>
          </p:nvSpPr>
          <p:spPr bwMode="auto">
            <a:xfrm>
              <a:off x="1045536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19" name="Freeform 389">
              <a:extLst>
                <a:ext uri="{FF2B5EF4-FFF2-40B4-BE49-F238E27FC236}">
                  <a16:creationId xmlns:a16="http://schemas.microsoft.com/office/drawing/2014/main" id="{2EDB4054-5229-4CA6-8895-DC3046D61967}"/>
                </a:ext>
              </a:extLst>
            </p:cNvPr>
            <p:cNvSpPr>
              <a:spLocks/>
            </p:cNvSpPr>
            <p:nvPr/>
          </p:nvSpPr>
          <p:spPr bwMode="auto">
            <a:xfrm>
              <a:off x="9907685"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20" name="Freeform 390">
              <a:extLst>
                <a:ext uri="{FF2B5EF4-FFF2-40B4-BE49-F238E27FC236}">
                  <a16:creationId xmlns:a16="http://schemas.microsoft.com/office/drawing/2014/main" id="{87A5FF6A-C9E1-4782-8DBF-68D362A1DDE0}"/>
                </a:ext>
              </a:extLst>
            </p:cNvPr>
            <p:cNvSpPr>
              <a:spLocks/>
            </p:cNvSpPr>
            <p:nvPr/>
          </p:nvSpPr>
          <p:spPr bwMode="auto">
            <a:xfrm>
              <a:off x="10236312"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21" name="Freeform 29">
              <a:extLst>
                <a:ext uri="{FF2B5EF4-FFF2-40B4-BE49-F238E27FC236}">
                  <a16:creationId xmlns:a16="http://schemas.microsoft.com/office/drawing/2014/main" id="{B1974EDF-FF26-4920-B532-D7F90207960C}"/>
                </a:ext>
              </a:extLst>
            </p:cNvPr>
            <p:cNvSpPr>
              <a:spLocks/>
            </p:cNvSpPr>
            <p:nvPr/>
          </p:nvSpPr>
          <p:spPr bwMode="auto">
            <a:xfrm>
              <a:off x="1078398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22" name="Freeform 31">
              <a:extLst>
                <a:ext uri="{FF2B5EF4-FFF2-40B4-BE49-F238E27FC236}">
                  <a16:creationId xmlns:a16="http://schemas.microsoft.com/office/drawing/2014/main" id="{2A17A771-20D7-492B-B75E-E2947ACD44CC}"/>
                </a:ext>
              </a:extLst>
            </p:cNvPr>
            <p:cNvSpPr>
              <a:spLocks/>
            </p:cNvSpPr>
            <p:nvPr/>
          </p:nvSpPr>
          <p:spPr bwMode="auto">
            <a:xfrm>
              <a:off x="10562454"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23" name="Freeform 29">
              <a:extLst>
                <a:ext uri="{FF2B5EF4-FFF2-40B4-BE49-F238E27FC236}">
                  <a16:creationId xmlns:a16="http://schemas.microsoft.com/office/drawing/2014/main" id="{10BAC488-EF39-4573-A277-FF040FEBA991}"/>
                </a:ext>
              </a:extLst>
            </p:cNvPr>
            <p:cNvSpPr>
              <a:spLocks/>
            </p:cNvSpPr>
            <p:nvPr/>
          </p:nvSpPr>
          <p:spPr bwMode="auto">
            <a:xfrm>
              <a:off x="1111261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24" name="Freeform 30">
              <a:extLst>
                <a:ext uri="{FF2B5EF4-FFF2-40B4-BE49-F238E27FC236}">
                  <a16:creationId xmlns:a16="http://schemas.microsoft.com/office/drawing/2014/main" id="{E3E6E5A3-B1FC-4080-92B1-FE5444FD3702}"/>
                </a:ext>
              </a:extLst>
            </p:cNvPr>
            <p:cNvSpPr>
              <a:spLocks/>
            </p:cNvSpPr>
            <p:nvPr/>
          </p:nvSpPr>
          <p:spPr bwMode="auto">
            <a:xfrm>
              <a:off x="1143875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25" name="Freeform 31">
              <a:extLst>
                <a:ext uri="{FF2B5EF4-FFF2-40B4-BE49-F238E27FC236}">
                  <a16:creationId xmlns:a16="http://schemas.microsoft.com/office/drawing/2014/main" id="{1E52E3E7-3179-4282-9CE5-345A1B489A4A}"/>
                </a:ext>
              </a:extLst>
            </p:cNvPr>
            <p:cNvSpPr>
              <a:spLocks/>
            </p:cNvSpPr>
            <p:nvPr/>
          </p:nvSpPr>
          <p:spPr bwMode="auto">
            <a:xfrm>
              <a:off x="10891083"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26" name="Freeform 32">
              <a:extLst>
                <a:ext uri="{FF2B5EF4-FFF2-40B4-BE49-F238E27FC236}">
                  <a16:creationId xmlns:a16="http://schemas.microsoft.com/office/drawing/2014/main" id="{8781BA8E-C018-4814-8A7E-BF2F785C8119}"/>
                </a:ext>
              </a:extLst>
            </p:cNvPr>
            <p:cNvSpPr>
              <a:spLocks/>
            </p:cNvSpPr>
            <p:nvPr/>
          </p:nvSpPr>
          <p:spPr bwMode="auto">
            <a:xfrm>
              <a:off x="11219710"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27" name="Freeform 397">
              <a:extLst>
                <a:ext uri="{FF2B5EF4-FFF2-40B4-BE49-F238E27FC236}">
                  <a16:creationId xmlns:a16="http://schemas.microsoft.com/office/drawing/2014/main" id="{22AFE1C2-8331-491C-9153-FD8A52D38C0C}"/>
                </a:ext>
              </a:extLst>
            </p:cNvPr>
            <p:cNvSpPr>
              <a:spLocks/>
            </p:cNvSpPr>
            <p:nvPr/>
          </p:nvSpPr>
          <p:spPr bwMode="auto">
            <a:xfrm>
              <a:off x="1176738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28" name="Freeform 398">
              <a:extLst>
                <a:ext uri="{FF2B5EF4-FFF2-40B4-BE49-F238E27FC236}">
                  <a16:creationId xmlns:a16="http://schemas.microsoft.com/office/drawing/2014/main" id="{3F5E02DF-9305-4D34-BDB0-528B885960B3}"/>
                </a:ext>
              </a:extLst>
            </p:cNvPr>
            <p:cNvSpPr>
              <a:spLocks/>
            </p:cNvSpPr>
            <p:nvPr/>
          </p:nvSpPr>
          <p:spPr bwMode="auto">
            <a:xfrm>
              <a:off x="12093526"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29" name="Freeform 399">
              <a:extLst>
                <a:ext uri="{FF2B5EF4-FFF2-40B4-BE49-F238E27FC236}">
                  <a16:creationId xmlns:a16="http://schemas.microsoft.com/office/drawing/2014/main" id="{0A3E8882-4F3B-4E14-82F4-4E3D6A37C4AE}"/>
                </a:ext>
              </a:extLst>
            </p:cNvPr>
            <p:cNvSpPr>
              <a:spLocks/>
            </p:cNvSpPr>
            <p:nvPr/>
          </p:nvSpPr>
          <p:spPr bwMode="auto">
            <a:xfrm>
              <a:off x="11545852"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30" name="Freeform 400">
              <a:extLst>
                <a:ext uri="{FF2B5EF4-FFF2-40B4-BE49-F238E27FC236}">
                  <a16:creationId xmlns:a16="http://schemas.microsoft.com/office/drawing/2014/main" id="{2BE2F195-095F-44A6-880F-2E6F93FB8A33}"/>
                </a:ext>
              </a:extLst>
            </p:cNvPr>
            <p:cNvSpPr>
              <a:spLocks/>
            </p:cNvSpPr>
            <p:nvPr/>
          </p:nvSpPr>
          <p:spPr bwMode="auto">
            <a:xfrm>
              <a:off x="11874480"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1801" name="Group 1800">
            <a:extLst>
              <a:ext uri="{FF2B5EF4-FFF2-40B4-BE49-F238E27FC236}">
                <a16:creationId xmlns:a16="http://schemas.microsoft.com/office/drawing/2014/main" id="{683F34A0-4824-4E5A-A9CC-124D714530BA}"/>
              </a:ext>
            </a:extLst>
          </p:cNvPr>
          <p:cNvGrpSpPr/>
          <p:nvPr userDrawn="1"/>
        </p:nvGrpSpPr>
        <p:grpSpPr>
          <a:xfrm>
            <a:off x="83664" y="6334586"/>
            <a:ext cx="12009864" cy="176637"/>
            <a:chOff x="83663" y="6302087"/>
            <a:chExt cx="12009864" cy="176637"/>
          </a:xfrm>
        </p:grpSpPr>
        <p:sp>
          <p:nvSpPr>
            <p:cNvPr id="1035" name="Freeform 29">
              <a:extLst>
                <a:ext uri="{FF2B5EF4-FFF2-40B4-BE49-F238E27FC236}">
                  <a16:creationId xmlns:a16="http://schemas.microsoft.com/office/drawing/2014/main" id="{D926D0BC-D684-4C0F-983D-AB617D87C474}"/>
                </a:ext>
              </a:extLst>
            </p:cNvPr>
            <p:cNvSpPr>
              <a:spLocks/>
            </p:cNvSpPr>
            <p:nvPr/>
          </p:nvSpPr>
          <p:spPr bwMode="auto">
            <a:xfrm flipH="1">
              <a:off x="6959982"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36" name="Freeform 30">
              <a:extLst>
                <a:ext uri="{FF2B5EF4-FFF2-40B4-BE49-F238E27FC236}">
                  <a16:creationId xmlns:a16="http://schemas.microsoft.com/office/drawing/2014/main" id="{3552A2BB-2AC5-4272-AC98-FF0972D255D3}"/>
                </a:ext>
              </a:extLst>
            </p:cNvPr>
            <p:cNvSpPr>
              <a:spLocks/>
            </p:cNvSpPr>
            <p:nvPr/>
          </p:nvSpPr>
          <p:spPr bwMode="auto">
            <a:xfrm flipH="1">
              <a:off x="6633841"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37" name="Freeform 31">
              <a:extLst>
                <a:ext uri="{FF2B5EF4-FFF2-40B4-BE49-F238E27FC236}">
                  <a16:creationId xmlns:a16="http://schemas.microsoft.com/office/drawing/2014/main" id="{9ADB1201-DA91-45C9-81E2-52238039A199}"/>
                </a:ext>
              </a:extLst>
            </p:cNvPr>
            <p:cNvSpPr>
              <a:spLocks/>
            </p:cNvSpPr>
            <p:nvPr/>
          </p:nvSpPr>
          <p:spPr bwMode="auto">
            <a:xfrm flipH="1">
              <a:off x="7067076"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38" name="Freeform 32">
              <a:extLst>
                <a:ext uri="{FF2B5EF4-FFF2-40B4-BE49-F238E27FC236}">
                  <a16:creationId xmlns:a16="http://schemas.microsoft.com/office/drawing/2014/main" id="{0BE0CA55-2183-4139-B44D-80A8D2228D8B}"/>
                </a:ext>
              </a:extLst>
            </p:cNvPr>
            <p:cNvSpPr>
              <a:spLocks/>
            </p:cNvSpPr>
            <p:nvPr/>
          </p:nvSpPr>
          <p:spPr bwMode="auto">
            <a:xfrm flipH="1">
              <a:off x="6740936"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39" name="Freeform 29">
              <a:extLst>
                <a:ext uri="{FF2B5EF4-FFF2-40B4-BE49-F238E27FC236}">
                  <a16:creationId xmlns:a16="http://schemas.microsoft.com/office/drawing/2014/main" id="{E7ED715E-E5EB-4E21-A26C-C6F9CFAE177F}"/>
                </a:ext>
              </a:extLst>
            </p:cNvPr>
            <p:cNvSpPr>
              <a:spLocks/>
            </p:cNvSpPr>
            <p:nvPr/>
          </p:nvSpPr>
          <p:spPr bwMode="auto">
            <a:xfrm flipH="1">
              <a:off x="6305212"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40" name="Freeform 30">
              <a:extLst>
                <a:ext uri="{FF2B5EF4-FFF2-40B4-BE49-F238E27FC236}">
                  <a16:creationId xmlns:a16="http://schemas.microsoft.com/office/drawing/2014/main" id="{F6721F8B-03F3-4CBB-ABBA-D7D0AC873E1A}"/>
                </a:ext>
              </a:extLst>
            </p:cNvPr>
            <p:cNvSpPr>
              <a:spLocks/>
            </p:cNvSpPr>
            <p:nvPr/>
          </p:nvSpPr>
          <p:spPr bwMode="auto">
            <a:xfrm flipH="1">
              <a:off x="5979072"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41" name="Freeform 31">
              <a:extLst>
                <a:ext uri="{FF2B5EF4-FFF2-40B4-BE49-F238E27FC236}">
                  <a16:creationId xmlns:a16="http://schemas.microsoft.com/office/drawing/2014/main" id="{02D57ADD-1112-4051-8149-CF719517A11F}"/>
                </a:ext>
              </a:extLst>
            </p:cNvPr>
            <p:cNvSpPr>
              <a:spLocks/>
            </p:cNvSpPr>
            <p:nvPr/>
          </p:nvSpPr>
          <p:spPr bwMode="auto">
            <a:xfrm flipH="1">
              <a:off x="6412307"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42" name="Freeform 32">
              <a:extLst>
                <a:ext uri="{FF2B5EF4-FFF2-40B4-BE49-F238E27FC236}">
                  <a16:creationId xmlns:a16="http://schemas.microsoft.com/office/drawing/2014/main" id="{C8116DE6-9562-4609-9019-D5CEDBDE8FDA}"/>
                </a:ext>
              </a:extLst>
            </p:cNvPr>
            <p:cNvSpPr>
              <a:spLocks/>
            </p:cNvSpPr>
            <p:nvPr/>
          </p:nvSpPr>
          <p:spPr bwMode="auto">
            <a:xfrm flipH="1">
              <a:off x="6086166"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43" name="Freeform 29">
              <a:extLst>
                <a:ext uri="{FF2B5EF4-FFF2-40B4-BE49-F238E27FC236}">
                  <a16:creationId xmlns:a16="http://schemas.microsoft.com/office/drawing/2014/main" id="{DC0325FD-B009-4598-87B7-E69892120ABF}"/>
                </a:ext>
              </a:extLst>
            </p:cNvPr>
            <p:cNvSpPr>
              <a:spLocks/>
            </p:cNvSpPr>
            <p:nvPr/>
          </p:nvSpPr>
          <p:spPr bwMode="auto">
            <a:xfrm flipH="1">
              <a:off x="5650444"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44" name="Freeform 30">
              <a:extLst>
                <a:ext uri="{FF2B5EF4-FFF2-40B4-BE49-F238E27FC236}">
                  <a16:creationId xmlns:a16="http://schemas.microsoft.com/office/drawing/2014/main" id="{56C9E74C-69DF-44C7-8873-C1A753544BB5}"/>
                </a:ext>
              </a:extLst>
            </p:cNvPr>
            <p:cNvSpPr>
              <a:spLocks/>
            </p:cNvSpPr>
            <p:nvPr/>
          </p:nvSpPr>
          <p:spPr bwMode="auto">
            <a:xfrm flipH="1">
              <a:off x="5324303"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45" name="Freeform 31">
              <a:extLst>
                <a:ext uri="{FF2B5EF4-FFF2-40B4-BE49-F238E27FC236}">
                  <a16:creationId xmlns:a16="http://schemas.microsoft.com/office/drawing/2014/main" id="{2747D886-0F5B-461C-8D9E-743684577503}"/>
                </a:ext>
              </a:extLst>
            </p:cNvPr>
            <p:cNvSpPr>
              <a:spLocks/>
            </p:cNvSpPr>
            <p:nvPr/>
          </p:nvSpPr>
          <p:spPr bwMode="auto">
            <a:xfrm flipH="1">
              <a:off x="5757538"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46" name="Freeform 32">
              <a:extLst>
                <a:ext uri="{FF2B5EF4-FFF2-40B4-BE49-F238E27FC236}">
                  <a16:creationId xmlns:a16="http://schemas.microsoft.com/office/drawing/2014/main" id="{4B54D51C-DDD9-47BB-AFDE-0F3DADF70C7F}"/>
                </a:ext>
              </a:extLst>
            </p:cNvPr>
            <p:cNvSpPr>
              <a:spLocks/>
            </p:cNvSpPr>
            <p:nvPr/>
          </p:nvSpPr>
          <p:spPr bwMode="auto">
            <a:xfrm flipH="1">
              <a:off x="5431398"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47" name="Freeform 29">
              <a:extLst>
                <a:ext uri="{FF2B5EF4-FFF2-40B4-BE49-F238E27FC236}">
                  <a16:creationId xmlns:a16="http://schemas.microsoft.com/office/drawing/2014/main" id="{96248FA3-172C-49CA-9D21-8EFCFB86C605}"/>
                </a:ext>
              </a:extLst>
            </p:cNvPr>
            <p:cNvSpPr>
              <a:spLocks/>
            </p:cNvSpPr>
            <p:nvPr/>
          </p:nvSpPr>
          <p:spPr bwMode="auto">
            <a:xfrm flipH="1">
              <a:off x="4995675"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48" name="Freeform 30">
              <a:extLst>
                <a:ext uri="{FF2B5EF4-FFF2-40B4-BE49-F238E27FC236}">
                  <a16:creationId xmlns:a16="http://schemas.microsoft.com/office/drawing/2014/main" id="{32B78079-AB81-45CD-A1B0-CD6EB2BCC6A8}"/>
                </a:ext>
              </a:extLst>
            </p:cNvPr>
            <p:cNvSpPr>
              <a:spLocks/>
            </p:cNvSpPr>
            <p:nvPr/>
          </p:nvSpPr>
          <p:spPr bwMode="auto">
            <a:xfrm flipH="1">
              <a:off x="4669534"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49" name="Freeform 31">
              <a:extLst>
                <a:ext uri="{FF2B5EF4-FFF2-40B4-BE49-F238E27FC236}">
                  <a16:creationId xmlns:a16="http://schemas.microsoft.com/office/drawing/2014/main" id="{0DDF6A3D-9F36-4094-8D73-54587CA6BC58}"/>
                </a:ext>
              </a:extLst>
            </p:cNvPr>
            <p:cNvSpPr>
              <a:spLocks/>
            </p:cNvSpPr>
            <p:nvPr/>
          </p:nvSpPr>
          <p:spPr bwMode="auto">
            <a:xfrm flipH="1">
              <a:off x="5102769"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50" name="Freeform 32">
              <a:extLst>
                <a:ext uri="{FF2B5EF4-FFF2-40B4-BE49-F238E27FC236}">
                  <a16:creationId xmlns:a16="http://schemas.microsoft.com/office/drawing/2014/main" id="{69C8070F-C78C-496F-AB0C-2F9430281E2F}"/>
                </a:ext>
              </a:extLst>
            </p:cNvPr>
            <p:cNvSpPr>
              <a:spLocks/>
            </p:cNvSpPr>
            <p:nvPr/>
          </p:nvSpPr>
          <p:spPr bwMode="auto">
            <a:xfrm flipH="1">
              <a:off x="4776629"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51" name="Freeform 521">
              <a:extLst>
                <a:ext uri="{FF2B5EF4-FFF2-40B4-BE49-F238E27FC236}">
                  <a16:creationId xmlns:a16="http://schemas.microsoft.com/office/drawing/2014/main" id="{BD505570-4333-447E-88AA-436513DECD5E}"/>
                </a:ext>
              </a:extLst>
            </p:cNvPr>
            <p:cNvSpPr>
              <a:spLocks/>
            </p:cNvSpPr>
            <p:nvPr/>
          </p:nvSpPr>
          <p:spPr bwMode="auto">
            <a:xfrm flipH="1">
              <a:off x="4340906"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52" name="Freeform 522">
              <a:extLst>
                <a:ext uri="{FF2B5EF4-FFF2-40B4-BE49-F238E27FC236}">
                  <a16:creationId xmlns:a16="http://schemas.microsoft.com/office/drawing/2014/main" id="{DCC6EE4F-9031-4D04-990C-339505E21202}"/>
                </a:ext>
              </a:extLst>
            </p:cNvPr>
            <p:cNvSpPr>
              <a:spLocks/>
            </p:cNvSpPr>
            <p:nvPr/>
          </p:nvSpPr>
          <p:spPr bwMode="auto">
            <a:xfrm flipH="1">
              <a:off x="4014765"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53" name="Freeform 523">
              <a:extLst>
                <a:ext uri="{FF2B5EF4-FFF2-40B4-BE49-F238E27FC236}">
                  <a16:creationId xmlns:a16="http://schemas.microsoft.com/office/drawing/2014/main" id="{AAE54BA5-DA52-460B-9969-7756763C9752}"/>
                </a:ext>
              </a:extLst>
            </p:cNvPr>
            <p:cNvSpPr>
              <a:spLocks/>
            </p:cNvSpPr>
            <p:nvPr/>
          </p:nvSpPr>
          <p:spPr bwMode="auto">
            <a:xfrm flipH="1">
              <a:off x="4447999"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54" name="Freeform 524">
              <a:extLst>
                <a:ext uri="{FF2B5EF4-FFF2-40B4-BE49-F238E27FC236}">
                  <a16:creationId xmlns:a16="http://schemas.microsoft.com/office/drawing/2014/main" id="{5D44041C-9101-4787-8BBB-95717135A422}"/>
                </a:ext>
              </a:extLst>
            </p:cNvPr>
            <p:cNvSpPr>
              <a:spLocks/>
            </p:cNvSpPr>
            <p:nvPr/>
          </p:nvSpPr>
          <p:spPr bwMode="auto">
            <a:xfrm flipH="1">
              <a:off x="4121860"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55" name="Freeform 29">
              <a:extLst>
                <a:ext uri="{FF2B5EF4-FFF2-40B4-BE49-F238E27FC236}">
                  <a16:creationId xmlns:a16="http://schemas.microsoft.com/office/drawing/2014/main" id="{246D506F-1FB7-470A-96C6-17BFEB13D39F}"/>
                </a:ext>
              </a:extLst>
            </p:cNvPr>
            <p:cNvSpPr>
              <a:spLocks/>
            </p:cNvSpPr>
            <p:nvPr/>
          </p:nvSpPr>
          <p:spPr bwMode="auto">
            <a:xfrm flipH="1">
              <a:off x="3686136"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56" name="Freeform 31">
              <a:extLst>
                <a:ext uri="{FF2B5EF4-FFF2-40B4-BE49-F238E27FC236}">
                  <a16:creationId xmlns:a16="http://schemas.microsoft.com/office/drawing/2014/main" id="{71E06B8D-B699-4533-9E74-A8D7A0E64441}"/>
                </a:ext>
              </a:extLst>
            </p:cNvPr>
            <p:cNvSpPr>
              <a:spLocks/>
            </p:cNvSpPr>
            <p:nvPr/>
          </p:nvSpPr>
          <p:spPr bwMode="auto">
            <a:xfrm flipH="1">
              <a:off x="3793231"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57" name="Freeform 29">
              <a:extLst>
                <a:ext uri="{FF2B5EF4-FFF2-40B4-BE49-F238E27FC236}">
                  <a16:creationId xmlns:a16="http://schemas.microsoft.com/office/drawing/2014/main" id="{E1038BEF-6AB5-4989-A030-AFC0FDB6D56D}"/>
                </a:ext>
              </a:extLst>
            </p:cNvPr>
            <p:cNvSpPr>
              <a:spLocks/>
            </p:cNvSpPr>
            <p:nvPr/>
          </p:nvSpPr>
          <p:spPr bwMode="auto">
            <a:xfrm flipH="1">
              <a:off x="3357508"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58" name="Freeform 30">
              <a:extLst>
                <a:ext uri="{FF2B5EF4-FFF2-40B4-BE49-F238E27FC236}">
                  <a16:creationId xmlns:a16="http://schemas.microsoft.com/office/drawing/2014/main" id="{5E9B9464-B633-460A-8568-95EA2CF90F77}"/>
                </a:ext>
              </a:extLst>
            </p:cNvPr>
            <p:cNvSpPr>
              <a:spLocks/>
            </p:cNvSpPr>
            <p:nvPr/>
          </p:nvSpPr>
          <p:spPr bwMode="auto">
            <a:xfrm flipH="1">
              <a:off x="3031367"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59" name="Freeform 31">
              <a:extLst>
                <a:ext uri="{FF2B5EF4-FFF2-40B4-BE49-F238E27FC236}">
                  <a16:creationId xmlns:a16="http://schemas.microsoft.com/office/drawing/2014/main" id="{388561A6-DC26-4A46-A74A-8630E59A0814}"/>
                </a:ext>
              </a:extLst>
            </p:cNvPr>
            <p:cNvSpPr>
              <a:spLocks/>
            </p:cNvSpPr>
            <p:nvPr/>
          </p:nvSpPr>
          <p:spPr bwMode="auto">
            <a:xfrm flipH="1">
              <a:off x="3464602"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60" name="Freeform 32">
              <a:extLst>
                <a:ext uri="{FF2B5EF4-FFF2-40B4-BE49-F238E27FC236}">
                  <a16:creationId xmlns:a16="http://schemas.microsoft.com/office/drawing/2014/main" id="{91236F43-F981-4DF4-B3AF-AE232D551204}"/>
                </a:ext>
              </a:extLst>
            </p:cNvPr>
            <p:cNvSpPr>
              <a:spLocks/>
            </p:cNvSpPr>
            <p:nvPr/>
          </p:nvSpPr>
          <p:spPr bwMode="auto">
            <a:xfrm flipH="1">
              <a:off x="3138462"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61" name="Freeform 29">
              <a:extLst>
                <a:ext uri="{FF2B5EF4-FFF2-40B4-BE49-F238E27FC236}">
                  <a16:creationId xmlns:a16="http://schemas.microsoft.com/office/drawing/2014/main" id="{65AE2B37-CAA4-4571-8372-CBE6B75A86D0}"/>
                </a:ext>
              </a:extLst>
            </p:cNvPr>
            <p:cNvSpPr>
              <a:spLocks/>
            </p:cNvSpPr>
            <p:nvPr/>
          </p:nvSpPr>
          <p:spPr bwMode="auto">
            <a:xfrm flipH="1">
              <a:off x="2702739"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62" name="Freeform 30">
              <a:extLst>
                <a:ext uri="{FF2B5EF4-FFF2-40B4-BE49-F238E27FC236}">
                  <a16:creationId xmlns:a16="http://schemas.microsoft.com/office/drawing/2014/main" id="{81432EFF-FCFC-4180-B15B-B72FDE8B2ADC}"/>
                </a:ext>
              </a:extLst>
            </p:cNvPr>
            <p:cNvSpPr>
              <a:spLocks/>
            </p:cNvSpPr>
            <p:nvPr/>
          </p:nvSpPr>
          <p:spPr bwMode="auto">
            <a:xfrm flipH="1">
              <a:off x="2376598"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63" name="Freeform 31">
              <a:extLst>
                <a:ext uri="{FF2B5EF4-FFF2-40B4-BE49-F238E27FC236}">
                  <a16:creationId xmlns:a16="http://schemas.microsoft.com/office/drawing/2014/main" id="{531189AB-2721-4381-B953-8C7CC9F20193}"/>
                </a:ext>
              </a:extLst>
            </p:cNvPr>
            <p:cNvSpPr>
              <a:spLocks/>
            </p:cNvSpPr>
            <p:nvPr/>
          </p:nvSpPr>
          <p:spPr bwMode="auto">
            <a:xfrm flipH="1">
              <a:off x="2809833"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64" name="Freeform 32">
              <a:extLst>
                <a:ext uri="{FF2B5EF4-FFF2-40B4-BE49-F238E27FC236}">
                  <a16:creationId xmlns:a16="http://schemas.microsoft.com/office/drawing/2014/main" id="{99B53615-A1E5-4D9B-AAE1-FBC9A6CCA84B}"/>
                </a:ext>
              </a:extLst>
            </p:cNvPr>
            <p:cNvSpPr>
              <a:spLocks/>
            </p:cNvSpPr>
            <p:nvPr/>
          </p:nvSpPr>
          <p:spPr bwMode="auto">
            <a:xfrm flipH="1">
              <a:off x="2483693"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65" name="Freeform 29">
              <a:extLst>
                <a:ext uri="{FF2B5EF4-FFF2-40B4-BE49-F238E27FC236}">
                  <a16:creationId xmlns:a16="http://schemas.microsoft.com/office/drawing/2014/main" id="{3E0418A4-5D10-4E53-93E9-4215193FF34D}"/>
                </a:ext>
              </a:extLst>
            </p:cNvPr>
            <p:cNvSpPr>
              <a:spLocks/>
            </p:cNvSpPr>
            <p:nvPr/>
          </p:nvSpPr>
          <p:spPr bwMode="auto">
            <a:xfrm flipH="1">
              <a:off x="2047970"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66" name="Freeform 30">
              <a:extLst>
                <a:ext uri="{FF2B5EF4-FFF2-40B4-BE49-F238E27FC236}">
                  <a16:creationId xmlns:a16="http://schemas.microsoft.com/office/drawing/2014/main" id="{3849DD79-C791-4B5E-95F5-C19E906D7C09}"/>
                </a:ext>
              </a:extLst>
            </p:cNvPr>
            <p:cNvSpPr>
              <a:spLocks/>
            </p:cNvSpPr>
            <p:nvPr/>
          </p:nvSpPr>
          <p:spPr bwMode="auto">
            <a:xfrm flipH="1">
              <a:off x="1721830"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67" name="Freeform 31">
              <a:extLst>
                <a:ext uri="{FF2B5EF4-FFF2-40B4-BE49-F238E27FC236}">
                  <a16:creationId xmlns:a16="http://schemas.microsoft.com/office/drawing/2014/main" id="{16B3EAB6-00C6-4F89-9D60-8B5305CAFA36}"/>
                </a:ext>
              </a:extLst>
            </p:cNvPr>
            <p:cNvSpPr>
              <a:spLocks/>
            </p:cNvSpPr>
            <p:nvPr/>
          </p:nvSpPr>
          <p:spPr bwMode="auto">
            <a:xfrm flipH="1">
              <a:off x="2155065"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68" name="Freeform 32">
              <a:extLst>
                <a:ext uri="{FF2B5EF4-FFF2-40B4-BE49-F238E27FC236}">
                  <a16:creationId xmlns:a16="http://schemas.microsoft.com/office/drawing/2014/main" id="{325525DB-5DBF-4FCE-8AE8-26F86C1A2172}"/>
                </a:ext>
              </a:extLst>
            </p:cNvPr>
            <p:cNvSpPr>
              <a:spLocks/>
            </p:cNvSpPr>
            <p:nvPr/>
          </p:nvSpPr>
          <p:spPr bwMode="auto">
            <a:xfrm flipH="1">
              <a:off x="1828924"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69" name="Freeform 29">
              <a:extLst>
                <a:ext uri="{FF2B5EF4-FFF2-40B4-BE49-F238E27FC236}">
                  <a16:creationId xmlns:a16="http://schemas.microsoft.com/office/drawing/2014/main" id="{839C1AE9-DCD2-4FCD-BC21-5196279786C7}"/>
                </a:ext>
              </a:extLst>
            </p:cNvPr>
            <p:cNvSpPr>
              <a:spLocks/>
            </p:cNvSpPr>
            <p:nvPr/>
          </p:nvSpPr>
          <p:spPr bwMode="auto">
            <a:xfrm flipH="1">
              <a:off x="1393201"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70" name="Freeform 30">
              <a:extLst>
                <a:ext uri="{FF2B5EF4-FFF2-40B4-BE49-F238E27FC236}">
                  <a16:creationId xmlns:a16="http://schemas.microsoft.com/office/drawing/2014/main" id="{E8EF2D61-8924-41C1-971E-5F5F492A9F7C}"/>
                </a:ext>
              </a:extLst>
            </p:cNvPr>
            <p:cNvSpPr>
              <a:spLocks/>
            </p:cNvSpPr>
            <p:nvPr/>
          </p:nvSpPr>
          <p:spPr bwMode="auto">
            <a:xfrm flipH="1">
              <a:off x="1067060"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71" name="Freeform 31">
              <a:extLst>
                <a:ext uri="{FF2B5EF4-FFF2-40B4-BE49-F238E27FC236}">
                  <a16:creationId xmlns:a16="http://schemas.microsoft.com/office/drawing/2014/main" id="{9FCC103C-6005-4F7C-9AD1-4E9F42940A82}"/>
                </a:ext>
              </a:extLst>
            </p:cNvPr>
            <p:cNvSpPr>
              <a:spLocks/>
            </p:cNvSpPr>
            <p:nvPr/>
          </p:nvSpPr>
          <p:spPr bwMode="auto">
            <a:xfrm flipH="1">
              <a:off x="1500296"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72" name="Freeform 32">
              <a:extLst>
                <a:ext uri="{FF2B5EF4-FFF2-40B4-BE49-F238E27FC236}">
                  <a16:creationId xmlns:a16="http://schemas.microsoft.com/office/drawing/2014/main" id="{1DC92673-ADBC-4943-A185-53D1B8CB8133}"/>
                </a:ext>
              </a:extLst>
            </p:cNvPr>
            <p:cNvSpPr>
              <a:spLocks/>
            </p:cNvSpPr>
            <p:nvPr/>
          </p:nvSpPr>
          <p:spPr bwMode="auto">
            <a:xfrm flipH="1">
              <a:off x="1174155"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73" name="Freeform 543">
              <a:extLst>
                <a:ext uri="{FF2B5EF4-FFF2-40B4-BE49-F238E27FC236}">
                  <a16:creationId xmlns:a16="http://schemas.microsoft.com/office/drawing/2014/main" id="{1287E3ED-53A1-4987-A88D-D37D54868EF8}"/>
                </a:ext>
              </a:extLst>
            </p:cNvPr>
            <p:cNvSpPr>
              <a:spLocks/>
            </p:cNvSpPr>
            <p:nvPr/>
          </p:nvSpPr>
          <p:spPr bwMode="auto">
            <a:xfrm flipH="1">
              <a:off x="738433"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74" name="Freeform 544">
              <a:extLst>
                <a:ext uri="{FF2B5EF4-FFF2-40B4-BE49-F238E27FC236}">
                  <a16:creationId xmlns:a16="http://schemas.microsoft.com/office/drawing/2014/main" id="{2A765B9D-2A15-4D4C-A939-CE1AC9DC9995}"/>
                </a:ext>
              </a:extLst>
            </p:cNvPr>
            <p:cNvSpPr>
              <a:spLocks/>
            </p:cNvSpPr>
            <p:nvPr/>
          </p:nvSpPr>
          <p:spPr bwMode="auto">
            <a:xfrm flipH="1">
              <a:off x="412291"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75" name="Freeform 545">
              <a:extLst>
                <a:ext uri="{FF2B5EF4-FFF2-40B4-BE49-F238E27FC236}">
                  <a16:creationId xmlns:a16="http://schemas.microsoft.com/office/drawing/2014/main" id="{A84A1B8C-2ED8-4268-94F8-F5BBAB2CE236}"/>
                </a:ext>
              </a:extLst>
            </p:cNvPr>
            <p:cNvSpPr>
              <a:spLocks/>
            </p:cNvSpPr>
            <p:nvPr/>
          </p:nvSpPr>
          <p:spPr bwMode="auto">
            <a:xfrm flipH="1">
              <a:off x="845526"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76" name="Freeform 546">
              <a:extLst>
                <a:ext uri="{FF2B5EF4-FFF2-40B4-BE49-F238E27FC236}">
                  <a16:creationId xmlns:a16="http://schemas.microsoft.com/office/drawing/2014/main" id="{17223C32-8657-443B-B6AA-4088B53F70CF}"/>
                </a:ext>
              </a:extLst>
            </p:cNvPr>
            <p:cNvSpPr>
              <a:spLocks/>
            </p:cNvSpPr>
            <p:nvPr/>
          </p:nvSpPr>
          <p:spPr bwMode="auto">
            <a:xfrm flipH="1">
              <a:off x="519387"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77" name="Freeform 29">
              <a:extLst>
                <a:ext uri="{FF2B5EF4-FFF2-40B4-BE49-F238E27FC236}">
                  <a16:creationId xmlns:a16="http://schemas.microsoft.com/office/drawing/2014/main" id="{6DA721F8-543B-4774-80ED-DA7A0DCB4A2B}"/>
                </a:ext>
              </a:extLst>
            </p:cNvPr>
            <p:cNvSpPr>
              <a:spLocks/>
            </p:cNvSpPr>
            <p:nvPr/>
          </p:nvSpPr>
          <p:spPr bwMode="auto">
            <a:xfrm flipH="1">
              <a:off x="83663"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78" name="Freeform 31">
              <a:extLst>
                <a:ext uri="{FF2B5EF4-FFF2-40B4-BE49-F238E27FC236}">
                  <a16:creationId xmlns:a16="http://schemas.microsoft.com/office/drawing/2014/main" id="{824130EC-36D9-4E65-8369-4FBA208EB47C}"/>
                </a:ext>
              </a:extLst>
            </p:cNvPr>
            <p:cNvSpPr>
              <a:spLocks/>
            </p:cNvSpPr>
            <p:nvPr/>
          </p:nvSpPr>
          <p:spPr bwMode="auto">
            <a:xfrm flipH="1">
              <a:off x="190757"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31" name="Freeform 30">
              <a:extLst>
                <a:ext uri="{FF2B5EF4-FFF2-40B4-BE49-F238E27FC236}">
                  <a16:creationId xmlns:a16="http://schemas.microsoft.com/office/drawing/2014/main" id="{5C863DDD-EE32-4FAF-87C9-E2EA69ABEF47}"/>
                </a:ext>
              </a:extLst>
            </p:cNvPr>
            <p:cNvSpPr>
              <a:spLocks/>
            </p:cNvSpPr>
            <p:nvPr/>
          </p:nvSpPr>
          <p:spPr bwMode="auto">
            <a:xfrm flipH="1">
              <a:off x="11874480"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32" name="Freeform 32">
              <a:extLst>
                <a:ext uri="{FF2B5EF4-FFF2-40B4-BE49-F238E27FC236}">
                  <a16:creationId xmlns:a16="http://schemas.microsoft.com/office/drawing/2014/main" id="{632F363E-9D2D-4FA7-841E-2CCD61081E6B}"/>
                </a:ext>
              </a:extLst>
            </p:cNvPr>
            <p:cNvSpPr>
              <a:spLocks/>
            </p:cNvSpPr>
            <p:nvPr/>
          </p:nvSpPr>
          <p:spPr bwMode="auto">
            <a:xfrm flipH="1">
              <a:off x="11981575"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33" name="Freeform 403">
              <a:extLst>
                <a:ext uri="{FF2B5EF4-FFF2-40B4-BE49-F238E27FC236}">
                  <a16:creationId xmlns:a16="http://schemas.microsoft.com/office/drawing/2014/main" id="{5015AF98-4CB3-493B-98A3-AE57261145F3}"/>
                </a:ext>
              </a:extLst>
            </p:cNvPr>
            <p:cNvSpPr>
              <a:spLocks/>
            </p:cNvSpPr>
            <p:nvPr/>
          </p:nvSpPr>
          <p:spPr bwMode="auto">
            <a:xfrm flipH="1">
              <a:off x="11545853"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34" name="Freeform 404">
              <a:extLst>
                <a:ext uri="{FF2B5EF4-FFF2-40B4-BE49-F238E27FC236}">
                  <a16:creationId xmlns:a16="http://schemas.microsoft.com/office/drawing/2014/main" id="{82A1F092-F52B-4B69-BE3E-9C1B328832BF}"/>
                </a:ext>
              </a:extLst>
            </p:cNvPr>
            <p:cNvSpPr>
              <a:spLocks/>
            </p:cNvSpPr>
            <p:nvPr/>
          </p:nvSpPr>
          <p:spPr bwMode="auto">
            <a:xfrm flipH="1">
              <a:off x="11219711"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35" name="Freeform 405">
              <a:extLst>
                <a:ext uri="{FF2B5EF4-FFF2-40B4-BE49-F238E27FC236}">
                  <a16:creationId xmlns:a16="http://schemas.microsoft.com/office/drawing/2014/main" id="{302B6FF3-F1C6-44B3-80C7-9A213E95C811}"/>
                </a:ext>
              </a:extLst>
            </p:cNvPr>
            <p:cNvSpPr>
              <a:spLocks/>
            </p:cNvSpPr>
            <p:nvPr/>
          </p:nvSpPr>
          <p:spPr bwMode="auto">
            <a:xfrm flipH="1">
              <a:off x="11652945"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36" name="Freeform 406">
              <a:extLst>
                <a:ext uri="{FF2B5EF4-FFF2-40B4-BE49-F238E27FC236}">
                  <a16:creationId xmlns:a16="http://schemas.microsoft.com/office/drawing/2014/main" id="{78251DAE-3B65-4373-A5A8-6265D0D50ACA}"/>
                </a:ext>
              </a:extLst>
            </p:cNvPr>
            <p:cNvSpPr>
              <a:spLocks/>
            </p:cNvSpPr>
            <p:nvPr/>
          </p:nvSpPr>
          <p:spPr bwMode="auto">
            <a:xfrm flipH="1">
              <a:off x="11326806"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37" name="Freeform 29">
              <a:extLst>
                <a:ext uri="{FF2B5EF4-FFF2-40B4-BE49-F238E27FC236}">
                  <a16:creationId xmlns:a16="http://schemas.microsoft.com/office/drawing/2014/main" id="{1D008A72-0096-4F51-B0CF-34A243E43CF4}"/>
                </a:ext>
              </a:extLst>
            </p:cNvPr>
            <p:cNvSpPr>
              <a:spLocks/>
            </p:cNvSpPr>
            <p:nvPr/>
          </p:nvSpPr>
          <p:spPr bwMode="auto">
            <a:xfrm flipH="1">
              <a:off x="10891083"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38" name="Freeform 31">
              <a:extLst>
                <a:ext uri="{FF2B5EF4-FFF2-40B4-BE49-F238E27FC236}">
                  <a16:creationId xmlns:a16="http://schemas.microsoft.com/office/drawing/2014/main" id="{C4633A08-03F5-4AE1-A3F9-AEDA49FFD1B0}"/>
                </a:ext>
              </a:extLst>
            </p:cNvPr>
            <p:cNvSpPr>
              <a:spLocks/>
            </p:cNvSpPr>
            <p:nvPr/>
          </p:nvSpPr>
          <p:spPr bwMode="auto">
            <a:xfrm flipH="1">
              <a:off x="10998177"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39" name="Freeform 29">
              <a:extLst>
                <a:ext uri="{FF2B5EF4-FFF2-40B4-BE49-F238E27FC236}">
                  <a16:creationId xmlns:a16="http://schemas.microsoft.com/office/drawing/2014/main" id="{D95FDF37-DAEA-464F-B4A9-40DAFFF5442E}"/>
                </a:ext>
              </a:extLst>
            </p:cNvPr>
            <p:cNvSpPr>
              <a:spLocks/>
            </p:cNvSpPr>
            <p:nvPr/>
          </p:nvSpPr>
          <p:spPr bwMode="auto">
            <a:xfrm flipH="1">
              <a:off x="10562455"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40" name="Freeform 30">
              <a:extLst>
                <a:ext uri="{FF2B5EF4-FFF2-40B4-BE49-F238E27FC236}">
                  <a16:creationId xmlns:a16="http://schemas.microsoft.com/office/drawing/2014/main" id="{8AA6C1AF-D312-46BF-9132-6CAF8A47C253}"/>
                </a:ext>
              </a:extLst>
            </p:cNvPr>
            <p:cNvSpPr>
              <a:spLocks/>
            </p:cNvSpPr>
            <p:nvPr/>
          </p:nvSpPr>
          <p:spPr bwMode="auto">
            <a:xfrm flipH="1">
              <a:off x="10236313"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41" name="Freeform 31">
              <a:extLst>
                <a:ext uri="{FF2B5EF4-FFF2-40B4-BE49-F238E27FC236}">
                  <a16:creationId xmlns:a16="http://schemas.microsoft.com/office/drawing/2014/main" id="{E2D60464-762D-4F7A-8F43-FB3985007498}"/>
                </a:ext>
              </a:extLst>
            </p:cNvPr>
            <p:cNvSpPr>
              <a:spLocks/>
            </p:cNvSpPr>
            <p:nvPr/>
          </p:nvSpPr>
          <p:spPr bwMode="auto">
            <a:xfrm flipH="1">
              <a:off x="10669548"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42" name="Freeform 32">
              <a:extLst>
                <a:ext uri="{FF2B5EF4-FFF2-40B4-BE49-F238E27FC236}">
                  <a16:creationId xmlns:a16="http://schemas.microsoft.com/office/drawing/2014/main" id="{62964145-14BF-4FC7-93DE-622BC9E2F3F5}"/>
                </a:ext>
              </a:extLst>
            </p:cNvPr>
            <p:cNvSpPr>
              <a:spLocks/>
            </p:cNvSpPr>
            <p:nvPr/>
          </p:nvSpPr>
          <p:spPr bwMode="auto">
            <a:xfrm flipH="1">
              <a:off x="10343408"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43" name="Freeform 29">
              <a:extLst>
                <a:ext uri="{FF2B5EF4-FFF2-40B4-BE49-F238E27FC236}">
                  <a16:creationId xmlns:a16="http://schemas.microsoft.com/office/drawing/2014/main" id="{F3555649-B5D4-4E08-9314-73A87564F564}"/>
                </a:ext>
              </a:extLst>
            </p:cNvPr>
            <p:cNvSpPr>
              <a:spLocks/>
            </p:cNvSpPr>
            <p:nvPr/>
          </p:nvSpPr>
          <p:spPr bwMode="auto">
            <a:xfrm flipH="1">
              <a:off x="9907685"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44" name="Freeform 30">
              <a:extLst>
                <a:ext uri="{FF2B5EF4-FFF2-40B4-BE49-F238E27FC236}">
                  <a16:creationId xmlns:a16="http://schemas.microsoft.com/office/drawing/2014/main" id="{A08FB8F9-B2D3-4A24-A054-31C7F680E00B}"/>
                </a:ext>
              </a:extLst>
            </p:cNvPr>
            <p:cNvSpPr>
              <a:spLocks/>
            </p:cNvSpPr>
            <p:nvPr/>
          </p:nvSpPr>
          <p:spPr bwMode="auto">
            <a:xfrm flipH="1">
              <a:off x="9581544"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45" name="Freeform 31">
              <a:extLst>
                <a:ext uri="{FF2B5EF4-FFF2-40B4-BE49-F238E27FC236}">
                  <a16:creationId xmlns:a16="http://schemas.microsoft.com/office/drawing/2014/main" id="{123804BA-9AAC-4371-8B93-60A9EE04E8DF}"/>
                </a:ext>
              </a:extLst>
            </p:cNvPr>
            <p:cNvSpPr>
              <a:spLocks/>
            </p:cNvSpPr>
            <p:nvPr/>
          </p:nvSpPr>
          <p:spPr bwMode="auto">
            <a:xfrm flipH="1">
              <a:off x="10014780"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46" name="Freeform 32">
              <a:extLst>
                <a:ext uri="{FF2B5EF4-FFF2-40B4-BE49-F238E27FC236}">
                  <a16:creationId xmlns:a16="http://schemas.microsoft.com/office/drawing/2014/main" id="{A5391073-7BA5-454E-A323-4DB00D04AF16}"/>
                </a:ext>
              </a:extLst>
            </p:cNvPr>
            <p:cNvSpPr>
              <a:spLocks/>
            </p:cNvSpPr>
            <p:nvPr/>
          </p:nvSpPr>
          <p:spPr bwMode="auto">
            <a:xfrm flipH="1">
              <a:off x="9688639"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47" name="Freeform 29">
              <a:extLst>
                <a:ext uri="{FF2B5EF4-FFF2-40B4-BE49-F238E27FC236}">
                  <a16:creationId xmlns:a16="http://schemas.microsoft.com/office/drawing/2014/main" id="{A83C0E05-6B18-4654-87DD-E4AFFE8921B4}"/>
                </a:ext>
              </a:extLst>
            </p:cNvPr>
            <p:cNvSpPr>
              <a:spLocks/>
            </p:cNvSpPr>
            <p:nvPr/>
          </p:nvSpPr>
          <p:spPr bwMode="auto">
            <a:xfrm flipH="1">
              <a:off x="9252916"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48" name="Freeform 30">
              <a:extLst>
                <a:ext uri="{FF2B5EF4-FFF2-40B4-BE49-F238E27FC236}">
                  <a16:creationId xmlns:a16="http://schemas.microsoft.com/office/drawing/2014/main" id="{7AE2080B-D3D9-4B09-B767-540BCB6A19CD}"/>
                </a:ext>
              </a:extLst>
            </p:cNvPr>
            <p:cNvSpPr>
              <a:spLocks/>
            </p:cNvSpPr>
            <p:nvPr/>
          </p:nvSpPr>
          <p:spPr bwMode="auto">
            <a:xfrm flipH="1">
              <a:off x="8926775"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49" name="Freeform 31">
              <a:extLst>
                <a:ext uri="{FF2B5EF4-FFF2-40B4-BE49-F238E27FC236}">
                  <a16:creationId xmlns:a16="http://schemas.microsoft.com/office/drawing/2014/main" id="{1345BEFD-4483-4EBA-8077-D131A210B567}"/>
                </a:ext>
              </a:extLst>
            </p:cNvPr>
            <p:cNvSpPr>
              <a:spLocks/>
            </p:cNvSpPr>
            <p:nvPr/>
          </p:nvSpPr>
          <p:spPr bwMode="auto">
            <a:xfrm flipH="1">
              <a:off x="9360011"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50" name="Freeform 32">
              <a:extLst>
                <a:ext uri="{FF2B5EF4-FFF2-40B4-BE49-F238E27FC236}">
                  <a16:creationId xmlns:a16="http://schemas.microsoft.com/office/drawing/2014/main" id="{587BF442-745D-4DD7-BC77-14728DA99F8D}"/>
                </a:ext>
              </a:extLst>
            </p:cNvPr>
            <p:cNvSpPr>
              <a:spLocks/>
            </p:cNvSpPr>
            <p:nvPr/>
          </p:nvSpPr>
          <p:spPr bwMode="auto">
            <a:xfrm flipH="1">
              <a:off x="9033870"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51" name="Freeform 29">
              <a:extLst>
                <a:ext uri="{FF2B5EF4-FFF2-40B4-BE49-F238E27FC236}">
                  <a16:creationId xmlns:a16="http://schemas.microsoft.com/office/drawing/2014/main" id="{AC2E9FF6-883D-4872-B18C-AF83DE348801}"/>
                </a:ext>
              </a:extLst>
            </p:cNvPr>
            <p:cNvSpPr>
              <a:spLocks/>
            </p:cNvSpPr>
            <p:nvPr/>
          </p:nvSpPr>
          <p:spPr bwMode="auto">
            <a:xfrm flipH="1">
              <a:off x="8598148"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52" name="Freeform 30">
              <a:extLst>
                <a:ext uri="{FF2B5EF4-FFF2-40B4-BE49-F238E27FC236}">
                  <a16:creationId xmlns:a16="http://schemas.microsoft.com/office/drawing/2014/main" id="{21FFB2E6-1958-49D3-B329-BC42887E8C67}"/>
                </a:ext>
              </a:extLst>
            </p:cNvPr>
            <p:cNvSpPr>
              <a:spLocks/>
            </p:cNvSpPr>
            <p:nvPr/>
          </p:nvSpPr>
          <p:spPr bwMode="auto">
            <a:xfrm flipH="1">
              <a:off x="8272007"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53" name="Freeform 31">
              <a:extLst>
                <a:ext uri="{FF2B5EF4-FFF2-40B4-BE49-F238E27FC236}">
                  <a16:creationId xmlns:a16="http://schemas.microsoft.com/office/drawing/2014/main" id="{76DC9866-A250-4028-B8FF-7AC2A6AB5C61}"/>
                </a:ext>
              </a:extLst>
            </p:cNvPr>
            <p:cNvSpPr>
              <a:spLocks/>
            </p:cNvSpPr>
            <p:nvPr/>
          </p:nvSpPr>
          <p:spPr bwMode="auto">
            <a:xfrm flipH="1">
              <a:off x="8705242"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54" name="Freeform 32">
              <a:extLst>
                <a:ext uri="{FF2B5EF4-FFF2-40B4-BE49-F238E27FC236}">
                  <a16:creationId xmlns:a16="http://schemas.microsoft.com/office/drawing/2014/main" id="{104EDCCC-D435-44E2-963F-B87E54F72A73}"/>
                </a:ext>
              </a:extLst>
            </p:cNvPr>
            <p:cNvSpPr>
              <a:spLocks/>
            </p:cNvSpPr>
            <p:nvPr/>
          </p:nvSpPr>
          <p:spPr bwMode="auto">
            <a:xfrm flipH="1">
              <a:off x="8379101"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55" name="Freeform 425">
              <a:extLst>
                <a:ext uri="{FF2B5EF4-FFF2-40B4-BE49-F238E27FC236}">
                  <a16:creationId xmlns:a16="http://schemas.microsoft.com/office/drawing/2014/main" id="{619DB07C-1208-4577-936E-FB6312199326}"/>
                </a:ext>
              </a:extLst>
            </p:cNvPr>
            <p:cNvSpPr>
              <a:spLocks/>
            </p:cNvSpPr>
            <p:nvPr/>
          </p:nvSpPr>
          <p:spPr bwMode="auto">
            <a:xfrm flipH="1">
              <a:off x="7943379"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56" name="Freeform 426">
              <a:extLst>
                <a:ext uri="{FF2B5EF4-FFF2-40B4-BE49-F238E27FC236}">
                  <a16:creationId xmlns:a16="http://schemas.microsoft.com/office/drawing/2014/main" id="{9EDBBC22-3CD9-4A4F-9C1F-ECC164DF476B}"/>
                </a:ext>
              </a:extLst>
            </p:cNvPr>
            <p:cNvSpPr>
              <a:spLocks/>
            </p:cNvSpPr>
            <p:nvPr/>
          </p:nvSpPr>
          <p:spPr bwMode="auto">
            <a:xfrm flipH="1">
              <a:off x="7617237"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57" name="Freeform 427">
              <a:extLst>
                <a:ext uri="{FF2B5EF4-FFF2-40B4-BE49-F238E27FC236}">
                  <a16:creationId xmlns:a16="http://schemas.microsoft.com/office/drawing/2014/main" id="{1491FCD1-0EF2-4E05-AF16-3AB8A8D35DAA}"/>
                </a:ext>
              </a:extLst>
            </p:cNvPr>
            <p:cNvSpPr>
              <a:spLocks/>
            </p:cNvSpPr>
            <p:nvPr/>
          </p:nvSpPr>
          <p:spPr bwMode="auto">
            <a:xfrm flipH="1">
              <a:off x="8050472"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58" name="Freeform 428">
              <a:extLst>
                <a:ext uri="{FF2B5EF4-FFF2-40B4-BE49-F238E27FC236}">
                  <a16:creationId xmlns:a16="http://schemas.microsoft.com/office/drawing/2014/main" id="{19C4BC71-A3E0-422C-A564-DCC5E86ADDB9}"/>
                </a:ext>
              </a:extLst>
            </p:cNvPr>
            <p:cNvSpPr>
              <a:spLocks/>
            </p:cNvSpPr>
            <p:nvPr/>
          </p:nvSpPr>
          <p:spPr bwMode="auto">
            <a:xfrm flipH="1">
              <a:off x="7724332"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59" name="Freeform 29">
              <a:extLst>
                <a:ext uri="{FF2B5EF4-FFF2-40B4-BE49-F238E27FC236}">
                  <a16:creationId xmlns:a16="http://schemas.microsoft.com/office/drawing/2014/main" id="{8D7A5F25-383E-46EA-A721-CCE8E05E807B}"/>
                </a:ext>
              </a:extLst>
            </p:cNvPr>
            <p:cNvSpPr>
              <a:spLocks/>
            </p:cNvSpPr>
            <p:nvPr/>
          </p:nvSpPr>
          <p:spPr bwMode="auto">
            <a:xfrm flipH="1">
              <a:off x="7288609"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60" name="Freeform 31">
              <a:extLst>
                <a:ext uri="{FF2B5EF4-FFF2-40B4-BE49-F238E27FC236}">
                  <a16:creationId xmlns:a16="http://schemas.microsoft.com/office/drawing/2014/main" id="{040F49CB-3766-4F2F-8735-37E1012FBD14}"/>
                </a:ext>
              </a:extLst>
            </p:cNvPr>
            <p:cNvSpPr>
              <a:spLocks/>
            </p:cNvSpPr>
            <p:nvPr/>
          </p:nvSpPr>
          <p:spPr bwMode="auto">
            <a:xfrm flipH="1">
              <a:off x="7395703"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1800" name="Group 1799">
            <a:extLst>
              <a:ext uri="{FF2B5EF4-FFF2-40B4-BE49-F238E27FC236}">
                <a16:creationId xmlns:a16="http://schemas.microsoft.com/office/drawing/2014/main" id="{9F10D460-6A74-4818-9F46-EAE7C1C9C177}"/>
              </a:ext>
            </a:extLst>
          </p:cNvPr>
          <p:cNvGrpSpPr/>
          <p:nvPr userDrawn="1"/>
        </p:nvGrpSpPr>
        <p:grpSpPr>
          <a:xfrm>
            <a:off x="83663" y="6619612"/>
            <a:ext cx="12009863" cy="176637"/>
            <a:chOff x="83663" y="6592396"/>
            <a:chExt cx="12009863" cy="176637"/>
          </a:xfrm>
        </p:grpSpPr>
        <p:sp>
          <p:nvSpPr>
            <p:cNvPr id="1079" name="Freeform 29">
              <a:extLst>
                <a:ext uri="{FF2B5EF4-FFF2-40B4-BE49-F238E27FC236}">
                  <a16:creationId xmlns:a16="http://schemas.microsoft.com/office/drawing/2014/main" id="{20EC484A-C5F1-48E7-8A21-20D6EFB703AF}"/>
                </a:ext>
              </a:extLst>
            </p:cNvPr>
            <p:cNvSpPr>
              <a:spLocks/>
            </p:cNvSpPr>
            <p:nvPr/>
          </p:nvSpPr>
          <p:spPr bwMode="auto">
            <a:xfrm>
              <a:off x="305196"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80" name="Freeform 30">
              <a:extLst>
                <a:ext uri="{FF2B5EF4-FFF2-40B4-BE49-F238E27FC236}">
                  <a16:creationId xmlns:a16="http://schemas.microsoft.com/office/drawing/2014/main" id="{C019F15B-E358-4F68-9CEB-9194160ABC34}"/>
                </a:ext>
              </a:extLst>
            </p:cNvPr>
            <p:cNvSpPr>
              <a:spLocks/>
            </p:cNvSpPr>
            <p:nvPr/>
          </p:nvSpPr>
          <p:spPr bwMode="auto">
            <a:xfrm>
              <a:off x="63133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81" name="Freeform 31">
              <a:extLst>
                <a:ext uri="{FF2B5EF4-FFF2-40B4-BE49-F238E27FC236}">
                  <a16:creationId xmlns:a16="http://schemas.microsoft.com/office/drawing/2014/main" id="{E3B77A66-4C88-4E4B-B209-ABC85729F7BD}"/>
                </a:ext>
              </a:extLst>
            </p:cNvPr>
            <p:cNvSpPr>
              <a:spLocks/>
            </p:cNvSpPr>
            <p:nvPr/>
          </p:nvSpPr>
          <p:spPr bwMode="auto">
            <a:xfrm>
              <a:off x="83663"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82" name="Freeform 32">
              <a:extLst>
                <a:ext uri="{FF2B5EF4-FFF2-40B4-BE49-F238E27FC236}">
                  <a16:creationId xmlns:a16="http://schemas.microsoft.com/office/drawing/2014/main" id="{114BE01A-34B0-4AAF-B4EF-AD3352AEDB4E}"/>
                </a:ext>
              </a:extLst>
            </p:cNvPr>
            <p:cNvSpPr>
              <a:spLocks/>
            </p:cNvSpPr>
            <p:nvPr/>
          </p:nvSpPr>
          <p:spPr bwMode="auto">
            <a:xfrm>
              <a:off x="412290"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83" name="Freeform 29">
              <a:extLst>
                <a:ext uri="{FF2B5EF4-FFF2-40B4-BE49-F238E27FC236}">
                  <a16:creationId xmlns:a16="http://schemas.microsoft.com/office/drawing/2014/main" id="{6DC72554-CFD3-414F-98A7-EDE3A7652429}"/>
                </a:ext>
              </a:extLst>
            </p:cNvPr>
            <p:cNvSpPr>
              <a:spLocks/>
            </p:cNvSpPr>
            <p:nvPr/>
          </p:nvSpPr>
          <p:spPr bwMode="auto">
            <a:xfrm>
              <a:off x="959966"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84" name="Freeform 30">
              <a:extLst>
                <a:ext uri="{FF2B5EF4-FFF2-40B4-BE49-F238E27FC236}">
                  <a16:creationId xmlns:a16="http://schemas.microsoft.com/office/drawing/2014/main" id="{2CC7A624-D22C-419B-BA70-20B587366E6A}"/>
                </a:ext>
              </a:extLst>
            </p:cNvPr>
            <p:cNvSpPr>
              <a:spLocks/>
            </p:cNvSpPr>
            <p:nvPr/>
          </p:nvSpPr>
          <p:spPr bwMode="auto">
            <a:xfrm>
              <a:off x="1286106"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85" name="Freeform 31">
              <a:extLst>
                <a:ext uri="{FF2B5EF4-FFF2-40B4-BE49-F238E27FC236}">
                  <a16:creationId xmlns:a16="http://schemas.microsoft.com/office/drawing/2014/main" id="{EC4B0102-5975-4638-B356-C1154D6D87C6}"/>
                </a:ext>
              </a:extLst>
            </p:cNvPr>
            <p:cNvSpPr>
              <a:spLocks/>
            </p:cNvSpPr>
            <p:nvPr/>
          </p:nvSpPr>
          <p:spPr bwMode="auto">
            <a:xfrm>
              <a:off x="738432"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86" name="Freeform 32">
              <a:extLst>
                <a:ext uri="{FF2B5EF4-FFF2-40B4-BE49-F238E27FC236}">
                  <a16:creationId xmlns:a16="http://schemas.microsoft.com/office/drawing/2014/main" id="{03FA428C-CEAE-478D-9CDF-61170AA6E4BD}"/>
                </a:ext>
              </a:extLst>
            </p:cNvPr>
            <p:cNvSpPr>
              <a:spLocks/>
            </p:cNvSpPr>
            <p:nvPr/>
          </p:nvSpPr>
          <p:spPr bwMode="auto">
            <a:xfrm>
              <a:off x="1067060"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87" name="Freeform 29">
              <a:extLst>
                <a:ext uri="{FF2B5EF4-FFF2-40B4-BE49-F238E27FC236}">
                  <a16:creationId xmlns:a16="http://schemas.microsoft.com/office/drawing/2014/main" id="{0480BD3D-62D0-4B5B-8EA2-D29DF2DAE9A1}"/>
                </a:ext>
              </a:extLst>
            </p:cNvPr>
            <p:cNvSpPr>
              <a:spLocks/>
            </p:cNvSpPr>
            <p:nvPr/>
          </p:nvSpPr>
          <p:spPr bwMode="auto">
            <a:xfrm>
              <a:off x="1614734"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88" name="Freeform 30">
              <a:extLst>
                <a:ext uri="{FF2B5EF4-FFF2-40B4-BE49-F238E27FC236}">
                  <a16:creationId xmlns:a16="http://schemas.microsoft.com/office/drawing/2014/main" id="{C7D9E2F1-D11B-4052-966F-ACB98E23EFDE}"/>
                </a:ext>
              </a:extLst>
            </p:cNvPr>
            <p:cNvSpPr>
              <a:spLocks/>
            </p:cNvSpPr>
            <p:nvPr/>
          </p:nvSpPr>
          <p:spPr bwMode="auto">
            <a:xfrm>
              <a:off x="194087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89" name="Freeform 31">
              <a:extLst>
                <a:ext uri="{FF2B5EF4-FFF2-40B4-BE49-F238E27FC236}">
                  <a16:creationId xmlns:a16="http://schemas.microsoft.com/office/drawing/2014/main" id="{CB5EE88A-6183-4ED1-9553-FC9F10A7384A}"/>
                </a:ext>
              </a:extLst>
            </p:cNvPr>
            <p:cNvSpPr>
              <a:spLocks/>
            </p:cNvSpPr>
            <p:nvPr/>
          </p:nvSpPr>
          <p:spPr bwMode="auto">
            <a:xfrm>
              <a:off x="1393201"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90" name="Freeform 32">
              <a:extLst>
                <a:ext uri="{FF2B5EF4-FFF2-40B4-BE49-F238E27FC236}">
                  <a16:creationId xmlns:a16="http://schemas.microsoft.com/office/drawing/2014/main" id="{097BE47B-9772-478D-9E85-54F4E3EA4015}"/>
                </a:ext>
              </a:extLst>
            </p:cNvPr>
            <p:cNvSpPr>
              <a:spLocks/>
            </p:cNvSpPr>
            <p:nvPr/>
          </p:nvSpPr>
          <p:spPr bwMode="auto">
            <a:xfrm>
              <a:off x="1721829"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91" name="Freeform 29">
              <a:extLst>
                <a:ext uri="{FF2B5EF4-FFF2-40B4-BE49-F238E27FC236}">
                  <a16:creationId xmlns:a16="http://schemas.microsoft.com/office/drawing/2014/main" id="{3ADBE7CA-4A20-4A6E-9A72-D6CA75B5DD45}"/>
                </a:ext>
              </a:extLst>
            </p:cNvPr>
            <p:cNvSpPr>
              <a:spLocks/>
            </p:cNvSpPr>
            <p:nvPr/>
          </p:nvSpPr>
          <p:spPr bwMode="auto">
            <a:xfrm>
              <a:off x="2269503"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92" name="Freeform 30">
              <a:extLst>
                <a:ext uri="{FF2B5EF4-FFF2-40B4-BE49-F238E27FC236}">
                  <a16:creationId xmlns:a16="http://schemas.microsoft.com/office/drawing/2014/main" id="{40115CCA-BC50-4E02-A9CA-6EDB4FCFAC50}"/>
                </a:ext>
              </a:extLst>
            </p:cNvPr>
            <p:cNvSpPr>
              <a:spLocks/>
            </p:cNvSpPr>
            <p:nvPr/>
          </p:nvSpPr>
          <p:spPr bwMode="auto">
            <a:xfrm>
              <a:off x="2595644"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93" name="Freeform 31">
              <a:extLst>
                <a:ext uri="{FF2B5EF4-FFF2-40B4-BE49-F238E27FC236}">
                  <a16:creationId xmlns:a16="http://schemas.microsoft.com/office/drawing/2014/main" id="{F949C139-2D0D-4AB4-863D-069E256D62FC}"/>
                </a:ext>
              </a:extLst>
            </p:cNvPr>
            <p:cNvSpPr>
              <a:spLocks/>
            </p:cNvSpPr>
            <p:nvPr/>
          </p:nvSpPr>
          <p:spPr bwMode="auto">
            <a:xfrm>
              <a:off x="2047969"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94" name="Freeform 32">
              <a:extLst>
                <a:ext uri="{FF2B5EF4-FFF2-40B4-BE49-F238E27FC236}">
                  <a16:creationId xmlns:a16="http://schemas.microsoft.com/office/drawing/2014/main" id="{94023488-C557-4DA5-AB6B-4E9619D32B49}"/>
                </a:ext>
              </a:extLst>
            </p:cNvPr>
            <p:cNvSpPr>
              <a:spLocks/>
            </p:cNvSpPr>
            <p:nvPr/>
          </p:nvSpPr>
          <p:spPr bwMode="auto">
            <a:xfrm>
              <a:off x="2376598"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95" name="Freeform 565">
              <a:extLst>
                <a:ext uri="{FF2B5EF4-FFF2-40B4-BE49-F238E27FC236}">
                  <a16:creationId xmlns:a16="http://schemas.microsoft.com/office/drawing/2014/main" id="{AC21113F-942B-4075-9639-AF257D4C2D56}"/>
                </a:ext>
              </a:extLst>
            </p:cNvPr>
            <p:cNvSpPr>
              <a:spLocks/>
            </p:cNvSpPr>
            <p:nvPr/>
          </p:nvSpPr>
          <p:spPr bwMode="auto">
            <a:xfrm>
              <a:off x="292427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96" name="Freeform 566">
              <a:extLst>
                <a:ext uri="{FF2B5EF4-FFF2-40B4-BE49-F238E27FC236}">
                  <a16:creationId xmlns:a16="http://schemas.microsoft.com/office/drawing/2014/main" id="{C6F33099-AF0F-4EA1-980B-67C22DEC502B}"/>
                </a:ext>
              </a:extLst>
            </p:cNvPr>
            <p:cNvSpPr>
              <a:spLocks/>
            </p:cNvSpPr>
            <p:nvPr/>
          </p:nvSpPr>
          <p:spPr bwMode="auto">
            <a:xfrm>
              <a:off x="3250413"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97" name="Freeform 567">
              <a:extLst>
                <a:ext uri="{FF2B5EF4-FFF2-40B4-BE49-F238E27FC236}">
                  <a16:creationId xmlns:a16="http://schemas.microsoft.com/office/drawing/2014/main" id="{5B688F19-595F-46BC-87FA-BFA8FE0CF5D3}"/>
                </a:ext>
              </a:extLst>
            </p:cNvPr>
            <p:cNvSpPr>
              <a:spLocks/>
            </p:cNvSpPr>
            <p:nvPr/>
          </p:nvSpPr>
          <p:spPr bwMode="auto">
            <a:xfrm>
              <a:off x="2702739"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98" name="Freeform 568">
              <a:extLst>
                <a:ext uri="{FF2B5EF4-FFF2-40B4-BE49-F238E27FC236}">
                  <a16:creationId xmlns:a16="http://schemas.microsoft.com/office/drawing/2014/main" id="{57EE3F95-1923-408C-9FCB-8A061AC4E1E7}"/>
                </a:ext>
              </a:extLst>
            </p:cNvPr>
            <p:cNvSpPr>
              <a:spLocks/>
            </p:cNvSpPr>
            <p:nvPr/>
          </p:nvSpPr>
          <p:spPr bwMode="auto">
            <a:xfrm>
              <a:off x="3031366"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99" name="Freeform 29">
              <a:extLst>
                <a:ext uri="{FF2B5EF4-FFF2-40B4-BE49-F238E27FC236}">
                  <a16:creationId xmlns:a16="http://schemas.microsoft.com/office/drawing/2014/main" id="{0364578F-6F14-4642-8DB5-A9CB233AF228}"/>
                </a:ext>
              </a:extLst>
            </p:cNvPr>
            <p:cNvSpPr>
              <a:spLocks/>
            </p:cNvSpPr>
            <p:nvPr/>
          </p:nvSpPr>
          <p:spPr bwMode="auto">
            <a:xfrm>
              <a:off x="357904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00" name="Freeform 31">
              <a:extLst>
                <a:ext uri="{FF2B5EF4-FFF2-40B4-BE49-F238E27FC236}">
                  <a16:creationId xmlns:a16="http://schemas.microsoft.com/office/drawing/2014/main" id="{F0D43546-B66F-475B-A283-080ADFF42DE7}"/>
                </a:ext>
              </a:extLst>
            </p:cNvPr>
            <p:cNvSpPr>
              <a:spLocks/>
            </p:cNvSpPr>
            <p:nvPr/>
          </p:nvSpPr>
          <p:spPr bwMode="auto">
            <a:xfrm>
              <a:off x="3357508"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01" name="Freeform 29">
              <a:extLst>
                <a:ext uri="{FF2B5EF4-FFF2-40B4-BE49-F238E27FC236}">
                  <a16:creationId xmlns:a16="http://schemas.microsoft.com/office/drawing/2014/main" id="{263C917B-6F03-478D-BEDD-E0D8FA27A63F}"/>
                </a:ext>
              </a:extLst>
            </p:cNvPr>
            <p:cNvSpPr>
              <a:spLocks/>
            </p:cNvSpPr>
            <p:nvPr/>
          </p:nvSpPr>
          <p:spPr bwMode="auto">
            <a:xfrm>
              <a:off x="390767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02" name="Freeform 30">
              <a:extLst>
                <a:ext uri="{FF2B5EF4-FFF2-40B4-BE49-F238E27FC236}">
                  <a16:creationId xmlns:a16="http://schemas.microsoft.com/office/drawing/2014/main" id="{E21820AF-D32C-40BC-830F-468A4D0F841B}"/>
                </a:ext>
              </a:extLst>
            </p:cNvPr>
            <p:cNvSpPr>
              <a:spLocks/>
            </p:cNvSpPr>
            <p:nvPr/>
          </p:nvSpPr>
          <p:spPr bwMode="auto">
            <a:xfrm>
              <a:off x="4233811"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03" name="Freeform 31">
              <a:extLst>
                <a:ext uri="{FF2B5EF4-FFF2-40B4-BE49-F238E27FC236}">
                  <a16:creationId xmlns:a16="http://schemas.microsoft.com/office/drawing/2014/main" id="{A9478718-3EA4-41DE-B02F-17B749521460}"/>
                </a:ext>
              </a:extLst>
            </p:cNvPr>
            <p:cNvSpPr>
              <a:spLocks/>
            </p:cNvSpPr>
            <p:nvPr/>
          </p:nvSpPr>
          <p:spPr bwMode="auto">
            <a:xfrm>
              <a:off x="3686136"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04" name="Freeform 32">
              <a:extLst>
                <a:ext uri="{FF2B5EF4-FFF2-40B4-BE49-F238E27FC236}">
                  <a16:creationId xmlns:a16="http://schemas.microsoft.com/office/drawing/2014/main" id="{4423D64C-BFD5-4F60-A7F6-4E0E140FA55B}"/>
                </a:ext>
              </a:extLst>
            </p:cNvPr>
            <p:cNvSpPr>
              <a:spLocks/>
            </p:cNvSpPr>
            <p:nvPr/>
          </p:nvSpPr>
          <p:spPr bwMode="auto">
            <a:xfrm>
              <a:off x="4014764"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05" name="Freeform 29">
              <a:extLst>
                <a:ext uri="{FF2B5EF4-FFF2-40B4-BE49-F238E27FC236}">
                  <a16:creationId xmlns:a16="http://schemas.microsoft.com/office/drawing/2014/main" id="{EF5ED76E-CD41-4077-96EA-41CBD8BDD11C}"/>
                </a:ext>
              </a:extLst>
            </p:cNvPr>
            <p:cNvSpPr>
              <a:spLocks/>
            </p:cNvSpPr>
            <p:nvPr/>
          </p:nvSpPr>
          <p:spPr bwMode="auto">
            <a:xfrm>
              <a:off x="4562439"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06" name="Freeform 30">
              <a:extLst>
                <a:ext uri="{FF2B5EF4-FFF2-40B4-BE49-F238E27FC236}">
                  <a16:creationId xmlns:a16="http://schemas.microsoft.com/office/drawing/2014/main" id="{B643B771-3F02-4492-8909-91C20695FB39}"/>
                </a:ext>
              </a:extLst>
            </p:cNvPr>
            <p:cNvSpPr>
              <a:spLocks/>
            </p:cNvSpPr>
            <p:nvPr/>
          </p:nvSpPr>
          <p:spPr bwMode="auto">
            <a:xfrm>
              <a:off x="488858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07" name="Freeform 31">
              <a:extLst>
                <a:ext uri="{FF2B5EF4-FFF2-40B4-BE49-F238E27FC236}">
                  <a16:creationId xmlns:a16="http://schemas.microsoft.com/office/drawing/2014/main" id="{7C910711-DE97-49BE-9F3A-493D1BA84559}"/>
                </a:ext>
              </a:extLst>
            </p:cNvPr>
            <p:cNvSpPr>
              <a:spLocks/>
            </p:cNvSpPr>
            <p:nvPr/>
          </p:nvSpPr>
          <p:spPr bwMode="auto">
            <a:xfrm>
              <a:off x="4340905"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08" name="Freeform 32">
              <a:extLst>
                <a:ext uri="{FF2B5EF4-FFF2-40B4-BE49-F238E27FC236}">
                  <a16:creationId xmlns:a16="http://schemas.microsoft.com/office/drawing/2014/main" id="{7EBFD03A-7F03-49F5-8A9F-F5BAF084DD41}"/>
                </a:ext>
              </a:extLst>
            </p:cNvPr>
            <p:cNvSpPr>
              <a:spLocks/>
            </p:cNvSpPr>
            <p:nvPr/>
          </p:nvSpPr>
          <p:spPr bwMode="auto">
            <a:xfrm>
              <a:off x="4669534"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09" name="Freeform 29">
              <a:extLst>
                <a:ext uri="{FF2B5EF4-FFF2-40B4-BE49-F238E27FC236}">
                  <a16:creationId xmlns:a16="http://schemas.microsoft.com/office/drawing/2014/main" id="{D494A738-34FD-468F-B1A6-A0751EAA0C39}"/>
                </a:ext>
              </a:extLst>
            </p:cNvPr>
            <p:cNvSpPr>
              <a:spLocks/>
            </p:cNvSpPr>
            <p:nvPr/>
          </p:nvSpPr>
          <p:spPr bwMode="auto">
            <a:xfrm>
              <a:off x="5217208"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10" name="Freeform 30">
              <a:extLst>
                <a:ext uri="{FF2B5EF4-FFF2-40B4-BE49-F238E27FC236}">
                  <a16:creationId xmlns:a16="http://schemas.microsoft.com/office/drawing/2014/main" id="{00CF7EBB-A68D-4D46-833D-77CBFB6D83B8}"/>
                </a:ext>
              </a:extLst>
            </p:cNvPr>
            <p:cNvSpPr>
              <a:spLocks/>
            </p:cNvSpPr>
            <p:nvPr/>
          </p:nvSpPr>
          <p:spPr bwMode="auto">
            <a:xfrm>
              <a:off x="5543348"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11" name="Freeform 31">
              <a:extLst>
                <a:ext uri="{FF2B5EF4-FFF2-40B4-BE49-F238E27FC236}">
                  <a16:creationId xmlns:a16="http://schemas.microsoft.com/office/drawing/2014/main" id="{13D89E70-CF19-4DC2-8B5A-E488D9A07EB2}"/>
                </a:ext>
              </a:extLst>
            </p:cNvPr>
            <p:cNvSpPr>
              <a:spLocks/>
            </p:cNvSpPr>
            <p:nvPr/>
          </p:nvSpPr>
          <p:spPr bwMode="auto">
            <a:xfrm>
              <a:off x="4995674"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12" name="Freeform 32">
              <a:extLst>
                <a:ext uri="{FF2B5EF4-FFF2-40B4-BE49-F238E27FC236}">
                  <a16:creationId xmlns:a16="http://schemas.microsoft.com/office/drawing/2014/main" id="{BB2506F0-880E-403A-A175-828C514323BF}"/>
                </a:ext>
              </a:extLst>
            </p:cNvPr>
            <p:cNvSpPr>
              <a:spLocks/>
            </p:cNvSpPr>
            <p:nvPr/>
          </p:nvSpPr>
          <p:spPr bwMode="auto">
            <a:xfrm>
              <a:off x="5324302"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13" name="Freeform 29">
              <a:extLst>
                <a:ext uri="{FF2B5EF4-FFF2-40B4-BE49-F238E27FC236}">
                  <a16:creationId xmlns:a16="http://schemas.microsoft.com/office/drawing/2014/main" id="{B36A7945-93EC-4AC0-A8B5-F584C83FC80E}"/>
                </a:ext>
              </a:extLst>
            </p:cNvPr>
            <p:cNvSpPr>
              <a:spLocks/>
            </p:cNvSpPr>
            <p:nvPr/>
          </p:nvSpPr>
          <p:spPr bwMode="auto">
            <a:xfrm>
              <a:off x="587197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14" name="Freeform 30">
              <a:extLst>
                <a:ext uri="{FF2B5EF4-FFF2-40B4-BE49-F238E27FC236}">
                  <a16:creationId xmlns:a16="http://schemas.microsoft.com/office/drawing/2014/main" id="{94F3BE54-CF55-4715-93E0-07EDF9C85C92}"/>
                </a:ext>
              </a:extLst>
            </p:cNvPr>
            <p:cNvSpPr>
              <a:spLocks/>
            </p:cNvSpPr>
            <p:nvPr/>
          </p:nvSpPr>
          <p:spPr bwMode="auto">
            <a:xfrm>
              <a:off x="6198118"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15" name="Freeform 31">
              <a:extLst>
                <a:ext uri="{FF2B5EF4-FFF2-40B4-BE49-F238E27FC236}">
                  <a16:creationId xmlns:a16="http://schemas.microsoft.com/office/drawing/2014/main" id="{8E46B78E-A285-423E-9040-19464771F1DF}"/>
                </a:ext>
              </a:extLst>
            </p:cNvPr>
            <p:cNvSpPr>
              <a:spLocks/>
            </p:cNvSpPr>
            <p:nvPr/>
          </p:nvSpPr>
          <p:spPr bwMode="auto">
            <a:xfrm>
              <a:off x="5650443"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16" name="Freeform 32">
              <a:extLst>
                <a:ext uri="{FF2B5EF4-FFF2-40B4-BE49-F238E27FC236}">
                  <a16:creationId xmlns:a16="http://schemas.microsoft.com/office/drawing/2014/main" id="{2C56820B-506F-4B5D-AA96-20CA08F46F6E}"/>
                </a:ext>
              </a:extLst>
            </p:cNvPr>
            <p:cNvSpPr>
              <a:spLocks/>
            </p:cNvSpPr>
            <p:nvPr/>
          </p:nvSpPr>
          <p:spPr bwMode="auto">
            <a:xfrm>
              <a:off x="5979071"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17" name="Freeform 587">
              <a:extLst>
                <a:ext uri="{FF2B5EF4-FFF2-40B4-BE49-F238E27FC236}">
                  <a16:creationId xmlns:a16="http://schemas.microsoft.com/office/drawing/2014/main" id="{60A72E68-97B2-4FE8-A919-C05B57021270}"/>
                </a:ext>
              </a:extLst>
            </p:cNvPr>
            <p:cNvSpPr>
              <a:spLocks/>
            </p:cNvSpPr>
            <p:nvPr/>
          </p:nvSpPr>
          <p:spPr bwMode="auto">
            <a:xfrm>
              <a:off x="652674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18" name="Freeform 588">
              <a:extLst>
                <a:ext uri="{FF2B5EF4-FFF2-40B4-BE49-F238E27FC236}">
                  <a16:creationId xmlns:a16="http://schemas.microsoft.com/office/drawing/2014/main" id="{E19CD37D-1A09-4493-9DD4-B10860880FD0}"/>
                </a:ext>
              </a:extLst>
            </p:cNvPr>
            <p:cNvSpPr>
              <a:spLocks/>
            </p:cNvSpPr>
            <p:nvPr/>
          </p:nvSpPr>
          <p:spPr bwMode="auto">
            <a:xfrm>
              <a:off x="685288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19" name="Freeform 589">
              <a:extLst>
                <a:ext uri="{FF2B5EF4-FFF2-40B4-BE49-F238E27FC236}">
                  <a16:creationId xmlns:a16="http://schemas.microsoft.com/office/drawing/2014/main" id="{F01B1AE9-EFD8-4759-8BD4-6BF7F985DF05}"/>
                </a:ext>
              </a:extLst>
            </p:cNvPr>
            <p:cNvSpPr>
              <a:spLocks/>
            </p:cNvSpPr>
            <p:nvPr/>
          </p:nvSpPr>
          <p:spPr bwMode="auto">
            <a:xfrm>
              <a:off x="6305212"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20" name="Freeform 590">
              <a:extLst>
                <a:ext uri="{FF2B5EF4-FFF2-40B4-BE49-F238E27FC236}">
                  <a16:creationId xmlns:a16="http://schemas.microsoft.com/office/drawing/2014/main" id="{6741E16C-7E75-4FDF-8BAE-1ACEC2364B27}"/>
                </a:ext>
              </a:extLst>
            </p:cNvPr>
            <p:cNvSpPr>
              <a:spLocks/>
            </p:cNvSpPr>
            <p:nvPr/>
          </p:nvSpPr>
          <p:spPr bwMode="auto">
            <a:xfrm>
              <a:off x="6633840"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21" name="Freeform 29">
              <a:extLst>
                <a:ext uri="{FF2B5EF4-FFF2-40B4-BE49-F238E27FC236}">
                  <a16:creationId xmlns:a16="http://schemas.microsoft.com/office/drawing/2014/main" id="{8A7B8F13-776E-48A7-982F-7E19A3B62B14}"/>
                </a:ext>
              </a:extLst>
            </p:cNvPr>
            <p:cNvSpPr>
              <a:spLocks/>
            </p:cNvSpPr>
            <p:nvPr/>
          </p:nvSpPr>
          <p:spPr bwMode="auto">
            <a:xfrm>
              <a:off x="718151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22" name="Freeform 31">
              <a:extLst>
                <a:ext uri="{FF2B5EF4-FFF2-40B4-BE49-F238E27FC236}">
                  <a16:creationId xmlns:a16="http://schemas.microsoft.com/office/drawing/2014/main" id="{86CC642A-BCB8-43C4-84D6-4F5EFCF59CDA}"/>
                </a:ext>
              </a:extLst>
            </p:cNvPr>
            <p:cNvSpPr>
              <a:spLocks/>
            </p:cNvSpPr>
            <p:nvPr/>
          </p:nvSpPr>
          <p:spPr bwMode="auto">
            <a:xfrm>
              <a:off x="6959981"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61" name="Freeform 29">
              <a:extLst>
                <a:ext uri="{FF2B5EF4-FFF2-40B4-BE49-F238E27FC236}">
                  <a16:creationId xmlns:a16="http://schemas.microsoft.com/office/drawing/2014/main" id="{1F0DC721-06CB-4895-97C7-CFA513A33F93}"/>
                </a:ext>
              </a:extLst>
            </p:cNvPr>
            <p:cNvSpPr>
              <a:spLocks/>
            </p:cNvSpPr>
            <p:nvPr/>
          </p:nvSpPr>
          <p:spPr bwMode="auto">
            <a:xfrm>
              <a:off x="751014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62" name="Freeform 30">
              <a:extLst>
                <a:ext uri="{FF2B5EF4-FFF2-40B4-BE49-F238E27FC236}">
                  <a16:creationId xmlns:a16="http://schemas.microsoft.com/office/drawing/2014/main" id="{7BBE000F-F956-4248-AE79-FAA2250BFB03}"/>
                </a:ext>
              </a:extLst>
            </p:cNvPr>
            <p:cNvSpPr>
              <a:spLocks/>
            </p:cNvSpPr>
            <p:nvPr/>
          </p:nvSpPr>
          <p:spPr bwMode="auto">
            <a:xfrm>
              <a:off x="7836283"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63" name="Freeform 31">
              <a:extLst>
                <a:ext uri="{FF2B5EF4-FFF2-40B4-BE49-F238E27FC236}">
                  <a16:creationId xmlns:a16="http://schemas.microsoft.com/office/drawing/2014/main" id="{9E868A4F-7720-485D-8680-ABD0BD046BA0}"/>
                </a:ext>
              </a:extLst>
            </p:cNvPr>
            <p:cNvSpPr>
              <a:spLocks/>
            </p:cNvSpPr>
            <p:nvPr/>
          </p:nvSpPr>
          <p:spPr bwMode="auto">
            <a:xfrm>
              <a:off x="7288609"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64" name="Freeform 32">
              <a:extLst>
                <a:ext uri="{FF2B5EF4-FFF2-40B4-BE49-F238E27FC236}">
                  <a16:creationId xmlns:a16="http://schemas.microsoft.com/office/drawing/2014/main" id="{D5AB9716-9331-467A-8B22-D8EC16B052C5}"/>
                </a:ext>
              </a:extLst>
            </p:cNvPr>
            <p:cNvSpPr>
              <a:spLocks/>
            </p:cNvSpPr>
            <p:nvPr/>
          </p:nvSpPr>
          <p:spPr bwMode="auto">
            <a:xfrm>
              <a:off x="7617237"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65" name="Freeform 29">
              <a:extLst>
                <a:ext uri="{FF2B5EF4-FFF2-40B4-BE49-F238E27FC236}">
                  <a16:creationId xmlns:a16="http://schemas.microsoft.com/office/drawing/2014/main" id="{187D1866-CC17-4F28-84AC-C4F6960138FD}"/>
                </a:ext>
              </a:extLst>
            </p:cNvPr>
            <p:cNvSpPr>
              <a:spLocks/>
            </p:cNvSpPr>
            <p:nvPr/>
          </p:nvSpPr>
          <p:spPr bwMode="auto">
            <a:xfrm>
              <a:off x="816491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66" name="Freeform 30">
              <a:extLst>
                <a:ext uri="{FF2B5EF4-FFF2-40B4-BE49-F238E27FC236}">
                  <a16:creationId xmlns:a16="http://schemas.microsoft.com/office/drawing/2014/main" id="{77D82381-D2E6-4D23-8EAD-EA1D7A852242}"/>
                </a:ext>
              </a:extLst>
            </p:cNvPr>
            <p:cNvSpPr>
              <a:spLocks/>
            </p:cNvSpPr>
            <p:nvPr/>
          </p:nvSpPr>
          <p:spPr bwMode="auto">
            <a:xfrm>
              <a:off x="849105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67" name="Freeform 31">
              <a:extLst>
                <a:ext uri="{FF2B5EF4-FFF2-40B4-BE49-F238E27FC236}">
                  <a16:creationId xmlns:a16="http://schemas.microsoft.com/office/drawing/2014/main" id="{C30FB653-C91F-43C2-A880-21733D398CD0}"/>
                </a:ext>
              </a:extLst>
            </p:cNvPr>
            <p:cNvSpPr>
              <a:spLocks/>
            </p:cNvSpPr>
            <p:nvPr/>
          </p:nvSpPr>
          <p:spPr bwMode="auto">
            <a:xfrm>
              <a:off x="7943378"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68" name="Freeform 32">
              <a:extLst>
                <a:ext uri="{FF2B5EF4-FFF2-40B4-BE49-F238E27FC236}">
                  <a16:creationId xmlns:a16="http://schemas.microsoft.com/office/drawing/2014/main" id="{E03D883A-65C9-49B0-B55C-1AA52EA51A0A}"/>
                </a:ext>
              </a:extLst>
            </p:cNvPr>
            <p:cNvSpPr>
              <a:spLocks/>
            </p:cNvSpPr>
            <p:nvPr/>
          </p:nvSpPr>
          <p:spPr bwMode="auto">
            <a:xfrm>
              <a:off x="8272007"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69" name="Freeform 29">
              <a:extLst>
                <a:ext uri="{FF2B5EF4-FFF2-40B4-BE49-F238E27FC236}">
                  <a16:creationId xmlns:a16="http://schemas.microsoft.com/office/drawing/2014/main" id="{F5759E49-4355-44D0-A50C-ECA250677FE0}"/>
                </a:ext>
              </a:extLst>
            </p:cNvPr>
            <p:cNvSpPr>
              <a:spLocks/>
            </p:cNvSpPr>
            <p:nvPr/>
          </p:nvSpPr>
          <p:spPr bwMode="auto">
            <a:xfrm>
              <a:off x="881968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70" name="Freeform 30">
              <a:extLst>
                <a:ext uri="{FF2B5EF4-FFF2-40B4-BE49-F238E27FC236}">
                  <a16:creationId xmlns:a16="http://schemas.microsoft.com/office/drawing/2014/main" id="{08FFCCA9-495E-4AED-B062-7911EC56B10A}"/>
                </a:ext>
              </a:extLst>
            </p:cNvPr>
            <p:cNvSpPr>
              <a:spLocks/>
            </p:cNvSpPr>
            <p:nvPr/>
          </p:nvSpPr>
          <p:spPr bwMode="auto">
            <a:xfrm>
              <a:off x="9145821"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71" name="Freeform 31">
              <a:extLst>
                <a:ext uri="{FF2B5EF4-FFF2-40B4-BE49-F238E27FC236}">
                  <a16:creationId xmlns:a16="http://schemas.microsoft.com/office/drawing/2014/main" id="{CE77C841-2D0B-4BCA-A931-AE1F02EE6ACC}"/>
                </a:ext>
              </a:extLst>
            </p:cNvPr>
            <p:cNvSpPr>
              <a:spLocks/>
            </p:cNvSpPr>
            <p:nvPr/>
          </p:nvSpPr>
          <p:spPr bwMode="auto">
            <a:xfrm>
              <a:off x="8598147"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72" name="Freeform 32">
              <a:extLst>
                <a:ext uri="{FF2B5EF4-FFF2-40B4-BE49-F238E27FC236}">
                  <a16:creationId xmlns:a16="http://schemas.microsoft.com/office/drawing/2014/main" id="{8CBD0AE1-AFDF-4F0C-BC5C-5F8C73655D41}"/>
                </a:ext>
              </a:extLst>
            </p:cNvPr>
            <p:cNvSpPr>
              <a:spLocks/>
            </p:cNvSpPr>
            <p:nvPr/>
          </p:nvSpPr>
          <p:spPr bwMode="auto">
            <a:xfrm>
              <a:off x="8926774"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73" name="Freeform 29">
              <a:extLst>
                <a:ext uri="{FF2B5EF4-FFF2-40B4-BE49-F238E27FC236}">
                  <a16:creationId xmlns:a16="http://schemas.microsoft.com/office/drawing/2014/main" id="{ECF61FA9-98DB-4C15-A42F-3557A73ECB49}"/>
                </a:ext>
              </a:extLst>
            </p:cNvPr>
            <p:cNvSpPr>
              <a:spLocks/>
            </p:cNvSpPr>
            <p:nvPr/>
          </p:nvSpPr>
          <p:spPr bwMode="auto">
            <a:xfrm>
              <a:off x="947445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74" name="Freeform 30">
              <a:extLst>
                <a:ext uri="{FF2B5EF4-FFF2-40B4-BE49-F238E27FC236}">
                  <a16:creationId xmlns:a16="http://schemas.microsoft.com/office/drawing/2014/main" id="{01894596-216F-4ED4-99D6-8BCB72EB0292}"/>
                </a:ext>
              </a:extLst>
            </p:cNvPr>
            <p:cNvSpPr>
              <a:spLocks/>
            </p:cNvSpPr>
            <p:nvPr/>
          </p:nvSpPr>
          <p:spPr bwMode="auto">
            <a:xfrm>
              <a:off x="9800591"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75" name="Freeform 31">
              <a:extLst>
                <a:ext uri="{FF2B5EF4-FFF2-40B4-BE49-F238E27FC236}">
                  <a16:creationId xmlns:a16="http://schemas.microsoft.com/office/drawing/2014/main" id="{E9351B07-5963-4E4C-BA2E-597CDA99B928}"/>
                </a:ext>
              </a:extLst>
            </p:cNvPr>
            <p:cNvSpPr>
              <a:spLocks/>
            </p:cNvSpPr>
            <p:nvPr/>
          </p:nvSpPr>
          <p:spPr bwMode="auto">
            <a:xfrm>
              <a:off x="9252915"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76" name="Freeform 32">
              <a:extLst>
                <a:ext uri="{FF2B5EF4-FFF2-40B4-BE49-F238E27FC236}">
                  <a16:creationId xmlns:a16="http://schemas.microsoft.com/office/drawing/2014/main" id="{086CF589-8B94-4072-8E27-A7FDEAF06125}"/>
                </a:ext>
              </a:extLst>
            </p:cNvPr>
            <p:cNvSpPr>
              <a:spLocks/>
            </p:cNvSpPr>
            <p:nvPr/>
          </p:nvSpPr>
          <p:spPr bwMode="auto">
            <a:xfrm>
              <a:off x="9581544"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77" name="Freeform 447">
              <a:extLst>
                <a:ext uri="{FF2B5EF4-FFF2-40B4-BE49-F238E27FC236}">
                  <a16:creationId xmlns:a16="http://schemas.microsoft.com/office/drawing/2014/main" id="{0317F46C-DCD4-4A28-ACFA-6A51661C727B}"/>
                </a:ext>
              </a:extLst>
            </p:cNvPr>
            <p:cNvSpPr>
              <a:spLocks/>
            </p:cNvSpPr>
            <p:nvPr/>
          </p:nvSpPr>
          <p:spPr bwMode="auto">
            <a:xfrm>
              <a:off x="10129218"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78" name="Freeform 448">
              <a:extLst>
                <a:ext uri="{FF2B5EF4-FFF2-40B4-BE49-F238E27FC236}">
                  <a16:creationId xmlns:a16="http://schemas.microsoft.com/office/drawing/2014/main" id="{406FCB8A-1D2B-4BDA-9DB2-70553389C2CA}"/>
                </a:ext>
              </a:extLst>
            </p:cNvPr>
            <p:cNvSpPr>
              <a:spLocks/>
            </p:cNvSpPr>
            <p:nvPr/>
          </p:nvSpPr>
          <p:spPr bwMode="auto">
            <a:xfrm>
              <a:off x="1045536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79" name="Freeform 449">
              <a:extLst>
                <a:ext uri="{FF2B5EF4-FFF2-40B4-BE49-F238E27FC236}">
                  <a16:creationId xmlns:a16="http://schemas.microsoft.com/office/drawing/2014/main" id="{A990AE18-0C76-46C2-B0F6-C3BD8866B051}"/>
                </a:ext>
              </a:extLst>
            </p:cNvPr>
            <p:cNvSpPr>
              <a:spLocks/>
            </p:cNvSpPr>
            <p:nvPr/>
          </p:nvSpPr>
          <p:spPr bwMode="auto">
            <a:xfrm>
              <a:off x="9907685"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80" name="Freeform 450">
              <a:extLst>
                <a:ext uri="{FF2B5EF4-FFF2-40B4-BE49-F238E27FC236}">
                  <a16:creationId xmlns:a16="http://schemas.microsoft.com/office/drawing/2014/main" id="{3B9FF01A-935E-455C-8E64-06251772D562}"/>
                </a:ext>
              </a:extLst>
            </p:cNvPr>
            <p:cNvSpPr>
              <a:spLocks/>
            </p:cNvSpPr>
            <p:nvPr/>
          </p:nvSpPr>
          <p:spPr bwMode="auto">
            <a:xfrm>
              <a:off x="10236312"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81" name="Freeform 29">
              <a:extLst>
                <a:ext uri="{FF2B5EF4-FFF2-40B4-BE49-F238E27FC236}">
                  <a16:creationId xmlns:a16="http://schemas.microsoft.com/office/drawing/2014/main" id="{D88D0A07-AF69-42C3-BBAA-1A836D937682}"/>
                </a:ext>
              </a:extLst>
            </p:cNvPr>
            <p:cNvSpPr>
              <a:spLocks/>
            </p:cNvSpPr>
            <p:nvPr/>
          </p:nvSpPr>
          <p:spPr bwMode="auto">
            <a:xfrm>
              <a:off x="1078398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82" name="Freeform 31">
              <a:extLst>
                <a:ext uri="{FF2B5EF4-FFF2-40B4-BE49-F238E27FC236}">
                  <a16:creationId xmlns:a16="http://schemas.microsoft.com/office/drawing/2014/main" id="{B21D54DB-4207-4062-BBD2-FBFC00E6324C}"/>
                </a:ext>
              </a:extLst>
            </p:cNvPr>
            <p:cNvSpPr>
              <a:spLocks/>
            </p:cNvSpPr>
            <p:nvPr/>
          </p:nvSpPr>
          <p:spPr bwMode="auto">
            <a:xfrm>
              <a:off x="10562454"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83" name="Freeform 29">
              <a:extLst>
                <a:ext uri="{FF2B5EF4-FFF2-40B4-BE49-F238E27FC236}">
                  <a16:creationId xmlns:a16="http://schemas.microsoft.com/office/drawing/2014/main" id="{3A2A451F-9689-4B14-BA58-2F1788849E8A}"/>
                </a:ext>
              </a:extLst>
            </p:cNvPr>
            <p:cNvSpPr>
              <a:spLocks/>
            </p:cNvSpPr>
            <p:nvPr/>
          </p:nvSpPr>
          <p:spPr bwMode="auto">
            <a:xfrm>
              <a:off x="1111261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84" name="Freeform 30">
              <a:extLst>
                <a:ext uri="{FF2B5EF4-FFF2-40B4-BE49-F238E27FC236}">
                  <a16:creationId xmlns:a16="http://schemas.microsoft.com/office/drawing/2014/main" id="{3EC5D921-246F-4E9A-8C38-DBDB5938281C}"/>
                </a:ext>
              </a:extLst>
            </p:cNvPr>
            <p:cNvSpPr>
              <a:spLocks/>
            </p:cNvSpPr>
            <p:nvPr/>
          </p:nvSpPr>
          <p:spPr bwMode="auto">
            <a:xfrm>
              <a:off x="1143875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85" name="Freeform 31">
              <a:extLst>
                <a:ext uri="{FF2B5EF4-FFF2-40B4-BE49-F238E27FC236}">
                  <a16:creationId xmlns:a16="http://schemas.microsoft.com/office/drawing/2014/main" id="{0538CF54-7ACC-4114-B43B-7A4D41726124}"/>
                </a:ext>
              </a:extLst>
            </p:cNvPr>
            <p:cNvSpPr>
              <a:spLocks/>
            </p:cNvSpPr>
            <p:nvPr/>
          </p:nvSpPr>
          <p:spPr bwMode="auto">
            <a:xfrm>
              <a:off x="10891083"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86" name="Freeform 32">
              <a:extLst>
                <a:ext uri="{FF2B5EF4-FFF2-40B4-BE49-F238E27FC236}">
                  <a16:creationId xmlns:a16="http://schemas.microsoft.com/office/drawing/2014/main" id="{11E301F6-776B-4BF8-9A6D-011F38358588}"/>
                </a:ext>
              </a:extLst>
            </p:cNvPr>
            <p:cNvSpPr>
              <a:spLocks/>
            </p:cNvSpPr>
            <p:nvPr/>
          </p:nvSpPr>
          <p:spPr bwMode="auto">
            <a:xfrm>
              <a:off x="11219710"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87" name="Freeform 29">
              <a:extLst>
                <a:ext uri="{FF2B5EF4-FFF2-40B4-BE49-F238E27FC236}">
                  <a16:creationId xmlns:a16="http://schemas.microsoft.com/office/drawing/2014/main" id="{E194C7E7-2518-4B40-B443-EC4BF865E473}"/>
                </a:ext>
              </a:extLst>
            </p:cNvPr>
            <p:cNvSpPr>
              <a:spLocks/>
            </p:cNvSpPr>
            <p:nvPr/>
          </p:nvSpPr>
          <p:spPr bwMode="auto">
            <a:xfrm>
              <a:off x="1176738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88" name="Freeform 30">
              <a:extLst>
                <a:ext uri="{FF2B5EF4-FFF2-40B4-BE49-F238E27FC236}">
                  <a16:creationId xmlns:a16="http://schemas.microsoft.com/office/drawing/2014/main" id="{8C421192-7469-48F1-A5C0-A4C2F92271D9}"/>
                </a:ext>
              </a:extLst>
            </p:cNvPr>
            <p:cNvSpPr>
              <a:spLocks/>
            </p:cNvSpPr>
            <p:nvPr/>
          </p:nvSpPr>
          <p:spPr bwMode="auto">
            <a:xfrm>
              <a:off x="12093526"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89" name="Freeform 31">
              <a:extLst>
                <a:ext uri="{FF2B5EF4-FFF2-40B4-BE49-F238E27FC236}">
                  <a16:creationId xmlns:a16="http://schemas.microsoft.com/office/drawing/2014/main" id="{4A565FE3-8B6C-4260-8F35-A2F21F04645A}"/>
                </a:ext>
              </a:extLst>
            </p:cNvPr>
            <p:cNvSpPr>
              <a:spLocks/>
            </p:cNvSpPr>
            <p:nvPr/>
          </p:nvSpPr>
          <p:spPr bwMode="auto">
            <a:xfrm>
              <a:off x="11545852"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90" name="Freeform 32">
              <a:extLst>
                <a:ext uri="{FF2B5EF4-FFF2-40B4-BE49-F238E27FC236}">
                  <a16:creationId xmlns:a16="http://schemas.microsoft.com/office/drawing/2014/main" id="{19C1CE71-EF7F-461D-A55F-4B5B95F0A3CF}"/>
                </a:ext>
              </a:extLst>
            </p:cNvPr>
            <p:cNvSpPr>
              <a:spLocks/>
            </p:cNvSpPr>
            <p:nvPr/>
          </p:nvSpPr>
          <p:spPr bwMode="auto">
            <a:xfrm>
              <a:off x="11874480"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1814" name="Group 1813">
            <a:extLst>
              <a:ext uri="{FF2B5EF4-FFF2-40B4-BE49-F238E27FC236}">
                <a16:creationId xmlns:a16="http://schemas.microsoft.com/office/drawing/2014/main" id="{CCBAA3F1-F5D7-47E2-8204-499FF31AC1BA}"/>
              </a:ext>
            </a:extLst>
          </p:cNvPr>
          <p:cNvGrpSpPr/>
          <p:nvPr userDrawn="1"/>
        </p:nvGrpSpPr>
        <p:grpSpPr>
          <a:xfrm>
            <a:off x="83664" y="5194450"/>
            <a:ext cx="12009863" cy="176637"/>
            <a:chOff x="83664" y="5136234"/>
            <a:chExt cx="12009863" cy="176637"/>
          </a:xfrm>
        </p:grpSpPr>
        <p:sp>
          <p:nvSpPr>
            <p:cNvPr id="1215" name="Freeform 29">
              <a:extLst>
                <a:ext uri="{FF2B5EF4-FFF2-40B4-BE49-F238E27FC236}">
                  <a16:creationId xmlns:a16="http://schemas.microsoft.com/office/drawing/2014/main" id="{B7180539-6EAC-4B74-A6A7-F4DECCA880BA}"/>
                </a:ext>
              </a:extLst>
            </p:cNvPr>
            <p:cNvSpPr>
              <a:spLocks/>
            </p:cNvSpPr>
            <p:nvPr userDrawn="1"/>
          </p:nvSpPr>
          <p:spPr bwMode="auto">
            <a:xfrm flipH="1">
              <a:off x="11871994"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16" name="Freeform 30">
              <a:extLst>
                <a:ext uri="{FF2B5EF4-FFF2-40B4-BE49-F238E27FC236}">
                  <a16:creationId xmlns:a16="http://schemas.microsoft.com/office/drawing/2014/main" id="{B62EA37B-DD12-4FE2-91C5-586774DCC3BA}"/>
                </a:ext>
              </a:extLst>
            </p:cNvPr>
            <p:cNvSpPr>
              <a:spLocks/>
            </p:cNvSpPr>
            <p:nvPr userDrawn="1"/>
          </p:nvSpPr>
          <p:spPr bwMode="auto">
            <a:xfrm flipH="1">
              <a:off x="1154585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17" name="Freeform 31">
              <a:extLst>
                <a:ext uri="{FF2B5EF4-FFF2-40B4-BE49-F238E27FC236}">
                  <a16:creationId xmlns:a16="http://schemas.microsoft.com/office/drawing/2014/main" id="{7F5008A2-6C9C-4237-A669-D9420637A316}"/>
                </a:ext>
              </a:extLst>
            </p:cNvPr>
            <p:cNvSpPr>
              <a:spLocks/>
            </p:cNvSpPr>
            <p:nvPr userDrawn="1"/>
          </p:nvSpPr>
          <p:spPr bwMode="auto">
            <a:xfrm flipH="1">
              <a:off x="11979088"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18" name="Freeform 32">
              <a:extLst>
                <a:ext uri="{FF2B5EF4-FFF2-40B4-BE49-F238E27FC236}">
                  <a16:creationId xmlns:a16="http://schemas.microsoft.com/office/drawing/2014/main" id="{92B85CBB-6218-48C7-A6AD-1224322FBCF5}"/>
                </a:ext>
              </a:extLst>
            </p:cNvPr>
            <p:cNvSpPr>
              <a:spLocks/>
            </p:cNvSpPr>
            <p:nvPr userDrawn="1"/>
          </p:nvSpPr>
          <p:spPr bwMode="auto">
            <a:xfrm flipH="1">
              <a:off x="11652948"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19" name="Freeform 29">
              <a:extLst>
                <a:ext uri="{FF2B5EF4-FFF2-40B4-BE49-F238E27FC236}">
                  <a16:creationId xmlns:a16="http://schemas.microsoft.com/office/drawing/2014/main" id="{D30576A8-C16A-4494-9C99-9E55DFB4A976}"/>
                </a:ext>
              </a:extLst>
            </p:cNvPr>
            <p:cNvSpPr>
              <a:spLocks/>
            </p:cNvSpPr>
            <p:nvPr userDrawn="1"/>
          </p:nvSpPr>
          <p:spPr bwMode="auto">
            <a:xfrm flipH="1">
              <a:off x="11217224"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20" name="Freeform 30">
              <a:extLst>
                <a:ext uri="{FF2B5EF4-FFF2-40B4-BE49-F238E27FC236}">
                  <a16:creationId xmlns:a16="http://schemas.microsoft.com/office/drawing/2014/main" id="{E42AB3B1-E898-47A3-BCC3-2CA29B9BA03E}"/>
                </a:ext>
              </a:extLst>
            </p:cNvPr>
            <p:cNvSpPr>
              <a:spLocks/>
            </p:cNvSpPr>
            <p:nvPr userDrawn="1"/>
          </p:nvSpPr>
          <p:spPr bwMode="auto">
            <a:xfrm flipH="1">
              <a:off x="10891084"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21" name="Freeform 31">
              <a:extLst>
                <a:ext uri="{FF2B5EF4-FFF2-40B4-BE49-F238E27FC236}">
                  <a16:creationId xmlns:a16="http://schemas.microsoft.com/office/drawing/2014/main" id="{D672A6A7-B2CC-49D7-869D-2F1C046A2C79}"/>
                </a:ext>
              </a:extLst>
            </p:cNvPr>
            <p:cNvSpPr>
              <a:spLocks/>
            </p:cNvSpPr>
            <p:nvPr userDrawn="1"/>
          </p:nvSpPr>
          <p:spPr bwMode="auto">
            <a:xfrm flipH="1">
              <a:off x="11324319"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22" name="Freeform 32">
              <a:extLst>
                <a:ext uri="{FF2B5EF4-FFF2-40B4-BE49-F238E27FC236}">
                  <a16:creationId xmlns:a16="http://schemas.microsoft.com/office/drawing/2014/main" id="{CA440D9D-F6B1-4284-B053-79582A5005F4}"/>
                </a:ext>
              </a:extLst>
            </p:cNvPr>
            <p:cNvSpPr>
              <a:spLocks/>
            </p:cNvSpPr>
            <p:nvPr userDrawn="1"/>
          </p:nvSpPr>
          <p:spPr bwMode="auto">
            <a:xfrm flipH="1">
              <a:off x="10998178"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23" name="Freeform 29">
              <a:extLst>
                <a:ext uri="{FF2B5EF4-FFF2-40B4-BE49-F238E27FC236}">
                  <a16:creationId xmlns:a16="http://schemas.microsoft.com/office/drawing/2014/main" id="{11425CF2-DB33-450A-85AF-5A9F828EE545}"/>
                </a:ext>
              </a:extLst>
            </p:cNvPr>
            <p:cNvSpPr>
              <a:spLocks/>
            </p:cNvSpPr>
            <p:nvPr userDrawn="1"/>
          </p:nvSpPr>
          <p:spPr bwMode="auto">
            <a:xfrm flipH="1">
              <a:off x="10562456"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24" name="Freeform 30">
              <a:extLst>
                <a:ext uri="{FF2B5EF4-FFF2-40B4-BE49-F238E27FC236}">
                  <a16:creationId xmlns:a16="http://schemas.microsoft.com/office/drawing/2014/main" id="{E3F18B23-2B04-493F-8561-921707C7598F}"/>
                </a:ext>
              </a:extLst>
            </p:cNvPr>
            <p:cNvSpPr>
              <a:spLocks/>
            </p:cNvSpPr>
            <p:nvPr userDrawn="1"/>
          </p:nvSpPr>
          <p:spPr bwMode="auto">
            <a:xfrm flipH="1">
              <a:off x="1023631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25" name="Freeform 31">
              <a:extLst>
                <a:ext uri="{FF2B5EF4-FFF2-40B4-BE49-F238E27FC236}">
                  <a16:creationId xmlns:a16="http://schemas.microsoft.com/office/drawing/2014/main" id="{26B6FDFF-BB6F-488C-B6CC-FF1B0C835742}"/>
                </a:ext>
              </a:extLst>
            </p:cNvPr>
            <p:cNvSpPr>
              <a:spLocks/>
            </p:cNvSpPr>
            <p:nvPr userDrawn="1"/>
          </p:nvSpPr>
          <p:spPr bwMode="auto">
            <a:xfrm flipH="1">
              <a:off x="10669550"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26" name="Freeform 32">
              <a:extLst>
                <a:ext uri="{FF2B5EF4-FFF2-40B4-BE49-F238E27FC236}">
                  <a16:creationId xmlns:a16="http://schemas.microsoft.com/office/drawing/2014/main" id="{5819D564-E20E-4922-AA51-4052BBCFA025}"/>
                </a:ext>
              </a:extLst>
            </p:cNvPr>
            <p:cNvSpPr>
              <a:spLocks/>
            </p:cNvSpPr>
            <p:nvPr userDrawn="1"/>
          </p:nvSpPr>
          <p:spPr bwMode="auto">
            <a:xfrm flipH="1">
              <a:off x="10343410"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27" name="Freeform 29">
              <a:extLst>
                <a:ext uri="{FF2B5EF4-FFF2-40B4-BE49-F238E27FC236}">
                  <a16:creationId xmlns:a16="http://schemas.microsoft.com/office/drawing/2014/main" id="{2722FE24-1D72-4D6E-AF53-6128141A9D13}"/>
                </a:ext>
              </a:extLst>
            </p:cNvPr>
            <p:cNvSpPr>
              <a:spLocks/>
            </p:cNvSpPr>
            <p:nvPr userDrawn="1"/>
          </p:nvSpPr>
          <p:spPr bwMode="auto">
            <a:xfrm flipH="1">
              <a:off x="9907687"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28" name="Freeform 30">
              <a:extLst>
                <a:ext uri="{FF2B5EF4-FFF2-40B4-BE49-F238E27FC236}">
                  <a16:creationId xmlns:a16="http://schemas.microsoft.com/office/drawing/2014/main" id="{B8FD79A5-BF8A-4DC2-BC5B-24064D68FDDB}"/>
                </a:ext>
              </a:extLst>
            </p:cNvPr>
            <p:cNvSpPr>
              <a:spLocks/>
            </p:cNvSpPr>
            <p:nvPr userDrawn="1"/>
          </p:nvSpPr>
          <p:spPr bwMode="auto">
            <a:xfrm flipH="1">
              <a:off x="9581546"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29" name="Freeform 31">
              <a:extLst>
                <a:ext uri="{FF2B5EF4-FFF2-40B4-BE49-F238E27FC236}">
                  <a16:creationId xmlns:a16="http://schemas.microsoft.com/office/drawing/2014/main" id="{C20D4256-ADDE-4906-A707-F86AFE339B05}"/>
                </a:ext>
              </a:extLst>
            </p:cNvPr>
            <p:cNvSpPr>
              <a:spLocks/>
            </p:cNvSpPr>
            <p:nvPr userDrawn="1"/>
          </p:nvSpPr>
          <p:spPr bwMode="auto">
            <a:xfrm flipH="1">
              <a:off x="10014782"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30" name="Freeform 32">
              <a:extLst>
                <a:ext uri="{FF2B5EF4-FFF2-40B4-BE49-F238E27FC236}">
                  <a16:creationId xmlns:a16="http://schemas.microsoft.com/office/drawing/2014/main" id="{36A07B05-4B2F-40C4-96C8-776D77370D32}"/>
                </a:ext>
              </a:extLst>
            </p:cNvPr>
            <p:cNvSpPr>
              <a:spLocks/>
            </p:cNvSpPr>
            <p:nvPr userDrawn="1"/>
          </p:nvSpPr>
          <p:spPr bwMode="auto">
            <a:xfrm flipH="1">
              <a:off x="9688641"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31" name="Freeform 477">
              <a:extLst>
                <a:ext uri="{FF2B5EF4-FFF2-40B4-BE49-F238E27FC236}">
                  <a16:creationId xmlns:a16="http://schemas.microsoft.com/office/drawing/2014/main" id="{0E0FB12E-55F4-4E15-BF1A-360075039829}"/>
                </a:ext>
              </a:extLst>
            </p:cNvPr>
            <p:cNvSpPr>
              <a:spLocks/>
            </p:cNvSpPr>
            <p:nvPr userDrawn="1"/>
          </p:nvSpPr>
          <p:spPr bwMode="auto">
            <a:xfrm flipH="1">
              <a:off x="925291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32" name="Freeform 478">
              <a:extLst>
                <a:ext uri="{FF2B5EF4-FFF2-40B4-BE49-F238E27FC236}">
                  <a16:creationId xmlns:a16="http://schemas.microsoft.com/office/drawing/2014/main" id="{C0C1A34B-06B6-4E43-AE56-DC6602E381FD}"/>
                </a:ext>
              </a:extLst>
            </p:cNvPr>
            <p:cNvSpPr>
              <a:spLocks/>
            </p:cNvSpPr>
            <p:nvPr userDrawn="1"/>
          </p:nvSpPr>
          <p:spPr bwMode="auto">
            <a:xfrm flipH="1">
              <a:off x="8926777"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33" name="Freeform 479">
              <a:extLst>
                <a:ext uri="{FF2B5EF4-FFF2-40B4-BE49-F238E27FC236}">
                  <a16:creationId xmlns:a16="http://schemas.microsoft.com/office/drawing/2014/main" id="{DDC70FAC-4DFF-4A62-A963-DDEF4052ACCB}"/>
                </a:ext>
              </a:extLst>
            </p:cNvPr>
            <p:cNvSpPr>
              <a:spLocks/>
            </p:cNvSpPr>
            <p:nvPr userDrawn="1"/>
          </p:nvSpPr>
          <p:spPr bwMode="auto">
            <a:xfrm flipH="1">
              <a:off x="9360012"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34" name="Freeform 480">
              <a:extLst>
                <a:ext uri="{FF2B5EF4-FFF2-40B4-BE49-F238E27FC236}">
                  <a16:creationId xmlns:a16="http://schemas.microsoft.com/office/drawing/2014/main" id="{60460DC1-CD61-456C-9EE1-21C9215B31FE}"/>
                </a:ext>
              </a:extLst>
            </p:cNvPr>
            <p:cNvSpPr>
              <a:spLocks/>
            </p:cNvSpPr>
            <p:nvPr userDrawn="1"/>
          </p:nvSpPr>
          <p:spPr bwMode="auto">
            <a:xfrm flipH="1">
              <a:off x="9033872"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35" name="Freeform 29">
              <a:extLst>
                <a:ext uri="{FF2B5EF4-FFF2-40B4-BE49-F238E27FC236}">
                  <a16:creationId xmlns:a16="http://schemas.microsoft.com/office/drawing/2014/main" id="{DF96326A-8A37-4BC7-867D-C9B8879D9199}"/>
                </a:ext>
              </a:extLst>
            </p:cNvPr>
            <p:cNvSpPr>
              <a:spLocks/>
            </p:cNvSpPr>
            <p:nvPr userDrawn="1"/>
          </p:nvSpPr>
          <p:spPr bwMode="auto">
            <a:xfrm flipH="1">
              <a:off x="859814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36" name="Freeform 31">
              <a:extLst>
                <a:ext uri="{FF2B5EF4-FFF2-40B4-BE49-F238E27FC236}">
                  <a16:creationId xmlns:a16="http://schemas.microsoft.com/office/drawing/2014/main" id="{4089E109-C701-4E02-BBE1-4D4BB79D76CD}"/>
                </a:ext>
              </a:extLst>
            </p:cNvPr>
            <p:cNvSpPr>
              <a:spLocks/>
            </p:cNvSpPr>
            <p:nvPr userDrawn="1"/>
          </p:nvSpPr>
          <p:spPr bwMode="auto">
            <a:xfrm flipH="1">
              <a:off x="8705243"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37" name="Freeform 29">
              <a:extLst>
                <a:ext uri="{FF2B5EF4-FFF2-40B4-BE49-F238E27FC236}">
                  <a16:creationId xmlns:a16="http://schemas.microsoft.com/office/drawing/2014/main" id="{8E6722DC-52FD-49D8-80A8-D4B70250D3A3}"/>
                </a:ext>
              </a:extLst>
            </p:cNvPr>
            <p:cNvSpPr>
              <a:spLocks/>
            </p:cNvSpPr>
            <p:nvPr userDrawn="1"/>
          </p:nvSpPr>
          <p:spPr bwMode="auto">
            <a:xfrm flipH="1">
              <a:off x="826952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38" name="Freeform 30">
              <a:extLst>
                <a:ext uri="{FF2B5EF4-FFF2-40B4-BE49-F238E27FC236}">
                  <a16:creationId xmlns:a16="http://schemas.microsoft.com/office/drawing/2014/main" id="{27F496D1-3FD0-42DD-8D9E-B188CCA88F96}"/>
                </a:ext>
              </a:extLst>
            </p:cNvPr>
            <p:cNvSpPr>
              <a:spLocks/>
            </p:cNvSpPr>
            <p:nvPr userDrawn="1"/>
          </p:nvSpPr>
          <p:spPr bwMode="auto">
            <a:xfrm flipH="1">
              <a:off x="7943379"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39" name="Freeform 31">
              <a:extLst>
                <a:ext uri="{FF2B5EF4-FFF2-40B4-BE49-F238E27FC236}">
                  <a16:creationId xmlns:a16="http://schemas.microsoft.com/office/drawing/2014/main" id="{8E4A8A6B-ADF8-41E7-AAD3-E96BC9962EBD}"/>
                </a:ext>
              </a:extLst>
            </p:cNvPr>
            <p:cNvSpPr>
              <a:spLocks/>
            </p:cNvSpPr>
            <p:nvPr userDrawn="1"/>
          </p:nvSpPr>
          <p:spPr bwMode="auto">
            <a:xfrm flipH="1">
              <a:off x="8376614"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40" name="Freeform 32">
              <a:extLst>
                <a:ext uri="{FF2B5EF4-FFF2-40B4-BE49-F238E27FC236}">
                  <a16:creationId xmlns:a16="http://schemas.microsoft.com/office/drawing/2014/main" id="{881371C4-F13A-4BDD-87B1-1F7401A9AA32}"/>
                </a:ext>
              </a:extLst>
            </p:cNvPr>
            <p:cNvSpPr>
              <a:spLocks/>
            </p:cNvSpPr>
            <p:nvPr userDrawn="1"/>
          </p:nvSpPr>
          <p:spPr bwMode="auto">
            <a:xfrm flipH="1">
              <a:off x="8050474"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41" name="Freeform 29">
              <a:extLst>
                <a:ext uri="{FF2B5EF4-FFF2-40B4-BE49-F238E27FC236}">
                  <a16:creationId xmlns:a16="http://schemas.microsoft.com/office/drawing/2014/main" id="{2A637B4F-5C67-45C1-B3F7-F43BA8FC9AE9}"/>
                </a:ext>
              </a:extLst>
            </p:cNvPr>
            <p:cNvSpPr>
              <a:spLocks/>
            </p:cNvSpPr>
            <p:nvPr userDrawn="1"/>
          </p:nvSpPr>
          <p:spPr bwMode="auto">
            <a:xfrm flipH="1">
              <a:off x="7614751"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42" name="Freeform 30">
              <a:extLst>
                <a:ext uri="{FF2B5EF4-FFF2-40B4-BE49-F238E27FC236}">
                  <a16:creationId xmlns:a16="http://schemas.microsoft.com/office/drawing/2014/main" id="{1D0DF89F-0D4B-41A5-991C-C435033F484C}"/>
                </a:ext>
              </a:extLst>
            </p:cNvPr>
            <p:cNvSpPr>
              <a:spLocks/>
            </p:cNvSpPr>
            <p:nvPr userDrawn="1"/>
          </p:nvSpPr>
          <p:spPr bwMode="auto">
            <a:xfrm flipH="1">
              <a:off x="728861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43" name="Freeform 31">
              <a:extLst>
                <a:ext uri="{FF2B5EF4-FFF2-40B4-BE49-F238E27FC236}">
                  <a16:creationId xmlns:a16="http://schemas.microsoft.com/office/drawing/2014/main" id="{72777DA5-4F10-4541-8FDF-4466FA4F8EA2}"/>
                </a:ext>
              </a:extLst>
            </p:cNvPr>
            <p:cNvSpPr>
              <a:spLocks/>
            </p:cNvSpPr>
            <p:nvPr userDrawn="1"/>
          </p:nvSpPr>
          <p:spPr bwMode="auto">
            <a:xfrm flipH="1">
              <a:off x="7721846"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44" name="Freeform 32">
              <a:extLst>
                <a:ext uri="{FF2B5EF4-FFF2-40B4-BE49-F238E27FC236}">
                  <a16:creationId xmlns:a16="http://schemas.microsoft.com/office/drawing/2014/main" id="{6E85B0F3-5276-440A-A899-96229CBE10A0}"/>
                </a:ext>
              </a:extLst>
            </p:cNvPr>
            <p:cNvSpPr>
              <a:spLocks/>
            </p:cNvSpPr>
            <p:nvPr userDrawn="1"/>
          </p:nvSpPr>
          <p:spPr bwMode="auto">
            <a:xfrm flipH="1">
              <a:off x="7395705"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45" name="Freeform 29">
              <a:extLst>
                <a:ext uri="{FF2B5EF4-FFF2-40B4-BE49-F238E27FC236}">
                  <a16:creationId xmlns:a16="http://schemas.microsoft.com/office/drawing/2014/main" id="{2D2D0166-6DBA-48B2-9F31-2BC72C665F1F}"/>
                </a:ext>
              </a:extLst>
            </p:cNvPr>
            <p:cNvSpPr>
              <a:spLocks/>
            </p:cNvSpPr>
            <p:nvPr userDrawn="1"/>
          </p:nvSpPr>
          <p:spPr bwMode="auto">
            <a:xfrm flipH="1">
              <a:off x="6959982"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46" name="Freeform 30">
              <a:extLst>
                <a:ext uri="{FF2B5EF4-FFF2-40B4-BE49-F238E27FC236}">
                  <a16:creationId xmlns:a16="http://schemas.microsoft.com/office/drawing/2014/main" id="{F068C378-FB68-462F-8755-0C118FC6104A}"/>
                </a:ext>
              </a:extLst>
            </p:cNvPr>
            <p:cNvSpPr>
              <a:spLocks/>
            </p:cNvSpPr>
            <p:nvPr userDrawn="1"/>
          </p:nvSpPr>
          <p:spPr bwMode="auto">
            <a:xfrm flipH="1">
              <a:off x="6633842"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47" name="Freeform 31">
              <a:extLst>
                <a:ext uri="{FF2B5EF4-FFF2-40B4-BE49-F238E27FC236}">
                  <a16:creationId xmlns:a16="http://schemas.microsoft.com/office/drawing/2014/main" id="{92403F96-3AD8-4AB8-B6E2-B01EA490C95C}"/>
                </a:ext>
              </a:extLst>
            </p:cNvPr>
            <p:cNvSpPr>
              <a:spLocks/>
            </p:cNvSpPr>
            <p:nvPr userDrawn="1"/>
          </p:nvSpPr>
          <p:spPr bwMode="auto">
            <a:xfrm flipH="1">
              <a:off x="7067077"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48" name="Freeform 32">
              <a:extLst>
                <a:ext uri="{FF2B5EF4-FFF2-40B4-BE49-F238E27FC236}">
                  <a16:creationId xmlns:a16="http://schemas.microsoft.com/office/drawing/2014/main" id="{C777A4F9-3BD5-4B7D-AB06-EF0A69C0D79D}"/>
                </a:ext>
              </a:extLst>
            </p:cNvPr>
            <p:cNvSpPr>
              <a:spLocks/>
            </p:cNvSpPr>
            <p:nvPr userDrawn="1"/>
          </p:nvSpPr>
          <p:spPr bwMode="auto">
            <a:xfrm flipH="1">
              <a:off x="6740936"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49" name="Freeform 29">
              <a:extLst>
                <a:ext uri="{FF2B5EF4-FFF2-40B4-BE49-F238E27FC236}">
                  <a16:creationId xmlns:a16="http://schemas.microsoft.com/office/drawing/2014/main" id="{C153A88A-93D3-42B7-90DD-ACAF44C92045}"/>
                </a:ext>
              </a:extLst>
            </p:cNvPr>
            <p:cNvSpPr>
              <a:spLocks/>
            </p:cNvSpPr>
            <p:nvPr userDrawn="1"/>
          </p:nvSpPr>
          <p:spPr bwMode="auto">
            <a:xfrm flipH="1">
              <a:off x="630521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50" name="Freeform 30">
              <a:extLst>
                <a:ext uri="{FF2B5EF4-FFF2-40B4-BE49-F238E27FC236}">
                  <a16:creationId xmlns:a16="http://schemas.microsoft.com/office/drawing/2014/main" id="{4D1662D6-D2C3-402E-8B19-04983AF65647}"/>
                </a:ext>
              </a:extLst>
            </p:cNvPr>
            <p:cNvSpPr>
              <a:spLocks/>
            </p:cNvSpPr>
            <p:nvPr userDrawn="1"/>
          </p:nvSpPr>
          <p:spPr bwMode="auto">
            <a:xfrm flipH="1">
              <a:off x="5979072"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51" name="Freeform 31">
              <a:extLst>
                <a:ext uri="{FF2B5EF4-FFF2-40B4-BE49-F238E27FC236}">
                  <a16:creationId xmlns:a16="http://schemas.microsoft.com/office/drawing/2014/main" id="{D21AD447-5790-4899-8EF3-D52D56BB70D0}"/>
                </a:ext>
              </a:extLst>
            </p:cNvPr>
            <p:cNvSpPr>
              <a:spLocks/>
            </p:cNvSpPr>
            <p:nvPr userDrawn="1"/>
          </p:nvSpPr>
          <p:spPr bwMode="auto">
            <a:xfrm flipH="1">
              <a:off x="6412308"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52" name="Freeform 32">
              <a:extLst>
                <a:ext uri="{FF2B5EF4-FFF2-40B4-BE49-F238E27FC236}">
                  <a16:creationId xmlns:a16="http://schemas.microsoft.com/office/drawing/2014/main" id="{A2422F99-AC27-4F53-AF40-5E31C3B91A33}"/>
                </a:ext>
              </a:extLst>
            </p:cNvPr>
            <p:cNvSpPr>
              <a:spLocks/>
            </p:cNvSpPr>
            <p:nvPr userDrawn="1"/>
          </p:nvSpPr>
          <p:spPr bwMode="auto">
            <a:xfrm flipH="1">
              <a:off x="6086167"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53" name="Freeform 499">
              <a:extLst>
                <a:ext uri="{FF2B5EF4-FFF2-40B4-BE49-F238E27FC236}">
                  <a16:creationId xmlns:a16="http://schemas.microsoft.com/office/drawing/2014/main" id="{9E6545BB-E007-44D6-BFA7-AAE76FE1EF61}"/>
                </a:ext>
              </a:extLst>
            </p:cNvPr>
            <p:cNvSpPr>
              <a:spLocks/>
            </p:cNvSpPr>
            <p:nvPr userDrawn="1"/>
          </p:nvSpPr>
          <p:spPr bwMode="auto">
            <a:xfrm flipH="1">
              <a:off x="565044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54" name="Freeform 500">
              <a:extLst>
                <a:ext uri="{FF2B5EF4-FFF2-40B4-BE49-F238E27FC236}">
                  <a16:creationId xmlns:a16="http://schemas.microsoft.com/office/drawing/2014/main" id="{FCF0E88F-8E54-4B7F-960A-3955C0D3F61C}"/>
                </a:ext>
              </a:extLst>
            </p:cNvPr>
            <p:cNvSpPr>
              <a:spLocks/>
            </p:cNvSpPr>
            <p:nvPr userDrawn="1"/>
          </p:nvSpPr>
          <p:spPr bwMode="auto">
            <a:xfrm flipH="1">
              <a:off x="532430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55" name="Freeform 501">
              <a:extLst>
                <a:ext uri="{FF2B5EF4-FFF2-40B4-BE49-F238E27FC236}">
                  <a16:creationId xmlns:a16="http://schemas.microsoft.com/office/drawing/2014/main" id="{1A85C06F-B3B9-4759-AC1D-B750C0A237DF}"/>
                </a:ext>
              </a:extLst>
            </p:cNvPr>
            <p:cNvSpPr>
              <a:spLocks/>
            </p:cNvSpPr>
            <p:nvPr userDrawn="1"/>
          </p:nvSpPr>
          <p:spPr bwMode="auto">
            <a:xfrm flipH="1">
              <a:off x="5757539"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56" name="Freeform 502">
              <a:extLst>
                <a:ext uri="{FF2B5EF4-FFF2-40B4-BE49-F238E27FC236}">
                  <a16:creationId xmlns:a16="http://schemas.microsoft.com/office/drawing/2014/main" id="{9E350E57-B1CA-4EC1-9E9C-CAEB624ABFDE}"/>
                </a:ext>
              </a:extLst>
            </p:cNvPr>
            <p:cNvSpPr>
              <a:spLocks/>
            </p:cNvSpPr>
            <p:nvPr userDrawn="1"/>
          </p:nvSpPr>
          <p:spPr bwMode="auto">
            <a:xfrm flipH="1">
              <a:off x="5431399"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57" name="Freeform 29">
              <a:extLst>
                <a:ext uri="{FF2B5EF4-FFF2-40B4-BE49-F238E27FC236}">
                  <a16:creationId xmlns:a16="http://schemas.microsoft.com/office/drawing/2014/main" id="{519F86EE-CE41-4B42-A167-9C0788C2E7EB}"/>
                </a:ext>
              </a:extLst>
            </p:cNvPr>
            <p:cNvSpPr>
              <a:spLocks/>
            </p:cNvSpPr>
            <p:nvPr userDrawn="1"/>
          </p:nvSpPr>
          <p:spPr bwMode="auto">
            <a:xfrm flipH="1">
              <a:off x="499567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58" name="Freeform 31">
              <a:extLst>
                <a:ext uri="{FF2B5EF4-FFF2-40B4-BE49-F238E27FC236}">
                  <a16:creationId xmlns:a16="http://schemas.microsoft.com/office/drawing/2014/main" id="{EF1F428E-F793-4218-89FB-CDC0F7F061FD}"/>
                </a:ext>
              </a:extLst>
            </p:cNvPr>
            <p:cNvSpPr>
              <a:spLocks/>
            </p:cNvSpPr>
            <p:nvPr userDrawn="1"/>
          </p:nvSpPr>
          <p:spPr bwMode="auto">
            <a:xfrm flipH="1">
              <a:off x="5102769"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25" name="Freeform 29">
              <a:extLst>
                <a:ext uri="{FF2B5EF4-FFF2-40B4-BE49-F238E27FC236}">
                  <a16:creationId xmlns:a16="http://schemas.microsoft.com/office/drawing/2014/main" id="{0842BAA0-B6C8-4B85-8571-2062430EE59F}"/>
                </a:ext>
              </a:extLst>
            </p:cNvPr>
            <p:cNvSpPr>
              <a:spLocks/>
            </p:cNvSpPr>
            <p:nvPr userDrawn="1"/>
          </p:nvSpPr>
          <p:spPr bwMode="auto">
            <a:xfrm flipH="1">
              <a:off x="466704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26" name="Freeform 30">
              <a:extLst>
                <a:ext uri="{FF2B5EF4-FFF2-40B4-BE49-F238E27FC236}">
                  <a16:creationId xmlns:a16="http://schemas.microsoft.com/office/drawing/2014/main" id="{E60348E3-731E-4284-8341-B09476ADF0AF}"/>
                </a:ext>
              </a:extLst>
            </p:cNvPr>
            <p:cNvSpPr>
              <a:spLocks/>
            </p:cNvSpPr>
            <p:nvPr userDrawn="1"/>
          </p:nvSpPr>
          <p:spPr bwMode="auto">
            <a:xfrm flipH="1">
              <a:off x="4340907"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27" name="Freeform 31">
              <a:extLst>
                <a:ext uri="{FF2B5EF4-FFF2-40B4-BE49-F238E27FC236}">
                  <a16:creationId xmlns:a16="http://schemas.microsoft.com/office/drawing/2014/main" id="{1B7CC2E8-759E-40AF-83AF-DE16ED87C2A1}"/>
                </a:ext>
              </a:extLst>
            </p:cNvPr>
            <p:cNvSpPr>
              <a:spLocks/>
            </p:cNvSpPr>
            <p:nvPr userDrawn="1"/>
          </p:nvSpPr>
          <p:spPr bwMode="auto">
            <a:xfrm flipH="1">
              <a:off x="4774142"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28" name="Freeform 32">
              <a:extLst>
                <a:ext uri="{FF2B5EF4-FFF2-40B4-BE49-F238E27FC236}">
                  <a16:creationId xmlns:a16="http://schemas.microsoft.com/office/drawing/2014/main" id="{4673620C-BB6A-40E7-B6D0-F9D39981783F}"/>
                </a:ext>
              </a:extLst>
            </p:cNvPr>
            <p:cNvSpPr>
              <a:spLocks/>
            </p:cNvSpPr>
            <p:nvPr userDrawn="1"/>
          </p:nvSpPr>
          <p:spPr bwMode="auto">
            <a:xfrm flipH="1">
              <a:off x="4448001"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29" name="Freeform 29">
              <a:extLst>
                <a:ext uri="{FF2B5EF4-FFF2-40B4-BE49-F238E27FC236}">
                  <a16:creationId xmlns:a16="http://schemas.microsoft.com/office/drawing/2014/main" id="{347B4856-1026-4B64-846A-F84687F8DFF7}"/>
                </a:ext>
              </a:extLst>
            </p:cNvPr>
            <p:cNvSpPr>
              <a:spLocks/>
            </p:cNvSpPr>
            <p:nvPr userDrawn="1"/>
          </p:nvSpPr>
          <p:spPr bwMode="auto">
            <a:xfrm flipH="1">
              <a:off x="401227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30" name="Freeform 30">
              <a:extLst>
                <a:ext uri="{FF2B5EF4-FFF2-40B4-BE49-F238E27FC236}">
                  <a16:creationId xmlns:a16="http://schemas.microsoft.com/office/drawing/2014/main" id="{67EB2340-902C-4179-A4B7-0FBA3BEF50AC}"/>
                </a:ext>
              </a:extLst>
            </p:cNvPr>
            <p:cNvSpPr>
              <a:spLocks/>
            </p:cNvSpPr>
            <p:nvPr userDrawn="1"/>
          </p:nvSpPr>
          <p:spPr bwMode="auto">
            <a:xfrm flipH="1">
              <a:off x="368613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31" name="Freeform 31">
              <a:extLst>
                <a:ext uri="{FF2B5EF4-FFF2-40B4-BE49-F238E27FC236}">
                  <a16:creationId xmlns:a16="http://schemas.microsoft.com/office/drawing/2014/main" id="{3424D28C-D6C3-41D8-BF64-6159DDBFD25F}"/>
                </a:ext>
              </a:extLst>
            </p:cNvPr>
            <p:cNvSpPr>
              <a:spLocks/>
            </p:cNvSpPr>
            <p:nvPr userDrawn="1"/>
          </p:nvSpPr>
          <p:spPr bwMode="auto">
            <a:xfrm flipH="1">
              <a:off x="4119373"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32" name="Freeform 32">
              <a:extLst>
                <a:ext uri="{FF2B5EF4-FFF2-40B4-BE49-F238E27FC236}">
                  <a16:creationId xmlns:a16="http://schemas.microsoft.com/office/drawing/2014/main" id="{F33C611A-2EEE-4B47-8E84-29E68200FBA6}"/>
                </a:ext>
              </a:extLst>
            </p:cNvPr>
            <p:cNvSpPr>
              <a:spLocks/>
            </p:cNvSpPr>
            <p:nvPr userDrawn="1"/>
          </p:nvSpPr>
          <p:spPr bwMode="auto">
            <a:xfrm flipH="1">
              <a:off x="3793231"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33" name="Freeform 29">
              <a:extLst>
                <a:ext uri="{FF2B5EF4-FFF2-40B4-BE49-F238E27FC236}">
                  <a16:creationId xmlns:a16="http://schemas.microsoft.com/office/drawing/2014/main" id="{E733A888-77F1-452E-BDD4-2495F7B885C6}"/>
                </a:ext>
              </a:extLst>
            </p:cNvPr>
            <p:cNvSpPr>
              <a:spLocks/>
            </p:cNvSpPr>
            <p:nvPr userDrawn="1"/>
          </p:nvSpPr>
          <p:spPr bwMode="auto">
            <a:xfrm flipH="1">
              <a:off x="335751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34" name="Freeform 30">
              <a:extLst>
                <a:ext uri="{FF2B5EF4-FFF2-40B4-BE49-F238E27FC236}">
                  <a16:creationId xmlns:a16="http://schemas.microsoft.com/office/drawing/2014/main" id="{FB36F98D-3987-4DE8-A66A-5011F6AD0429}"/>
                </a:ext>
              </a:extLst>
            </p:cNvPr>
            <p:cNvSpPr>
              <a:spLocks/>
            </p:cNvSpPr>
            <p:nvPr userDrawn="1"/>
          </p:nvSpPr>
          <p:spPr bwMode="auto">
            <a:xfrm flipH="1">
              <a:off x="3031369"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35" name="Freeform 31">
              <a:extLst>
                <a:ext uri="{FF2B5EF4-FFF2-40B4-BE49-F238E27FC236}">
                  <a16:creationId xmlns:a16="http://schemas.microsoft.com/office/drawing/2014/main" id="{D8B1926F-B8DF-41B7-AEA5-8E6282D402AB}"/>
                </a:ext>
              </a:extLst>
            </p:cNvPr>
            <p:cNvSpPr>
              <a:spLocks/>
            </p:cNvSpPr>
            <p:nvPr userDrawn="1"/>
          </p:nvSpPr>
          <p:spPr bwMode="auto">
            <a:xfrm flipH="1">
              <a:off x="3464604"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36" name="Freeform 32">
              <a:extLst>
                <a:ext uri="{FF2B5EF4-FFF2-40B4-BE49-F238E27FC236}">
                  <a16:creationId xmlns:a16="http://schemas.microsoft.com/office/drawing/2014/main" id="{A26FBBE6-4D50-4CD9-8370-09A0E42BD7B5}"/>
                </a:ext>
              </a:extLst>
            </p:cNvPr>
            <p:cNvSpPr>
              <a:spLocks/>
            </p:cNvSpPr>
            <p:nvPr userDrawn="1"/>
          </p:nvSpPr>
          <p:spPr bwMode="auto">
            <a:xfrm flipH="1">
              <a:off x="3138464"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37" name="Freeform 29">
              <a:extLst>
                <a:ext uri="{FF2B5EF4-FFF2-40B4-BE49-F238E27FC236}">
                  <a16:creationId xmlns:a16="http://schemas.microsoft.com/office/drawing/2014/main" id="{8E4A4F11-88E8-4E85-8838-9B48FE718DAF}"/>
                </a:ext>
              </a:extLst>
            </p:cNvPr>
            <p:cNvSpPr>
              <a:spLocks/>
            </p:cNvSpPr>
            <p:nvPr userDrawn="1"/>
          </p:nvSpPr>
          <p:spPr bwMode="auto">
            <a:xfrm flipH="1">
              <a:off x="270274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38" name="Freeform 30">
              <a:extLst>
                <a:ext uri="{FF2B5EF4-FFF2-40B4-BE49-F238E27FC236}">
                  <a16:creationId xmlns:a16="http://schemas.microsoft.com/office/drawing/2014/main" id="{B24B0E0C-135B-48D3-AE7A-0BD59B4651B9}"/>
                </a:ext>
              </a:extLst>
            </p:cNvPr>
            <p:cNvSpPr>
              <a:spLocks/>
            </p:cNvSpPr>
            <p:nvPr userDrawn="1"/>
          </p:nvSpPr>
          <p:spPr bwMode="auto">
            <a:xfrm flipH="1">
              <a:off x="2376599"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39" name="Freeform 31">
              <a:extLst>
                <a:ext uri="{FF2B5EF4-FFF2-40B4-BE49-F238E27FC236}">
                  <a16:creationId xmlns:a16="http://schemas.microsoft.com/office/drawing/2014/main" id="{605029D5-ACCD-4BD2-9619-9E88469440AB}"/>
                </a:ext>
              </a:extLst>
            </p:cNvPr>
            <p:cNvSpPr>
              <a:spLocks/>
            </p:cNvSpPr>
            <p:nvPr userDrawn="1"/>
          </p:nvSpPr>
          <p:spPr bwMode="auto">
            <a:xfrm flipH="1">
              <a:off x="2809836"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40" name="Freeform 32">
              <a:extLst>
                <a:ext uri="{FF2B5EF4-FFF2-40B4-BE49-F238E27FC236}">
                  <a16:creationId xmlns:a16="http://schemas.microsoft.com/office/drawing/2014/main" id="{A546E3D9-8FE0-4668-A4DC-4713A2112789}"/>
                </a:ext>
              </a:extLst>
            </p:cNvPr>
            <p:cNvSpPr>
              <a:spLocks/>
            </p:cNvSpPr>
            <p:nvPr userDrawn="1"/>
          </p:nvSpPr>
          <p:spPr bwMode="auto">
            <a:xfrm flipH="1">
              <a:off x="2483694"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41" name="Freeform 387">
              <a:extLst>
                <a:ext uri="{FF2B5EF4-FFF2-40B4-BE49-F238E27FC236}">
                  <a16:creationId xmlns:a16="http://schemas.microsoft.com/office/drawing/2014/main" id="{99780058-5C8C-4084-856D-DB59988C1E81}"/>
                </a:ext>
              </a:extLst>
            </p:cNvPr>
            <p:cNvSpPr>
              <a:spLocks/>
            </p:cNvSpPr>
            <p:nvPr userDrawn="1"/>
          </p:nvSpPr>
          <p:spPr bwMode="auto">
            <a:xfrm flipH="1">
              <a:off x="2047972"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42" name="Freeform 388">
              <a:extLst>
                <a:ext uri="{FF2B5EF4-FFF2-40B4-BE49-F238E27FC236}">
                  <a16:creationId xmlns:a16="http://schemas.microsoft.com/office/drawing/2014/main" id="{73C6F943-BFEF-4E33-93C1-C9FB692AB7F5}"/>
                </a:ext>
              </a:extLst>
            </p:cNvPr>
            <p:cNvSpPr>
              <a:spLocks/>
            </p:cNvSpPr>
            <p:nvPr userDrawn="1"/>
          </p:nvSpPr>
          <p:spPr bwMode="auto">
            <a:xfrm flipH="1">
              <a:off x="172183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43" name="Freeform 389">
              <a:extLst>
                <a:ext uri="{FF2B5EF4-FFF2-40B4-BE49-F238E27FC236}">
                  <a16:creationId xmlns:a16="http://schemas.microsoft.com/office/drawing/2014/main" id="{F4C0C13B-CB01-4EC6-9FA0-E4591F130248}"/>
                </a:ext>
              </a:extLst>
            </p:cNvPr>
            <p:cNvSpPr>
              <a:spLocks/>
            </p:cNvSpPr>
            <p:nvPr userDrawn="1"/>
          </p:nvSpPr>
          <p:spPr bwMode="auto">
            <a:xfrm flipH="1">
              <a:off x="2155066"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44" name="Freeform 390">
              <a:extLst>
                <a:ext uri="{FF2B5EF4-FFF2-40B4-BE49-F238E27FC236}">
                  <a16:creationId xmlns:a16="http://schemas.microsoft.com/office/drawing/2014/main" id="{442AEFF3-FDBC-4743-8FA6-D6BEDD4B2230}"/>
                </a:ext>
              </a:extLst>
            </p:cNvPr>
            <p:cNvSpPr>
              <a:spLocks/>
            </p:cNvSpPr>
            <p:nvPr userDrawn="1"/>
          </p:nvSpPr>
          <p:spPr bwMode="auto">
            <a:xfrm flipH="1">
              <a:off x="1828926"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45" name="Freeform 29">
              <a:extLst>
                <a:ext uri="{FF2B5EF4-FFF2-40B4-BE49-F238E27FC236}">
                  <a16:creationId xmlns:a16="http://schemas.microsoft.com/office/drawing/2014/main" id="{B959C86B-8320-4AB5-B05A-7FA69053738B}"/>
                </a:ext>
              </a:extLst>
            </p:cNvPr>
            <p:cNvSpPr>
              <a:spLocks/>
            </p:cNvSpPr>
            <p:nvPr userDrawn="1"/>
          </p:nvSpPr>
          <p:spPr bwMode="auto">
            <a:xfrm flipH="1">
              <a:off x="139320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46" name="Freeform 31">
              <a:extLst>
                <a:ext uri="{FF2B5EF4-FFF2-40B4-BE49-F238E27FC236}">
                  <a16:creationId xmlns:a16="http://schemas.microsoft.com/office/drawing/2014/main" id="{A815B240-3E12-4EC5-B439-449637828CF3}"/>
                </a:ext>
              </a:extLst>
            </p:cNvPr>
            <p:cNvSpPr>
              <a:spLocks/>
            </p:cNvSpPr>
            <p:nvPr userDrawn="1"/>
          </p:nvSpPr>
          <p:spPr bwMode="auto">
            <a:xfrm flipH="1">
              <a:off x="1500297"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47" name="Freeform 29">
              <a:extLst>
                <a:ext uri="{FF2B5EF4-FFF2-40B4-BE49-F238E27FC236}">
                  <a16:creationId xmlns:a16="http://schemas.microsoft.com/office/drawing/2014/main" id="{0B073F10-EC6C-484A-A883-200BAD243B02}"/>
                </a:ext>
              </a:extLst>
            </p:cNvPr>
            <p:cNvSpPr>
              <a:spLocks/>
            </p:cNvSpPr>
            <p:nvPr userDrawn="1"/>
          </p:nvSpPr>
          <p:spPr bwMode="auto">
            <a:xfrm flipH="1">
              <a:off x="106457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48" name="Freeform 30">
              <a:extLst>
                <a:ext uri="{FF2B5EF4-FFF2-40B4-BE49-F238E27FC236}">
                  <a16:creationId xmlns:a16="http://schemas.microsoft.com/office/drawing/2014/main" id="{2D1DACCF-E8E4-4B19-A98A-29AB0378F64D}"/>
                </a:ext>
              </a:extLst>
            </p:cNvPr>
            <p:cNvSpPr>
              <a:spLocks/>
            </p:cNvSpPr>
            <p:nvPr userDrawn="1"/>
          </p:nvSpPr>
          <p:spPr bwMode="auto">
            <a:xfrm flipH="1">
              <a:off x="73843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49" name="Freeform 31">
              <a:extLst>
                <a:ext uri="{FF2B5EF4-FFF2-40B4-BE49-F238E27FC236}">
                  <a16:creationId xmlns:a16="http://schemas.microsoft.com/office/drawing/2014/main" id="{20C0B36F-900B-4861-8ADA-6A0B875E816A}"/>
                </a:ext>
              </a:extLst>
            </p:cNvPr>
            <p:cNvSpPr>
              <a:spLocks/>
            </p:cNvSpPr>
            <p:nvPr userDrawn="1"/>
          </p:nvSpPr>
          <p:spPr bwMode="auto">
            <a:xfrm flipH="1">
              <a:off x="1171668"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50" name="Freeform 32">
              <a:extLst>
                <a:ext uri="{FF2B5EF4-FFF2-40B4-BE49-F238E27FC236}">
                  <a16:creationId xmlns:a16="http://schemas.microsoft.com/office/drawing/2014/main" id="{3214DC51-B75D-4258-8FC3-52F77A7AC712}"/>
                </a:ext>
              </a:extLst>
            </p:cNvPr>
            <p:cNvSpPr>
              <a:spLocks/>
            </p:cNvSpPr>
            <p:nvPr userDrawn="1"/>
          </p:nvSpPr>
          <p:spPr bwMode="auto">
            <a:xfrm flipH="1">
              <a:off x="845528"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51" name="Freeform 397">
              <a:extLst>
                <a:ext uri="{FF2B5EF4-FFF2-40B4-BE49-F238E27FC236}">
                  <a16:creationId xmlns:a16="http://schemas.microsoft.com/office/drawing/2014/main" id="{175F0F99-EE84-4761-AFBB-ECB2294B7014}"/>
                </a:ext>
              </a:extLst>
            </p:cNvPr>
            <p:cNvSpPr>
              <a:spLocks/>
            </p:cNvSpPr>
            <p:nvPr userDrawn="1"/>
          </p:nvSpPr>
          <p:spPr bwMode="auto">
            <a:xfrm flipH="1">
              <a:off x="40980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52" name="Freeform 398">
              <a:extLst>
                <a:ext uri="{FF2B5EF4-FFF2-40B4-BE49-F238E27FC236}">
                  <a16:creationId xmlns:a16="http://schemas.microsoft.com/office/drawing/2014/main" id="{BDD2B32F-1A7E-4FC7-B75C-0C64BA452594}"/>
                </a:ext>
              </a:extLst>
            </p:cNvPr>
            <p:cNvSpPr>
              <a:spLocks/>
            </p:cNvSpPr>
            <p:nvPr userDrawn="1"/>
          </p:nvSpPr>
          <p:spPr bwMode="auto">
            <a:xfrm flipH="1">
              <a:off x="83664"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53" name="Freeform 399">
              <a:extLst>
                <a:ext uri="{FF2B5EF4-FFF2-40B4-BE49-F238E27FC236}">
                  <a16:creationId xmlns:a16="http://schemas.microsoft.com/office/drawing/2014/main" id="{ADF570D1-9B1D-4872-A11B-5EB3897FE32F}"/>
                </a:ext>
              </a:extLst>
            </p:cNvPr>
            <p:cNvSpPr>
              <a:spLocks/>
            </p:cNvSpPr>
            <p:nvPr userDrawn="1"/>
          </p:nvSpPr>
          <p:spPr bwMode="auto">
            <a:xfrm flipH="1">
              <a:off x="516899"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54" name="Freeform 400">
              <a:extLst>
                <a:ext uri="{FF2B5EF4-FFF2-40B4-BE49-F238E27FC236}">
                  <a16:creationId xmlns:a16="http://schemas.microsoft.com/office/drawing/2014/main" id="{ACDCE1EF-4B7B-4E53-8989-479C56D9EA30}"/>
                </a:ext>
              </a:extLst>
            </p:cNvPr>
            <p:cNvSpPr>
              <a:spLocks/>
            </p:cNvSpPr>
            <p:nvPr userDrawn="1"/>
          </p:nvSpPr>
          <p:spPr bwMode="auto">
            <a:xfrm flipH="1">
              <a:off x="190758"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1803" name="Group 1802">
            <a:extLst>
              <a:ext uri="{FF2B5EF4-FFF2-40B4-BE49-F238E27FC236}">
                <a16:creationId xmlns:a16="http://schemas.microsoft.com/office/drawing/2014/main" id="{C83934FF-0BB5-4BAF-B03C-B0B783135BB8}"/>
              </a:ext>
            </a:extLst>
          </p:cNvPr>
          <p:cNvGrpSpPr/>
          <p:nvPr userDrawn="1"/>
        </p:nvGrpSpPr>
        <p:grpSpPr>
          <a:xfrm>
            <a:off x="83664" y="5479484"/>
            <a:ext cx="12009864" cy="176637"/>
            <a:chOff x="83663" y="5434010"/>
            <a:chExt cx="12009864" cy="176637"/>
          </a:xfrm>
        </p:grpSpPr>
        <p:sp>
          <p:nvSpPr>
            <p:cNvPr id="1259" name="Freeform 29">
              <a:extLst>
                <a:ext uri="{FF2B5EF4-FFF2-40B4-BE49-F238E27FC236}">
                  <a16:creationId xmlns:a16="http://schemas.microsoft.com/office/drawing/2014/main" id="{24761962-1BE0-49DF-A61C-3A9ED25A8887}"/>
                </a:ext>
              </a:extLst>
            </p:cNvPr>
            <p:cNvSpPr>
              <a:spLocks/>
            </p:cNvSpPr>
            <p:nvPr userDrawn="1"/>
          </p:nvSpPr>
          <p:spPr bwMode="auto">
            <a:xfrm>
              <a:off x="5217208"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60" name="Freeform 30">
              <a:extLst>
                <a:ext uri="{FF2B5EF4-FFF2-40B4-BE49-F238E27FC236}">
                  <a16:creationId xmlns:a16="http://schemas.microsoft.com/office/drawing/2014/main" id="{1B031D4A-7976-4F0C-8ABE-362E310744CB}"/>
                </a:ext>
              </a:extLst>
            </p:cNvPr>
            <p:cNvSpPr>
              <a:spLocks/>
            </p:cNvSpPr>
            <p:nvPr userDrawn="1"/>
          </p:nvSpPr>
          <p:spPr bwMode="auto">
            <a:xfrm>
              <a:off x="5543349"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61" name="Freeform 31">
              <a:extLst>
                <a:ext uri="{FF2B5EF4-FFF2-40B4-BE49-F238E27FC236}">
                  <a16:creationId xmlns:a16="http://schemas.microsoft.com/office/drawing/2014/main" id="{50897A41-E564-4A00-B126-E60154E438AF}"/>
                </a:ext>
              </a:extLst>
            </p:cNvPr>
            <p:cNvSpPr>
              <a:spLocks/>
            </p:cNvSpPr>
            <p:nvPr userDrawn="1"/>
          </p:nvSpPr>
          <p:spPr bwMode="auto">
            <a:xfrm>
              <a:off x="4995675"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62" name="Freeform 32">
              <a:extLst>
                <a:ext uri="{FF2B5EF4-FFF2-40B4-BE49-F238E27FC236}">
                  <a16:creationId xmlns:a16="http://schemas.microsoft.com/office/drawing/2014/main" id="{1E759BA7-7A91-4308-B19D-A4A7E12933BD}"/>
                </a:ext>
              </a:extLst>
            </p:cNvPr>
            <p:cNvSpPr>
              <a:spLocks/>
            </p:cNvSpPr>
            <p:nvPr userDrawn="1"/>
          </p:nvSpPr>
          <p:spPr bwMode="auto">
            <a:xfrm>
              <a:off x="5324302"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63" name="Freeform 29">
              <a:extLst>
                <a:ext uri="{FF2B5EF4-FFF2-40B4-BE49-F238E27FC236}">
                  <a16:creationId xmlns:a16="http://schemas.microsoft.com/office/drawing/2014/main" id="{35F09459-B9CE-48EF-83A8-5CFA503F8666}"/>
                </a:ext>
              </a:extLst>
            </p:cNvPr>
            <p:cNvSpPr>
              <a:spLocks/>
            </p:cNvSpPr>
            <p:nvPr userDrawn="1"/>
          </p:nvSpPr>
          <p:spPr bwMode="auto">
            <a:xfrm>
              <a:off x="5871978"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64" name="Freeform 30">
              <a:extLst>
                <a:ext uri="{FF2B5EF4-FFF2-40B4-BE49-F238E27FC236}">
                  <a16:creationId xmlns:a16="http://schemas.microsoft.com/office/drawing/2014/main" id="{E9A66D11-C858-478C-AB7C-DFF8275BA2C3}"/>
                </a:ext>
              </a:extLst>
            </p:cNvPr>
            <p:cNvSpPr>
              <a:spLocks/>
            </p:cNvSpPr>
            <p:nvPr userDrawn="1"/>
          </p:nvSpPr>
          <p:spPr bwMode="auto">
            <a:xfrm>
              <a:off x="6198118"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65" name="Freeform 31">
              <a:extLst>
                <a:ext uri="{FF2B5EF4-FFF2-40B4-BE49-F238E27FC236}">
                  <a16:creationId xmlns:a16="http://schemas.microsoft.com/office/drawing/2014/main" id="{1CBF971F-E49C-41C8-88E4-4D197B388F80}"/>
                </a:ext>
              </a:extLst>
            </p:cNvPr>
            <p:cNvSpPr>
              <a:spLocks/>
            </p:cNvSpPr>
            <p:nvPr userDrawn="1"/>
          </p:nvSpPr>
          <p:spPr bwMode="auto">
            <a:xfrm>
              <a:off x="5650444"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66" name="Freeform 32">
              <a:extLst>
                <a:ext uri="{FF2B5EF4-FFF2-40B4-BE49-F238E27FC236}">
                  <a16:creationId xmlns:a16="http://schemas.microsoft.com/office/drawing/2014/main" id="{0AE1EA9E-259B-4B65-BB36-A923BBF6DF11}"/>
                </a:ext>
              </a:extLst>
            </p:cNvPr>
            <p:cNvSpPr>
              <a:spLocks/>
            </p:cNvSpPr>
            <p:nvPr userDrawn="1"/>
          </p:nvSpPr>
          <p:spPr bwMode="auto">
            <a:xfrm>
              <a:off x="5979072"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67" name="Freeform 29">
              <a:extLst>
                <a:ext uri="{FF2B5EF4-FFF2-40B4-BE49-F238E27FC236}">
                  <a16:creationId xmlns:a16="http://schemas.microsoft.com/office/drawing/2014/main" id="{E37B4C17-D22E-45C5-82B4-03F808913DDE}"/>
                </a:ext>
              </a:extLst>
            </p:cNvPr>
            <p:cNvSpPr>
              <a:spLocks/>
            </p:cNvSpPr>
            <p:nvPr userDrawn="1"/>
          </p:nvSpPr>
          <p:spPr bwMode="auto">
            <a:xfrm>
              <a:off x="6526746"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68" name="Freeform 30">
              <a:extLst>
                <a:ext uri="{FF2B5EF4-FFF2-40B4-BE49-F238E27FC236}">
                  <a16:creationId xmlns:a16="http://schemas.microsoft.com/office/drawing/2014/main" id="{7FE24AF0-5823-466E-B6D4-32129C65EF1B}"/>
                </a:ext>
              </a:extLst>
            </p:cNvPr>
            <p:cNvSpPr>
              <a:spLocks/>
            </p:cNvSpPr>
            <p:nvPr userDrawn="1"/>
          </p:nvSpPr>
          <p:spPr bwMode="auto">
            <a:xfrm>
              <a:off x="6852887"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69" name="Freeform 31">
              <a:extLst>
                <a:ext uri="{FF2B5EF4-FFF2-40B4-BE49-F238E27FC236}">
                  <a16:creationId xmlns:a16="http://schemas.microsoft.com/office/drawing/2014/main" id="{8EB3838D-312E-4ED4-AE71-2178C0BC8003}"/>
                </a:ext>
              </a:extLst>
            </p:cNvPr>
            <p:cNvSpPr>
              <a:spLocks/>
            </p:cNvSpPr>
            <p:nvPr userDrawn="1"/>
          </p:nvSpPr>
          <p:spPr bwMode="auto">
            <a:xfrm>
              <a:off x="6305213"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70" name="Freeform 32">
              <a:extLst>
                <a:ext uri="{FF2B5EF4-FFF2-40B4-BE49-F238E27FC236}">
                  <a16:creationId xmlns:a16="http://schemas.microsoft.com/office/drawing/2014/main" id="{94C93F6A-D61B-4403-BC23-B4BD75C08784}"/>
                </a:ext>
              </a:extLst>
            </p:cNvPr>
            <p:cNvSpPr>
              <a:spLocks/>
            </p:cNvSpPr>
            <p:nvPr userDrawn="1"/>
          </p:nvSpPr>
          <p:spPr bwMode="auto">
            <a:xfrm>
              <a:off x="6633841"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71" name="Freeform 29">
              <a:extLst>
                <a:ext uri="{FF2B5EF4-FFF2-40B4-BE49-F238E27FC236}">
                  <a16:creationId xmlns:a16="http://schemas.microsoft.com/office/drawing/2014/main" id="{2EDBC7ED-78A2-447B-8259-224089695166}"/>
                </a:ext>
              </a:extLst>
            </p:cNvPr>
            <p:cNvSpPr>
              <a:spLocks/>
            </p:cNvSpPr>
            <p:nvPr userDrawn="1"/>
          </p:nvSpPr>
          <p:spPr bwMode="auto">
            <a:xfrm>
              <a:off x="7181515"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72" name="Freeform 30">
              <a:extLst>
                <a:ext uri="{FF2B5EF4-FFF2-40B4-BE49-F238E27FC236}">
                  <a16:creationId xmlns:a16="http://schemas.microsoft.com/office/drawing/2014/main" id="{BE583CF6-1A7B-4535-9AFE-6A7B756C0217}"/>
                </a:ext>
              </a:extLst>
            </p:cNvPr>
            <p:cNvSpPr>
              <a:spLocks/>
            </p:cNvSpPr>
            <p:nvPr userDrawn="1"/>
          </p:nvSpPr>
          <p:spPr bwMode="auto">
            <a:xfrm>
              <a:off x="7507656"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73" name="Freeform 31">
              <a:extLst>
                <a:ext uri="{FF2B5EF4-FFF2-40B4-BE49-F238E27FC236}">
                  <a16:creationId xmlns:a16="http://schemas.microsoft.com/office/drawing/2014/main" id="{D390214D-59ED-4E2A-8BDB-AEF473BAEFA8}"/>
                </a:ext>
              </a:extLst>
            </p:cNvPr>
            <p:cNvSpPr>
              <a:spLocks/>
            </p:cNvSpPr>
            <p:nvPr userDrawn="1"/>
          </p:nvSpPr>
          <p:spPr bwMode="auto">
            <a:xfrm>
              <a:off x="6959982"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74" name="Freeform 32">
              <a:extLst>
                <a:ext uri="{FF2B5EF4-FFF2-40B4-BE49-F238E27FC236}">
                  <a16:creationId xmlns:a16="http://schemas.microsoft.com/office/drawing/2014/main" id="{CA032B65-51C1-4942-A474-470A06043AE2}"/>
                </a:ext>
              </a:extLst>
            </p:cNvPr>
            <p:cNvSpPr>
              <a:spLocks/>
            </p:cNvSpPr>
            <p:nvPr userDrawn="1"/>
          </p:nvSpPr>
          <p:spPr bwMode="auto">
            <a:xfrm>
              <a:off x="7288610"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75" name="Freeform 521">
              <a:extLst>
                <a:ext uri="{FF2B5EF4-FFF2-40B4-BE49-F238E27FC236}">
                  <a16:creationId xmlns:a16="http://schemas.microsoft.com/office/drawing/2014/main" id="{B62B3504-3C00-4E37-BF17-0840E8DD5FAB}"/>
                </a:ext>
              </a:extLst>
            </p:cNvPr>
            <p:cNvSpPr>
              <a:spLocks/>
            </p:cNvSpPr>
            <p:nvPr userDrawn="1"/>
          </p:nvSpPr>
          <p:spPr bwMode="auto">
            <a:xfrm>
              <a:off x="7836284"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76" name="Freeform 522">
              <a:extLst>
                <a:ext uri="{FF2B5EF4-FFF2-40B4-BE49-F238E27FC236}">
                  <a16:creationId xmlns:a16="http://schemas.microsoft.com/office/drawing/2014/main" id="{9897F029-9C43-4E3F-AEDC-6A78A84B437B}"/>
                </a:ext>
              </a:extLst>
            </p:cNvPr>
            <p:cNvSpPr>
              <a:spLocks/>
            </p:cNvSpPr>
            <p:nvPr userDrawn="1"/>
          </p:nvSpPr>
          <p:spPr bwMode="auto">
            <a:xfrm>
              <a:off x="8162425"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77" name="Freeform 523">
              <a:extLst>
                <a:ext uri="{FF2B5EF4-FFF2-40B4-BE49-F238E27FC236}">
                  <a16:creationId xmlns:a16="http://schemas.microsoft.com/office/drawing/2014/main" id="{39334582-743E-462A-97FA-3B9F6775D805}"/>
                </a:ext>
              </a:extLst>
            </p:cNvPr>
            <p:cNvSpPr>
              <a:spLocks/>
            </p:cNvSpPr>
            <p:nvPr userDrawn="1"/>
          </p:nvSpPr>
          <p:spPr bwMode="auto">
            <a:xfrm>
              <a:off x="7614751"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78" name="Freeform 524">
              <a:extLst>
                <a:ext uri="{FF2B5EF4-FFF2-40B4-BE49-F238E27FC236}">
                  <a16:creationId xmlns:a16="http://schemas.microsoft.com/office/drawing/2014/main" id="{8AC5052F-74BF-447E-9782-694CFD77A4B0}"/>
                </a:ext>
              </a:extLst>
            </p:cNvPr>
            <p:cNvSpPr>
              <a:spLocks/>
            </p:cNvSpPr>
            <p:nvPr userDrawn="1"/>
          </p:nvSpPr>
          <p:spPr bwMode="auto">
            <a:xfrm>
              <a:off x="7943378"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79" name="Freeform 29">
              <a:extLst>
                <a:ext uri="{FF2B5EF4-FFF2-40B4-BE49-F238E27FC236}">
                  <a16:creationId xmlns:a16="http://schemas.microsoft.com/office/drawing/2014/main" id="{DC9E3538-3D27-4A21-BAB0-A256D3486219}"/>
                </a:ext>
              </a:extLst>
            </p:cNvPr>
            <p:cNvSpPr>
              <a:spLocks/>
            </p:cNvSpPr>
            <p:nvPr userDrawn="1"/>
          </p:nvSpPr>
          <p:spPr bwMode="auto">
            <a:xfrm>
              <a:off x="8491054"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80" name="Freeform 31">
              <a:extLst>
                <a:ext uri="{FF2B5EF4-FFF2-40B4-BE49-F238E27FC236}">
                  <a16:creationId xmlns:a16="http://schemas.microsoft.com/office/drawing/2014/main" id="{B2A2E517-DA4F-4563-A485-B1F778F56D0C}"/>
                </a:ext>
              </a:extLst>
            </p:cNvPr>
            <p:cNvSpPr>
              <a:spLocks/>
            </p:cNvSpPr>
            <p:nvPr userDrawn="1"/>
          </p:nvSpPr>
          <p:spPr bwMode="auto">
            <a:xfrm>
              <a:off x="8269520"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81" name="Freeform 29">
              <a:extLst>
                <a:ext uri="{FF2B5EF4-FFF2-40B4-BE49-F238E27FC236}">
                  <a16:creationId xmlns:a16="http://schemas.microsoft.com/office/drawing/2014/main" id="{531F3092-E77B-4A14-BF15-79EA2F0D89EB}"/>
                </a:ext>
              </a:extLst>
            </p:cNvPr>
            <p:cNvSpPr>
              <a:spLocks/>
            </p:cNvSpPr>
            <p:nvPr userDrawn="1"/>
          </p:nvSpPr>
          <p:spPr bwMode="auto">
            <a:xfrm>
              <a:off x="8819682"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82" name="Freeform 30">
              <a:extLst>
                <a:ext uri="{FF2B5EF4-FFF2-40B4-BE49-F238E27FC236}">
                  <a16:creationId xmlns:a16="http://schemas.microsoft.com/office/drawing/2014/main" id="{0FA81383-5E86-492A-BFE4-BD08A178D769}"/>
                </a:ext>
              </a:extLst>
            </p:cNvPr>
            <p:cNvSpPr>
              <a:spLocks/>
            </p:cNvSpPr>
            <p:nvPr userDrawn="1"/>
          </p:nvSpPr>
          <p:spPr bwMode="auto">
            <a:xfrm>
              <a:off x="9145823"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83" name="Freeform 31">
              <a:extLst>
                <a:ext uri="{FF2B5EF4-FFF2-40B4-BE49-F238E27FC236}">
                  <a16:creationId xmlns:a16="http://schemas.microsoft.com/office/drawing/2014/main" id="{097B81D6-4F8F-4D65-B6F7-89F58561F2EA}"/>
                </a:ext>
              </a:extLst>
            </p:cNvPr>
            <p:cNvSpPr>
              <a:spLocks/>
            </p:cNvSpPr>
            <p:nvPr userDrawn="1"/>
          </p:nvSpPr>
          <p:spPr bwMode="auto">
            <a:xfrm>
              <a:off x="8598148"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84" name="Freeform 32">
              <a:extLst>
                <a:ext uri="{FF2B5EF4-FFF2-40B4-BE49-F238E27FC236}">
                  <a16:creationId xmlns:a16="http://schemas.microsoft.com/office/drawing/2014/main" id="{D45B9F3E-34C1-4ABA-898F-CFB0DB55F81F}"/>
                </a:ext>
              </a:extLst>
            </p:cNvPr>
            <p:cNvSpPr>
              <a:spLocks/>
            </p:cNvSpPr>
            <p:nvPr userDrawn="1"/>
          </p:nvSpPr>
          <p:spPr bwMode="auto">
            <a:xfrm>
              <a:off x="8926776"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85" name="Freeform 29">
              <a:extLst>
                <a:ext uri="{FF2B5EF4-FFF2-40B4-BE49-F238E27FC236}">
                  <a16:creationId xmlns:a16="http://schemas.microsoft.com/office/drawing/2014/main" id="{29946AF2-BAC1-429E-9627-C8F28E02A54C}"/>
                </a:ext>
              </a:extLst>
            </p:cNvPr>
            <p:cNvSpPr>
              <a:spLocks/>
            </p:cNvSpPr>
            <p:nvPr userDrawn="1"/>
          </p:nvSpPr>
          <p:spPr bwMode="auto">
            <a:xfrm>
              <a:off x="9474451"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86" name="Freeform 30">
              <a:extLst>
                <a:ext uri="{FF2B5EF4-FFF2-40B4-BE49-F238E27FC236}">
                  <a16:creationId xmlns:a16="http://schemas.microsoft.com/office/drawing/2014/main" id="{513C5CC5-2FCA-4012-BE7E-F9C7EE2986B8}"/>
                </a:ext>
              </a:extLst>
            </p:cNvPr>
            <p:cNvSpPr>
              <a:spLocks/>
            </p:cNvSpPr>
            <p:nvPr userDrawn="1"/>
          </p:nvSpPr>
          <p:spPr bwMode="auto">
            <a:xfrm>
              <a:off x="9800592"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87" name="Freeform 31">
              <a:extLst>
                <a:ext uri="{FF2B5EF4-FFF2-40B4-BE49-F238E27FC236}">
                  <a16:creationId xmlns:a16="http://schemas.microsoft.com/office/drawing/2014/main" id="{573BCBCE-901E-4E29-A89F-0376FC3A2421}"/>
                </a:ext>
              </a:extLst>
            </p:cNvPr>
            <p:cNvSpPr>
              <a:spLocks/>
            </p:cNvSpPr>
            <p:nvPr userDrawn="1"/>
          </p:nvSpPr>
          <p:spPr bwMode="auto">
            <a:xfrm>
              <a:off x="9252918"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88" name="Freeform 32">
              <a:extLst>
                <a:ext uri="{FF2B5EF4-FFF2-40B4-BE49-F238E27FC236}">
                  <a16:creationId xmlns:a16="http://schemas.microsoft.com/office/drawing/2014/main" id="{A39B88C2-9830-40E3-BAC6-A9E3BD81D7A2}"/>
                </a:ext>
              </a:extLst>
            </p:cNvPr>
            <p:cNvSpPr>
              <a:spLocks/>
            </p:cNvSpPr>
            <p:nvPr userDrawn="1"/>
          </p:nvSpPr>
          <p:spPr bwMode="auto">
            <a:xfrm>
              <a:off x="9581546"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89" name="Freeform 29">
              <a:extLst>
                <a:ext uri="{FF2B5EF4-FFF2-40B4-BE49-F238E27FC236}">
                  <a16:creationId xmlns:a16="http://schemas.microsoft.com/office/drawing/2014/main" id="{20899E7F-0310-4685-A2F2-5B4E6148F06D}"/>
                </a:ext>
              </a:extLst>
            </p:cNvPr>
            <p:cNvSpPr>
              <a:spLocks/>
            </p:cNvSpPr>
            <p:nvPr userDrawn="1"/>
          </p:nvSpPr>
          <p:spPr bwMode="auto">
            <a:xfrm>
              <a:off x="10129220"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90" name="Freeform 30">
              <a:extLst>
                <a:ext uri="{FF2B5EF4-FFF2-40B4-BE49-F238E27FC236}">
                  <a16:creationId xmlns:a16="http://schemas.microsoft.com/office/drawing/2014/main" id="{DBEC7EC4-819E-423C-9EAC-4A8FE8053818}"/>
                </a:ext>
              </a:extLst>
            </p:cNvPr>
            <p:cNvSpPr>
              <a:spLocks/>
            </p:cNvSpPr>
            <p:nvPr userDrawn="1"/>
          </p:nvSpPr>
          <p:spPr bwMode="auto">
            <a:xfrm>
              <a:off x="10455360"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91" name="Freeform 31">
              <a:extLst>
                <a:ext uri="{FF2B5EF4-FFF2-40B4-BE49-F238E27FC236}">
                  <a16:creationId xmlns:a16="http://schemas.microsoft.com/office/drawing/2014/main" id="{5D86AE80-A356-454F-B1D5-81A99A24223A}"/>
                </a:ext>
              </a:extLst>
            </p:cNvPr>
            <p:cNvSpPr>
              <a:spLocks/>
            </p:cNvSpPr>
            <p:nvPr userDrawn="1"/>
          </p:nvSpPr>
          <p:spPr bwMode="auto">
            <a:xfrm>
              <a:off x="9907686"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92" name="Freeform 32">
              <a:extLst>
                <a:ext uri="{FF2B5EF4-FFF2-40B4-BE49-F238E27FC236}">
                  <a16:creationId xmlns:a16="http://schemas.microsoft.com/office/drawing/2014/main" id="{1B45853C-2B42-4BFE-B820-CF227EEB6727}"/>
                </a:ext>
              </a:extLst>
            </p:cNvPr>
            <p:cNvSpPr>
              <a:spLocks/>
            </p:cNvSpPr>
            <p:nvPr userDrawn="1"/>
          </p:nvSpPr>
          <p:spPr bwMode="auto">
            <a:xfrm>
              <a:off x="10236314"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93" name="Freeform 29">
              <a:extLst>
                <a:ext uri="{FF2B5EF4-FFF2-40B4-BE49-F238E27FC236}">
                  <a16:creationId xmlns:a16="http://schemas.microsoft.com/office/drawing/2014/main" id="{0AE4CDB1-81A7-4B5E-B99B-2C4F31ADF998}"/>
                </a:ext>
              </a:extLst>
            </p:cNvPr>
            <p:cNvSpPr>
              <a:spLocks/>
            </p:cNvSpPr>
            <p:nvPr userDrawn="1"/>
          </p:nvSpPr>
          <p:spPr bwMode="auto">
            <a:xfrm>
              <a:off x="10783989"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94" name="Freeform 30">
              <a:extLst>
                <a:ext uri="{FF2B5EF4-FFF2-40B4-BE49-F238E27FC236}">
                  <a16:creationId xmlns:a16="http://schemas.microsoft.com/office/drawing/2014/main" id="{33A7D983-066B-465D-9AD4-2E0E449672FD}"/>
                </a:ext>
              </a:extLst>
            </p:cNvPr>
            <p:cNvSpPr>
              <a:spLocks/>
            </p:cNvSpPr>
            <p:nvPr userDrawn="1"/>
          </p:nvSpPr>
          <p:spPr bwMode="auto">
            <a:xfrm>
              <a:off x="11110130"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95" name="Freeform 31">
              <a:extLst>
                <a:ext uri="{FF2B5EF4-FFF2-40B4-BE49-F238E27FC236}">
                  <a16:creationId xmlns:a16="http://schemas.microsoft.com/office/drawing/2014/main" id="{5AAAB512-0256-4DB7-908E-BCD189213DB7}"/>
                </a:ext>
              </a:extLst>
            </p:cNvPr>
            <p:cNvSpPr>
              <a:spLocks/>
            </p:cNvSpPr>
            <p:nvPr userDrawn="1"/>
          </p:nvSpPr>
          <p:spPr bwMode="auto">
            <a:xfrm>
              <a:off x="10562455"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96" name="Freeform 32">
              <a:extLst>
                <a:ext uri="{FF2B5EF4-FFF2-40B4-BE49-F238E27FC236}">
                  <a16:creationId xmlns:a16="http://schemas.microsoft.com/office/drawing/2014/main" id="{8637A79E-B4AC-4807-ADE1-0662B5E3329C}"/>
                </a:ext>
              </a:extLst>
            </p:cNvPr>
            <p:cNvSpPr>
              <a:spLocks/>
            </p:cNvSpPr>
            <p:nvPr userDrawn="1"/>
          </p:nvSpPr>
          <p:spPr bwMode="auto">
            <a:xfrm>
              <a:off x="10891083"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97" name="Freeform 543">
              <a:extLst>
                <a:ext uri="{FF2B5EF4-FFF2-40B4-BE49-F238E27FC236}">
                  <a16:creationId xmlns:a16="http://schemas.microsoft.com/office/drawing/2014/main" id="{3D4C7B03-9126-4902-B359-4891BE95C467}"/>
                </a:ext>
              </a:extLst>
            </p:cNvPr>
            <p:cNvSpPr>
              <a:spLocks/>
            </p:cNvSpPr>
            <p:nvPr userDrawn="1"/>
          </p:nvSpPr>
          <p:spPr bwMode="auto">
            <a:xfrm>
              <a:off x="11438757"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98" name="Freeform 544">
              <a:extLst>
                <a:ext uri="{FF2B5EF4-FFF2-40B4-BE49-F238E27FC236}">
                  <a16:creationId xmlns:a16="http://schemas.microsoft.com/office/drawing/2014/main" id="{DF312E01-F755-491C-93A4-EA08984A5978}"/>
                </a:ext>
              </a:extLst>
            </p:cNvPr>
            <p:cNvSpPr>
              <a:spLocks/>
            </p:cNvSpPr>
            <p:nvPr userDrawn="1"/>
          </p:nvSpPr>
          <p:spPr bwMode="auto">
            <a:xfrm>
              <a:off x="11764899"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99" name="Freeform 545">
              <a:extLst>
                <a:ext uri="{FF2B5EF4-FFF2-40B4-BE49-F238E27FC236}">
                  <a16:creationId xmlns:a16="http://schemas.microsoft.com/office/drawing/2014/main" id="{83CFDB02-61D4-49CB-9A00-2398F42BDFFA}"/>
                </a:ext>
              </a:extLst>
            </p:cNvPr>
            <p:cNvSpPr>
              <a:spLocks/>
            </p:cNvSpPr>
            <p:nvPr userDrawn="1"/>
          </p:nvSpPr>
          <p:spPr bwMode="auto">
            <a:xfrm>
              <a:off x="11217225"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00" name="Freeform 546">
              <a:extLst>
                <a:ext uri="{FF2B5EF4-FFF2-40B4-BE49-F238E27FC236}">
                  <a16:creationId xmlns:a16="http://schemas.microsoft.com/office/drawing/2014/main" id="{DF18EFB1-312A-4586-9660-ECD85A22357A}"/>
                </a:ext>
              </a:extLst>
            </p:cNvPr>
            <p:cNvSpPr>
              <a:spLocks/>
            </p:cNvSpPr>
            <p:nvPr userDrawn="1"/>
          </p:nvSpPr>
          <p:spPr bwMode="auto">
            <a:xfrm>
              <a:off x="11545852"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01" name="Freeform 29">
              <a:extLst>
                <a:ext uri="{FF2B5EF4-FFF2-40B4-BE49-F238E27FC236}">
                  <a16:creationId xmlns:a16="http://schemas.microsoft.com/office/drawing/2014/main" id="{2649A64F-AE31-4023-9308-86D697BF0E09}"/>
                </a:ext>
              </a:extLst>
            </p:cNvPr>
            <p:cNvSpPr>
              <a:spLocks/>
            </p:cNvSpPr>
            <p:nvPr userDrawn="1"/>
          </p:nvSpPr>
          <p:spPr bwMode="auto">
            <a:xfrm>
              <a:off x="12093527"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02" name="Freeform 31">
              <a:extLst>
                <a:ext uri="{FF2B5EF4-FFF2-40B4-BE49-F238E27FC236}">
                  <a16:creationId xmlns:a16="http://schemas.microsoft.com/office/drawing/2014/main" id="{6A59C11F-BCED-45E9-BF66-C2BD701C0CBA}"/>
                </a:ext>
              </a:extLst>
            </p:cNvPr>
            <p:cNvSpPr>
              <a:spLocks/>
            </p:cNvSpPr>
            <p:nvPr userDrawn="1"/>
          </p:nvSpPr>
          <p:spPr bwMode="auto">
            <a:xfrm>
              <a:off x="11871993"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55" name="Freeform 30">
              <a:extLst>
                <a:ext uri="{FF2B5EF4-FFF2-40B4-BE49-F238E27FC236}">
                  <a16:creationId xmlns:a16="http://schemas.microsoft.com/office/drawing/2014/main" id="{5FE51355-35E3-49E8-85A3-D4D72E6D7A43}"/>
                </a:ext>
              </a:extLst>
            </p:cNvPr>
            <p:cNvSpPr>
              <a:spLocks/>
            </p:cNvSpPr>
            <p:nvPr userDrawn="1"/>
          </p:nvSpPr>
          <p:spPr bwMode="auto">
            <a:xfrm>
              <a:off x="302710"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56" name="Freeform 32">
              <a:extLst>
                <a:ext uri="{FF2B5EF4-FFF2-40B4-BE49-F238E27FC236}">
                  <a16:creationId xmlns:a16="http://schemas.microsoft.com/office/drawing/2014/main" id="{B6FC7311-C922-4951-B4A9-3C7D94EEEAF2}"/>
                </a:ext>
              </a:extLst>
            </p:cNvPr>
            <p:cNvSpPr>
              <a:spLocks/>
            </p:cNvSpPr>
            <p:nvPr userDrawn="1"/>
          </p:nvSpPr>
          <p:spPr bwMode="auto">
            <a:xfrm>
              <a:off x="83663"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57" name="Freeform 403">
              <a:extLst>
                <a:ext uri="{FF2B5EF4-FFF2-40B4-BE49-F238E27FC236}">
                  <a16:creationId xmlns:a16="http://schemas.microsoft.com/office/drawing/2014/main" id="{0745F8EF-637D-4A8F-B232-883E8FA58678}"/>
                </a:ext>
              </a:extLst>
            </p:cNvPr>
            <p:cNvSpPr>
              <a:spLocks/>
            </p:cNvSpPr>
            <p:nvPr userDrawn="1"/>
          </p:nvSpPr>
          <p:spPr bwMode="auto">
            <a:xfrm>
              <a:off x="631337"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58" name="Freeform 404">
              <a:extLst>
                <a:ext uri="{FF2B5EF4-FFF2-40B4-BE49-F238E27FC236}">
                  <a16:creationId xmlns:a16="http://schemas.microsoft.com/office/drawing/2014/main" id="{ADA9168B-2EAD-4D0B-BFD2-8FF84ABC11AB}"/>
                </a:ext>
              </a:extLst>
            </p:cNvPr>
            <p:cNvSpPr>
              <a:spLocks/>
            </p:cNvSpPr>
            <p:nvPr userDrawn="1"/>
          </p:nvSpPr>
          <p:spPr bwMode="auto">
            <a:xfrm>
              <a:off x="957479"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59" name="Freeform 405">
              <a:extLst>
                <a:ext uri="{FF2B5EF4-FFF2-40B4-BE49-F238E27FC236}">
                  <a16:creationId xmlns:a16="http://schemas.microsoft.com/office/drawing/2014/main" id="{D680F632-EA80-466A-B637-B37E6B442E45}"/>
                </a:ext>
              </a:extLst>
            </p:cNvPr>
            <p:cNvSpPr>
              <a:spLocks/>
            </p:cNvSpPr>
            <p:nvPr userDrawn="1"/>
          </p:nvSpPr>
          <p:spPr bwMode="auto">
            <a:xfrm>
              <a:off x="409806"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60" name="Freeform 406">
              <a:extLst>
                <a:ext uri="{FF2B5EF4-FFF2-40B4-BE49-F238E27FC236}">
                  <a16:creationId xmlns:a16="http://schemas.microsoft.com/office/drawing/2014/main" id="{91714576-22C0-42FB-9AF4-7425966897B8}"/>
                </a:ext>
              </a:extLst>
            </p:cNvPr>
            <p:cNvSpPr>
              <a:spLocks/>
            </p:cNvSpPr>
            <p:nvPr userDrawn="1"/>
          </p:nvSpPr>
          <p:spPr bwMode="auto">
            <a:xfrm>
              <a:off x="738432"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61" name="Freeform 29">
              <a:extLst>
                <a:ext uri="{FF2B5EF4-FFF2-40B4-BE49-F238E27FC236}">
                  <a16:creationId xmlns:a16="http://schemas.microsoft.com/office/drawing/2014/main" id="{3D32113D-5E75-41BC-9D3E-C15D86CF4F67}"/>
                </a:ext>
              </a:extLst>
            </p:cNvPr>
            <p:cNvSpPr>
              <a:spLocks/>
            </p:cNvSpPr>
            <p:nvPr userDrawn="1"/>
          </p:nvSpPr>
          <p:spPr bwMode="auto">
            <a:xfrm>
              <a:off x="1286107"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62" name="Freeform 31">
              <a:extLst>
                <a:ext uri="{FF2B5EF4-FFF2-40B4-BE49-F238E27FC236}">
                  <a16:creationId xmlns:a16="http://schemas.microsoft.com/office/drawing/2014/main" id="{6B435127-BAB5-4229-AFE6-5EAAE46AB913}"/>
                </a:ext>
              </a:extLst>
            </p:cNvPr>
            <p:cNvSpPr>
              <a:spLocks/>
            </p:cNvSpPr>
            <p:nvPr userDrawn="1"/>
          </p:nvSpPr>
          <p:spPr bwMode="auto">
            <a:xfrm>
              <a:off x="1064574"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63" name="Freeform 29">
              <a:extLst>
                <a:ext uri="{FF2B5EF4-FFF2-40B4-BE49-F238E27FC236}">
                  <a16:creationId xmlns:a16="http://schemas.microsoft.com/office/drawing/2014/main" id="{14F03D5D-EC2E-4153-B5F1-5002D0BEA5C6}"/>
                </a:ext>
              </a:extLst>
            </p:cNvPr>
            <p:cNvSpPr>
              <a:spLocks/>
            </p:cNvSpPr>
            <p:nvPr userDrawn="1"/>
          </p:nvSpPr>
          <p:spPr bwMode="auto">
            <a:xfrm>
              <a:off x="1614735"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64" name="Freeform 30">
              <a:extLst>
                <a:ext uri="{FF2B5EF4-FFF2-40B4-BE49-F238E27FC236}">
                  <a16:creationId xmlns:a16="http://schemas.microsoft.com/office/drawing/2014/main" id="{2B304D4D-AD6D-4EA7-AE62-CD69CC13E757}"/>
                </a:ext>
              </a:extLst>
            </p:cNvPr>
            <p:cNvSpPr>
              <a:spLocks/>
            </p:cNvSpPr>
            <p:nvPr userDrawn="1"/>
          </p:nvSpPr>
          <p:spPr bwMode="auto">
            <a:xfrm>
              <a:off x="1940877"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65" name="Freeform 31">
              <a:extLst>
                <a:ext uri="{FF2B5EF4-FFF2-40B4-BE49-F238E27FC236}">
                  <a16:creationId xmlns:a16="http://schemas.microsoft.com/office/drawing/2014/main" id="{0F4033CB-C43A-4E10-BFD5-AA7D4C2711A8}"/>
                </a:ext>
              </a:extLst>
            </p:cNvPr>
            <p:cNvSpPr>
              <a:spLocks/>
            </p:cNvSpPr>
            <p:nvPr userDrawn="1"/>
          </p:nvSpPr>
          <p:spPr bwMode="auto">
            <a:xfrm>
              <a:off x="1393203"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66" name="Freeform 32">
              <a:extLst>
                <a:ext uri="{FF2B5EF4-FFF2-40B4-BE49-F238E27FC236}">
                  <a16:creationId xmlns:a16="http://schemas.microsoft.com/office/drawing/2014/main" id="{A61EAF2D-62B3-42CF-A806-ADB144F39045}"/>
                </a:ext>
              </a:extLst>
            </p:cNvPr>
            <p:cNvSpPr>
              <a:spLocks/>
            </p:cNvSpPr>
            <p:nvPr userDrawn="1"/>
          </p:nvSpPr>
          <p:spPr bwMode="auto">
            <a:xfrm>
              <a:off x="1721829"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67" name="Freeform 29">
              <a:extLst>
                <a:ext uri="{FF2B5EF4-FFF2-40B4-BE49-F238E27FC236}">
                  <a16:creationId xmlns:a16="http://schemas.microsoft.com/office/drawing/2014/main" id="{C1628E29-6AD6-4202-ADB0-374FADBC3674}"/>
                </a:ext>
              </a:extLst>
            </p:cNvPr>
            <p:cNvSpPr>
              <a:spLocks/>
            </p:cNvSpPr>
            <p:nvPr userDrawn="1"/>
          </p:nvSpPr>
          <p:spPr bwMode="auto">
            <a:xfrm>
              <a:off x="2269505"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68" name="Freeform 30">
              <a:extLst>
                <a:ext uri="{FF2B5EF4-FFF2-40B4-BE49-F238E27FC236}">
                  <a16:creationId xmlns:a16="http://schemas.microsoft.com/office/drawing/2014/main" id="{A6C4A2C5-7FCF-4D03-8316-5371BA56810A}"/>
                </a:ext>
              </a:extLst>
            </p:cNvPr>
            <p:cNvSpPr>
              <a:spLocks/>
            </p:cNvSpPr>
            <p:nvPr userDrawn="1"/>
          </p:nvSpPr>
          <p:spPr bwMode="auto">
            <a:xfrm>
              <a:off x="2595646"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69" name="Freeform 31">
              <a:extLst>
                <a:ext uri="{FF2B5EF4-FFF2-40B4-BE49-F238E27FC236}">
                  <a16:creationId xmlns:a16="http://schemas.microsoft.com/office/drawing/2014/main" id="{B0014A71-19F9-425B-93A2-EC759EE1C83C}"/>
                </a:ext>
              </a:extLst>
            </p:cNvPr>
            <p:cNvSpPr>
              <a:spLocks/>
            </p:cNvSpPr>
            <p:nvPr userDrawn="1"/>
          </p:nvSpPr>
          <p:spPr bwMode="auto">
            <a:xfrm>
              <a:off x="2047971"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70" name="Freeform 32">
              <a:extLst>
                <a:ext uri="{FF2B5EF4-FFF2-40B4-BE49-F238E27FC236}">
                  <a16:creationId xmlns:a16="http://schemas.microsoft.com/office/drawing/2014/main" id="{338F3D9B-FFBB-44A6-A3E3-EA26702F0FEF}"/>
                </a:ext>
              </a:extLst>
            </p:cNvPr>
            <p:cNvSpPr>
              <a:spLocks/>
            </p:cNvSpPr>
            <p:nvPr userDrawn="1"/>
          </p:nvSpPr>
          <p:spPr bwMode="auto">
            <a:xfrm>
              <a:off x="2376599"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71" name="Freeform 29">
              <a:extLst>
                <a:ext uri="{FF2B5EF4-FFF2-40B4-BE49-F238E27FC236}">
                  <a16:creationId xmlns:a16="http://schemas.microsoft.com/office/drawing/2014/main" id="{941A3535-264B-48D6-B67C-A1C07A01D4FF}"/>
                </a:ext>
              </a:extLst>
            </p:cNvPr>
            <p:cNvSpPr>
              <a:spLocks/>
            </p:cNvSpPr>
            <p:nvPr userDrawn="1"/>
          </p:nvSpPr>
          <p:spPr bwMode="auto">
            <a:xfrm>
              <a:off x="2924274"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72" name="Freeform 30">
              <a:extLst>
                <a:ext uri="{FF2B5EF4-FFF2-40B4-BE49-F238E27FC236}">
                  <a16:creationId xmlns:a16="http://schemas.microsoft.com/office/drawing/2014/main" id="{51C05916-32DF-47B5-9DB3-589CA4F0E4C5}"/>
                </a:ext>
              </a:extLst>
            </p:cNvPr>
            <p:cNvSpPr>
              <a:spLocks/>
            </p:cNvSpPr>
            <p:nvPr userDrawn="1"/>
          </p:nvSpPr>
          <p:spPr bwMode="auto">
            <a:xfrm>
              <a:off x="3250415"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73" name="Freeform 31">
              <a:extLst>
                <a:ext uri="{FF2B5EF4-FFF2-40B4-BE49-F238E27FC236}">
                  <a16:creationId xmlns:a16="http://schemas.microsoft.com/office/drawing/2014/main" id="{78328BBB-9B86-4E84-AE5F-4377FF1E7A7C}"/>
                </a:ext>
              </a:extLst>
            </p:cNvPr>
            <p:cNvSpPr>
              <a:spLocks/>
            </p:cNvSpPr>
            <p:nvPr userDrawn="1"/>
          </p:nvSpPr>
          <p:spPr bwMode="auto">
            <a:xfrm>
              <a:off x="2702740"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74" name="Freeform 32">
              <a:extLst>
                <a:ext uri="{FF2B5EF4-FFF2-40B4-BE49-F238E27FC236}">
                  <a16:creationId xmlns:a16="http://schemas.microsoft.com/office/drawing/2014/main" id="{B85870DC-6C88-48B6-9D53-EFFBC7B7B7B1}"/>
                </a:ext>
              </a:extLst>
            </p:cNvPr>
            <p:cNvSpPr>
              <a:spLocks/>
            </p:cNvSpPr>
            <p:nvPr userDrawn="1"/>
          </p:nvSpPr>
          <p:spPr bwMode="auto">
            <a:xfrm>
              <a:off x="3031368"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75" name="Freeform 29">
              <a:extLst>
                <a:ext uri="{FF2B5EF4-FFF2-40B4-BE49-F238E27FC236}">
                  <a16:creationId xmlns:a16="http://schemas.microsoft.com/office/drawing/2014/main" id="{414E8086-C64D-42AD-AA34-2AD145104B29}"/>
                </a:ext>
              </a:extLst>
            </p:cNvPr>
            <p:cNvSpPr>
              <a:spLocks/>
            </p:cNvSpPr>
            <p:nvPr userDrawn="1"/>
          </p:nvSpPr>
          <p:spPr bwMode="auto">
            <a:xfrm>
              <a:off x="3579042"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76" name="Freeform 30">
              <a:extLst>
                <a:ext uri="{FF2B5EF4-FFF2-40B4-BE49-F238E27FC236}">
                  <a16:creationId xmlns:a16="http://schemas.microsoft.com/office/drawing/2014/main" id="{46EC6941-0A23-427F-98FD-7AB5A0EDD372}"/>
                </a:ext>
              </a:extLst>
            </p:cNvPr>
            <p:cNvSpPr>
              <a:spLocks/>
            </p:cNvSpPr>
            <p:nvPr userDrawn="1"/>
          </p:nvSpPr>
          <p:spPr bwMode="auto">
            <a:xfrm>
              <a:off x="3905183"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77" name="Freeform 31">
              <a:extLst>
                <a:ext uri="{FF2B5EF4-FFF2-40B4-BE49-F238E27FC236}">
                  <a16:creationId xmlns:a16="http://schemas.microsoft.com/office/drawing/2014/main" id="{C8BCF97B-6666-44B0-8C74-38E6C1D9DD3F}"/>
                </a:ext>
              </a:extLst>
            </p:cNvPr>
            <p:cNvSpPr>
              <a:spLocks/>
            </p:cNvSpPr>
            <p:nvPr userDrawn="1"/>
          </p:nvSpPr>
          <p:spPr bwMode="auto">
            <a:xfrm>
              <a:off x="3357509"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78" name="Freeform 32">
              <a:extLst>
                <a:ext uri="{FF2B5EF4-FFF2-40B4-BE49-F238E27FC236}">
                  <a16:creationId xmlns:a16="http://schemas.microsoft.com/office/drawing/2014/main" id="{DDED85AC-F417-4ADD-A972-895C6A04C1EC}"/>
                </a:ext>
              </a:extLst>
            </p:cNvPr>
            <p:cNvSpPr>
              <a:spLocks/>
            </p:cNvSpPr>
            <p:nvPr userDrawn="1"/>
          </p:nvSpPr>
          <p:spPr bwMode="auto">
            <a:xfrm>
              <a:off x="3686137"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79" name="Freeform 425">
              <a:extLst>
                <a:ext uri="{FF2B5EF4-FFF2-40B4-BE49-F238E27FC236}">
                  <a16:creationId xmlns:a16="http://schemas.microsoft.com/office/drawing/2014/main" id="{7D3FA6D2-BBF7-4AB6-BAE7-F97BDA36F7CE}"/>
                </a:ext>
              </a:extLst>
            </p:cNvPr>
            <p:cNvSpPr>
              <a:spLocks/>
            </p:cNvSpPr>
            <p:nvPr userDrawn="1"/>
          </p:nvSpPr>
          <p:spPr bwMode="auto">
            <a:xfrm>
              <a:off x="4233811"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80" name="Freeform 426">
              <a:extLst>
                <a:ext uri="{FF2B5EF4-FFF2-40B4-BE49-F238E27FC236}">
                  <a16:creationId xmlns:a16="http://schemas.microsoft.com/office/drawing/2014/main" id="{DD4AE243-9527-43B7-8E22-4DB119A90D78}"/>
                </a:ext>
              </a:extLst>
            </p:cNvPr>
            <p:cNvSpPr>
              <a:spLocks/>
            </p:cNvSpPr>
            <p:nvPr userDrawn="1"/>
          </p:nvSpPr>
          <p:spPr bwMode="auto">
            <a:xfrm>
              <a:off x="4559953"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81" name="Freeform 427">
              <a:extLst>
                <a:ext uri="{FF2B5EF4-FFF2-40B4-BE49-F238E27FC236}">
                  <a16:creationId xmlns:a16="http://schemas.microsoft.com/office/drawing/2014/main" id="{9E810988-B15D-4D06-8C31-03E393EF94B0}"/>
                </a:ext>
              </a:extLst>
            </p:cNvPr>
            <p:cNvSpPr>
              <a:spLocks/>
            </p:cNvSpPr>
            <p:nvPr userDrawn="1"/>
          </p:nvSpPr>
          <p:spPr bwMode="auto">
            <a:xfrm>
              <a:off x="4012279"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82" name="Freeform 428">
              <a:extLst>
                <a:ext uri="{FF2B5EF4-FFF2-40B4-BE49-F238E27FC236}">
                  <a16:creationId xmlns:a16="http://schemas.microsoft.com/office/drawing/2014/main" id="{CBE90BFD-D2FD-463C-ADE7-36CF46E2D5ED}"/>
                </a:ext>
              </a:extLst>
            </p:cNvPr>
            <p:cNvSpPr>
              <a:spLocks/>
            </p:cNvSpPr>
            <p:nvPr userDrawn="1"/>
          </p:nvSpPr>
          <p:spPr bwMode="auto">
            <a:xfrm>
              <a:off x="4340906"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83" name="Freeform 29">
              <a:extLst>
                <a:ext uri="{FF2B5EF4-FFF2-40B4-BE49-F238E27FC236}">
                  <a16:creationId xmlns:a16="http://schemas.microsoft.com/office/drawing/2014/main" id="{60B33612-949E-4A25-A20C-E2AC5C4BEE8B}"/>
                </a:ext>
              </a:extLst>
            </p:cNvPr>
            <p:cNvSpPr>
              <a:spLocks/>
            </p:cNvSpPr>
            <p:nvPr userDrawn="1"/>
          </p:nvSpPr>
          <p:spPr bwMode="auto">
            <a:xfrm>
              <a:off x="4888581"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84" name="Freeform 31">
              <a:extLst>
                <a:ext uri="{FF2B5EF4-FFF2-40B4-BE49-F238E27FC236}">
                  <a16:creationId xmlns:a16="http://schemas.microsoft.com/office/drawing/2014/main" id="{5BCF30E3-D5E7-42B9-8C53-E32EBA0F76BC}"/>
                </a:ext>
              </a:extLst>
            </p:cNvPr>
            <p:cNvSpPr>
              <a:spLocks/>
            </p:cNvSpPr>
            <p:nvPr userDrawn="1"/>
          </p:nvSpPr>
          <p:spPr bwMode="auto">
            <a:xfrm>
              <a:off x="4667048"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1819" name="Group 1818">
            <a:extLst>
              <a:ext uri="{FF2B5EF4-FFF2-40B4-BE49-F238E27FC236}">
                <a16:creationId xmlns:a16="http://schemas.microsoft.com/office/drawing/2014/main" id="{430371C6-CFD6-408B-A6C1-DC1E1EE72F2C}"/>
              </a:ext>
            </a:extLst>
          </p:cNvPr>
          <p:cNvGrpSpPr/>
          <p:nvPr userDrawn="1"/>
        </p:nvGrpSpPr>
        <p:grpSpPr>
          <a:xfrm>
            <a:off x="83664" y="5764518"/>
            <a:ext cx="12009863" cy="176637"/>
            <a:chOff x="83664" y="5724319"/>
            <a:chExt cx="12009863" cy="176637"/>
          </a:xfrm>
        </p:grpSpPr>
        <p:sp>
          <p:nvSpPr>
            <p:cNvPr id="1303" name="Freeform 29">
              <a:extLst>
                <a:ext uri="{FF2B5EF4-FFF2-40B4-BE49-F238E27FC236}">
                  <a16:creationId xmlns:a16="http://schemas.microsoft.com/office/drawing/2014/main" id="{76F6D8B6-6BD2-4272-8D1A-8594E2E336C6}"/>
                </a:ext>
              </a:extLst>
            </p:cNvPr>
            <p:cNvSpPr>
              <a:spLocks/>
            </p:cNvSpPr>
            <p:nvPr userDrawn="1"/>
          </p:nvSpPr>
          <p:spPr bwMode="auto">
            <a:xfrm flipH="1">
              <a:off x="11871994"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04" name="Freeform 30">
              <a:extLst>
                <a:ext uri="{FF2B5EF4-FFF2-40B4-BE49-F238E27FC236}">
                  <a16:creationId xmlns:a16="http://schemas.microsoft.com/office/drawing/2014/main" id="{4DFD24A8-D2FE-487B-8890-BA4F47601FBD}"/>
                </a:ext>
              </a:extLst>
            </p:cNvPr>
            <p:cNvSpPr>
              <a:spLocks/>
            </p:cNvSpPr>
            <p:nvPr userDrawn="1"/>
          </p:nvSpPr>
          <p:spPr bwMode="auto">
            <a:xfrm flipH="1">
              <a:off x="1154585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05" name="Freeform 31">
              <a:extLst>
                <a:ext uri="{FF2B5EF4-FFF2-40B4-BE49-F238E27FC236}">
                  <a16:creationId xmlns:a16="http://schemas.microsoft.com/office/drawing/2014/main" id="{EF023B29-83A2-4349-A49F-63CB6FDC0359}"/>
                </a:ext>
              </a:extLst>
            </p:cNvPr>
            <p:cNvSpPr>
              <a:spLocks/>
            </p:cNvSpPr>
            <p:nvPr userDrawn="1"/>
          </p:nvSpPr>
          <p:spPr bwMode="auto">
            <a:xfrm flipH="1">
              <a:off x="11979088"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06" name="Freeform 32">
              <a:extLst>
                <a:ext uri="{FF2B5EF4-FFF2-40B4-BE49-F238E27FC236}">
                  <a16:creationId xmlns:a16="http://schemas.microsoft.com/office/drawing/2014/main" id="{24273691-B1F2-43AA-9CDC-337C56B722C1}"/>
                </a:ext>
              </a:extLst>
            </p:cNvPr>
            <p:cNvSpPr>
              <a:spLocks/>
            </p:cNvSpPr>
            <p:nvPr userDrawn="1"/>
          </p:nvSpPr>
          <p:spPr bwMode="auto">
            <a:xfrm flipH="1">
              <a:off x="11652948"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07" name="Freeform 29">
              <a:extLst>
                <a:ext uri="{FF2B5EF4-FFF2-40B4-BE49-F238E27FC236}">
                  <a16:creationId xmlns:a16="http://schemas.microsoft.com/office/drawing/2014/main" id="{847CC484-884A-45BC-AA54-3E30BD3C03A2}"/>
                </a:ext>
              </a:extLst>
            </p:cNvPr>
            <p:cNvSpPr>
              <a:spLocks/>
            </p:cNvSpPr>
            <p:nvPr userDrawn="1"/>
          </p:nvSpPr>
          <p:spPr bwMode="auto">
            <a:xfrm flipH="1">
              <a:off x="11217224"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08" name="Freeform 30">
              <a:extLst>
                <a:ext uri="{FF2B5EF4-FFF2-40B4-BE49-F238E27FC236}">
                  <a16:creationId xmlns:a16="http://schemas.microsoft.com/office/drawing/2014/main" id="{83147C3B-7021-44A9-B700-12F9A5F71D18}"/>
                </a:ext>
              </a:extLst>
            </p:cNvPr>
            <p:cNvSpPr>
              <a:spLocks/>
            </p:cNvSpPr>
            <p:nvPr userDrawn="1"/>
          </p:nvSpPr>
          <p:spPr bwMode="auto">
            <a:xfrm flipH="1">
              <a:off x="10891084"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09" name="Freeform 31">
              <a:extLst>
                <a:ext uri="{FF2B5EF4-FFF2-40B4-BE49-F238E27FC236}">
                  <a16:creationId xmlns:a16="http://schemas.microsoft.com/office/drawing/2014/main" id="{A8377CDA-8747-4D10-B729-241E20631274}"/>
                </a:ext>
              </a:extLst>
            </p:cNvPr>
            <p:cNvSpPr>
              <a:spLocks/>
            </p:cNvSpPr>
            <p:nvPr userDrawn="1"/>
          </p:nvSpPr>
          <p:spPr bwMode="auto">
            <a:xfrm flipH="1">
              <a:off x="11324319"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10" name="Freeform 32">
              <a:extLst>
                <a:ext uri="{FF2B5EF4-FFF2-40B4-BE49-F238E27FC236}">
                  <a16:creationId xmlns:a16="http://schemas.microsoft.com/office/drawing/2014/main" id="{32D762D3-237F-4FA6-8E85-44DC18D6E7BA}"/>
                </a:ext>
              </a:extLst>
            </p:cNvPr>
            <p:cNvSpPr>
              <a:spLocks/>
            </p:cNvSpPr>
            <p:nvPr userDrawn="1"/>
          </p:nvSpPr>
          <p:spPr bwMode="auto">
            <a:xfrm flipH="1">
              <a:off x="10998178"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11" name="Freeform 29">
              <a:extLst>
                <a:ext uri="{FF2B5EF4-FFF2-40B4-BE49-F238E27FC236}">
                  <a16:creationId xmlns:a16="http://schemas.microsoft.com/office/drawing/2014/main" id="{2980A753-A266-422C-95DF-90CFF7247A5A}"/>
                </a:ext>
              </a:extLst>
            </p:cNvPr>
            <p:cNvSpPr>
              <a:spLocks/>
            </p:cNvSpPr>
            <p:nvPr userDrawn="1"/>
          </p:nvSpPr>
          <p:spPr bwMode="auto">
            <a:xfrm flipH="1">
              <a:off x="10562456"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12" name="Freeform 30">
              <a:extLst>
                <a:ext uri="{FF2B5EF4-FFF2-40B4-BE49-F238E27FC236}">
                  <a16:creationId xmlns:a16="http://schemas.microsoft.com/office/drawing/2014/main" id="{9531792C-52CE-40E4-AC35-088E0EED6636}"/>
                </a:ext>
              </a:extLst>
            </p:cNvPr>
            <p:cNvSpPr>
              <a:spLocks/>
            </p:cNvSpPr>
            <p:nvPr userDrawn="1"/>
          </p:nvSpPr>
          <p:spPr bwMode="auto">
            <a:xfrm flipH="1">
              <a:off x="1023631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13" name="Freeform 31">
              <a:extLst>
                <a:ext uri="{FF2B5EF4-FFF2-40B4-BE49-F238E27FC236}">
                  <a16:creationId xmlns:a16="http://schemas.microsoft.com/office/drawing/2014/main" id="{45E64826-832D-44F4-8B48-6B48FBC99B9C}"/>
                </a:ext>
              </a:extLst>
            </p:cNvPr>
            <p:cNvSpPr>
              <a:spLocks/>
            </p:cNvSpPr>
            <p:nvPr userDrawn="1"/>
          </p:nvSpPr>
          <p:spPr bwMode="auto">
            <a:xfrm flipH="1">
              <a:off x="10669550"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14" name="Freeform 32">
              <a:extLst>
                <a:ext uri="{FF2B5EF4-FFF2-40B4-BE49-F238E27FC236}">
                  <a16:creationId xmlns:a16="http://schemas.microsoft.com/office/drawing/2014/main" id="{AC6F8EB2-0C2F-4A85-907B-092FB26E4816}"/>
                </a:ext>
              </a:extLst>
            </p:cNvPr>
            <p:cNvSpPr>
              <a:spLocks/>
            </p:cNvSpPr>
            <p:nvPr userDrawn="1"/>
          </p:nvSpPr>
          <p:spPr bwMode="auto">
            <a:xfrm flipH="1">
              <a:off x="10343410"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15" name="Freeform 29">
              <a:extLst>
                <a:ext uri="{FF2B5EF4-FFF2-40B4-BE49-F238E27FC236}">
                  <a16:creationId xmlns:a16="http://schemas.microsoft.com/office/drawing/2014/main" id="{59876DBB-6429-46AD-AD13-211C3AA443A3}"/>
                </a:ext>
              </a:extLst>
            </p:cNvPr>
            <p:cNvSpPr>
              <a:spLocks/>
            </p:cNvSpPr>
            <p:nvPr userDrawn="1"/>
          </p:nvSpPr>
          <p:spPr bwMode="auto">
            <a:xfrm flipH="1">
              <a:off x="9907687"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16" name="Freeform 30">
              <a:extLst>
                <a:ext uri="{FF2B5EF4-FFF2-40B4-BE49-F238E27FC236}">
                  <a16:creationId xmlns:a16="http://schemas.microsoft.com/office/drawing/2014/main" id="{DE0CC428-3A8D-46A1-891F-54F21BFFD4D5}"/>
                </a:ext>
              </a:extLst>
            </p:cNvPr>
            <p:cNvSpPr>
              <a:spLocks/>
            </p:cNvSpPr>
            <p:nvPr userDrawn="1"/>
          </p:nvSpPr>
          <p:spPr bwMode="auto">
            <a:xfrm flipH="1">
              <a:off x="9581546"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17" name="Freeform 31">
              <a:extLst>
                <a:ext uri="{FF2B5EF4-FFF2-40B4-BE49-F238E27FC236}">
                  <a16:creationId xmlns:a16="http://schemas.microsoft.com/office/drawing/2014/main" id="{6C51269A-FAB2-4E9D-83F6-306397BA5CDF}"/>
                </a:ext>
              </a:extLst>
            </p:cNvPr>
            <p:cNvSpPr>
              <a:spLocks/>
            </p:cNvSpPr>
            <p:nvPr userDrawn="1"/>
          </p:nvSpPr>
          <p:spPr bwMode="auto">
            <a:xfrm flipH="1">
              <a:off x="10014782"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18" name="Freeform 32">
              <a:extLst>
                <a:ext uri="{FF2B5EF4-FFF2-40B4-BE49-F238E27FC236}">
                  <a16:creationId xmlns:a16="http://schemas.microsoft.com/office/drawing/2014/main" id="{CB4C8C5E-D6C3-4E3F-904B-F8292FB96346}"/>
                </a:ext>
              </a:extLst>
            </p:cNvPr>
            <p:cNvSpPr>
              <a:spLocks/>
            </p:cNvSpPr>
            <p:nvPr userDrawn="1"/>
          </p:nvSpPr>
          <p:spPr bwMode="auto">
            <a:xfrm flipH="1">
              <a:off x="9688641"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19" name="Freeform 565">
              <a:extLst>
                <a:ext uri="{FF2B5EF4-FFF2-40B4-BE49-F238E27FC236}">
                  <a16:creationId xmlns:a16="http://schemas.microsoft.com/office/drawing/2014/main" id="{2D662F8C-2DD5-4599-9C26-B32FFCE7D195}"/>
                </a:ext>
              </a:extLst>
            </p:cNvPr>
            <p:cNvSpPr>
              <a:spLocks/>
            </p:cNvSpPr>
            <p:nvPr userDrawn="1"/>
          </p:nvSpPr>
          <p:spPr bwMode="auto">
            <a:xfrm flipH="1">
              <a:off x="925291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20" name="Freeform 566">
              <a:extLst>
                <a:ext uri="{FF2B5EF4-FFF2-40B4-BE49-F238E27FC236}">
                  <a16:creationId xmlns:a16="http://schemas.microsoft.com/office/drawing/2014/main" id="{CBD85F42-3664-472E-9958-BABF492997EF}"/>
                </a:ext>
              </a:extLst>
            </p:cNvPr>
            <p:cNvSpPr>
              <a:spLocks/>
            </p:cNvSpPr>
            <p:nvPr userDrawn="1"/>
          </p:nvSpPr>
          <p:spPr bwMode="auto">
            <a:xfrm flipH="1">
              <a:off x="8926777"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21" name="Freeform 567">
              <a:extLst>
                <a:ext uri="{FF2B5EF4-FFF2-40B4-BE49-F238E27FC236}">
                  <a16:creationId xmlns:a16="http://schemas.microsoft.com/office/drawing/2014/main" id="{395CCF77-8F1B-4B34-A334-E4DD8C6EB2CC}"/>
                </a:ext>
              </a:extLst>
            </p:cNvPr>
            <p:cNvSpPr>
              <a:spLocks/>
            </p:cNvSpPr>
            <p:nvPr userDrawn="1"/>
          </p:nvSpPr>
          <p:spPr bwMode="auto">
            <a:xfrm flipH="1">
              <a:off x="9360012"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22" name="Freeform 568">
              <a:extLst>
                <a:ext uri="{FF2B5EF4-FFF2-40B4-BE49-F238E27FC236}">
                  <a16:creationId xmlns:a16="http://schemas.microsoft.com/office/drawing/2014/main" id="{7CA16FC4-4ABC-4A07-94A2-233476A0678B}"/>
                </a:ext>
              </a:extLst>
            </p:cNvPr>
            <p:cNvSpPr>
              <a:spLocks/>
            </p:cNvSpPr>
            <p:nvPr userDrawn="1"/>
          </p:nvSpPr>
          <p:spPr bwMode="auto">
            <a:xfrm flipH="1">
              <a:off x="9033872"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23" name="Freeform 29">
              <a:extLst>
                <a:ext uri="{FF2B5EF4-FFF2-40B4-BE49-F238E27FC236}">
                  <a16:creationId xmlns:a16="http://schemas.microsoft.com/office/drawing/2014/main" id="{CF0EE68E-6988-417D-8083-2C0439098FC6}"/>
                </a:ext>
              </a:extLst>
            </p:cNvPr>
            <p:cNvSpPr>
              <a:spLocks/>
            </p:cNvSpPr>
            <p:nvPr userDrawn="1"/>
          </p:nvSpPr>
          <p:spPr bwMode="auto">
            <a:xfrm flipH="1">
              <a:off x="859814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24" name="Freeform 31">
              <a:extLst>
                <a:ext uri="{FF2B5EF4-FFF2-40B4-BE49-F238E27FC236}">
                  <a16:creationId xmlns:a16="http://schemas.microsoft.com/office/drawing/2014/main" id="{5977FCAA-6899-4D75-8AB1-2624D81AD535}"/>
                </a:ext>
              </a:extLst>
            </p:cNvPr>
            <p:cNvSpPr>
              <a:spLocks/>
            </p:cNvSpPr>
            <p:nvPr userDrawn="1"/>
          </p:nvSpPr>
          <p:spPr bwMode="auto">
            <a:xfrm flipH="1">
              <a:off x="8705243"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25" name="Freeform 29">
              <a:extLst>
                <a:ext uri="{FF2B5EF4-FFF2-40B4-BE49-F238E27FC236}">
                  <a16:creationId xmlns:a16="http://schemas.microsoft.com/office/drawing/2014/main" id="{D2C1A5AD-A619-4253-B25B-CFBFB9DFD1D1}"/>
                </a:ext>
              </a:extLst>
            </p:cNvPr>
            <p:cNvSpPr>
              <a:spLocks/>
            </p:cNvSpPr>
            <p:nvPr userDrawn="1"/>
          </p:nvSpPr>
          <p:spPr bwMode="auto">
            <a:xfrm flipH="1">
              <a:off x="826952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26" name="Freeform 30">
              <a:extLst>
                <a:ext uri="{FF2B5EF4-FFF2-40B4-BE49-F238E27FC236}">
                  <a16:creationId xmlns:a16="http://schemas.microsoft.com/office/drawing/2014/main" id="{D3255226-FDF0-442E-B7DA-41DF04E84225}"/>
                </a:ext>
              </a:extLst>
            </p:cNvPr>
            <p:cNvSpPr>
              <a:spLocks/>
            </p:cNvSpPr>
            <p:nvPr userDrawn="1"/>
          </p:nvSpPr>
          <p:spPr bwMode="auto">
            <a:xfrm flipH="1">
              <a:off x="7943379"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27" name="Freeform 31">
              <a:extLst>
                <a:ext uri="{FF2B5EF4-FFF2-40B4-BE49-F238E27FC236}">
                  <a16:creationId xmlns:a16="http://schemas.microsoft.com/office/drawing/2014/main" id="{56F12368-9674-487C-AA80-7051B6041B44}"/>
                </a:ext>
              </a:extLst>
            </p:cNvPr>
            <p:cNvSpPr>
              <a:spLocks/>
            </p:cNvSpPr>
            <p:nvPr userDrawn="1"/>
          </p:nvSpPr>
          <p:spPr bwMode="auto">
            <a:xfrm flipH="1">
              <a:off x="8376614"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28" name="Freeform 32">
              <a:extLst>
                <a:ext uri="{FF2B5EF4-FFF2-40B4-BE49-F238E27FC236}">
                  <a16:creationId xmlns:a16="http://schemas.microsoft.com/office/drawing/2014/main" id="{711832B8-9449-4913-BC68-BB0BD02481DE}"/>
                </a:ext>
              </a:extLst>
            </p:cNvPr>
            <p:cNvSpPr>
              <a:spLocks/>
            </p:cNvSpPr>
            <p:nvPr userDrawn="1"/>
          </p:nvSpPr>
          <p:spPr bwMode="auto">
            <a:xfrm flipH="1">
              <a:off x="8050474"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29" name="Freeform 29">
              <a:extLst>
                <a:ext uri="{FF2B5EF4-FFF2-40B4-BE49-F238E27FC236}">
                  <a16:creationId xmlns:a16="http://schemas.microsoft.com/office/drawing/2014/main" id="{BC64ABF5-449B-4223-8659-3E32FE8DE0DE}"/>
                </a:ext>
              </a:extLst>
            </p:cNvPr>
            <p:cNvSpPr>
              <a:spLocks/>
            </p:cNvSpPr>
            <p:nvPr userDrawn="1"/>
          </p:nvSpPr>
          <p:spPr bwMode="auto">
            <a:xfrm flipH="1">
              <a:off x="7614751"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30" name="Freeform 30">
              <a:extLst>
                <a:ext uri="{FF2B5EF4-FFF2-40B4-BE49-F238E27FC236}">
                  <a16:creationId xmlns:a16="http://schemas.microsoft.com/office/drawing/2014/main" id="{D0386E01-BB64-4325-8B00-5C600DEEDACE}"/>
                </a:ext>
              </a:extLst>
            </p:cNvPr>
            <p:cNvSpPr>
              <a:spLocks/>
            </p:cNvSpPr>
            <p:nvPr userDrawn="1"/>
          </p:nvSpPr>
          <p:spPr bwMode="auto">
            <a:xfrm flipH="1">
              <a:off x="728861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31" name="Freeform 31">
              <a:extLst>
                <a:ext uri="{FF2B5EF4-FFF2-40B4-BE49-F238E27FC236}">
                  <a16:creationId xmlns:a16="http://schemas.microsoft.com/office/drawing/2014/main" id="{DBAF5DF2-1187-4DC5-921F-3D582C6F0BCA}"/>
                </a:ext>
              </a:extLst>
            </p:cNvPr>
            <p:cNvSpPr>
              <a:spLocks/>
            </p:cNvSpPr>
            <p:nvPr userDrawn="1"/>
          </p:nvSpPr>
          <p:spPr bwMode="auto">
            <a:xfrm flipH="1">
              <a:off x="7721846"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32" name="Freeform 32">
              <a:extLst>
                <a:ext uri="{FF2B5EF4-FFF2-40B4-BE49-F238E27FC236}">
                  <a16:creationId xmlns:a16="http://schemas.microsoft.com/office/drawing/2014/main" id="{BBF9735B-F5C8-4CF2-B2EE-C9FCF344D8BB}"/>
                </a:ext>
              </a:extLst>
            </p:cNvPr>
            <p:cNvSpPr>
              <a:spLocks/>
            </p:cNvSpPr>
            <p:nvPr userDrawn="1"/>
          </p:nvSpPr>
          <p:spPr bwMode="auto">
            <a:xfrm flipH="1">
              <a:off x="7395705"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33" name="Freeform 29">
              <a:extLst>
                <a:ext uri="{FF2B5EF4-FFF2-40B4-BE49-F238E27FC236}">
                  <a16:creationId xmlns:a16="http://schemas.microsoft.com/office/drawing/2014/main" id="{46F34481-AADE-476B-95C7-F05DD5C2D872}"/>
                </a:ext>
              </a:extLst>
            </p:cNvPr>
            <p:cNvSpPr>
              <a:spLocks/>
            </p:cNvSpPr>
            <p:nvPr userDrawn="1"/>
          </p:nvSpPr>
          <p:spPr bwMode="auto">
            <a:xfrm flipH="1">
              <a:off x="6959982"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34" name="Freeform 30">
              <a:extLst>
                <a:ext uri="{FF2B5EF4-FFF2-40B4-BE49-F238E27FC236}">
                  <a16:creationId xmlns:a16="http://schemas.microsoft.com/office/drawing/2014/main" id="{96C4BC29-4C4A-4077-8182-396DBB576B94}"/>
                </a:ext>
              </a:extLst>
            </p:cNvPr>
            <p:cNvSpPr>
              <a:spLocks/>
            </p:cNvSpPr>
            <p:nvPr userDrawn="1"/>
          </p:nvSpPr>
          <p:spPr bwMode="auto">
            <a:xfrm flipH="1">
              <a:off x="6633842"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35" name="Freeform 31">
              <a:extLst>
                <a:ext uri="{FF2B5EF4-FFF2-40B4-BE49-F238E27FC236}">
                  <a16:creationId xmlns:a16="http://schemas.microsoft.com/office/drawing/2014/main" id="{217570C4-36E4-4AA8-BFD0-1019A9231CC2}"/>
                </a:ext>
              </a:extLst>
            </p:cNvPr>
            <p:cNvSpPr>
              <a:spLocks/>
            </p:cNvSpPr>
            <p:nvPr userDrawn="1"/>
          </p:nvSpPr>
          <p:spPr bwMode="auto">
            <a:xfrm flipH="1">
              <a:off x="7067077"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36" name="Freeform 32">
              <a:extLst>
                <a:ext uri="{FF2B5EF4-FFF2-40B4-BE49-F238E27FC236}">
                  <a16:creationId xmlns:a16="http://schemas.microsoft.com/office/drawing/2014/main" id="{AAA2BEA2-D2FC-4C19-99F4-8DBCBF2A0B1D}"/>
                </a:ext>
              </a:extLst>
            </p:cNvPr>
            <p:cNvSpPr>
              <a:spLocks/>
            </p:cNvSpPr>
            <p:nvPr userDrawn="1"/>
          </p:nvSpPr>
          <p:spPr bwMode="auto">
            <a:xfrm flipH="1">
              <a:off x="6740936"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37" name="Freeform 29">
              <a:extLst>
                <a:ext uri="{FF2B5EF4-FFF2-40B4-BE49-F238E27FC236}">
                  <a16:creationId xmlns:a16="http://schemas.microsoft.com/office/drawing/2014/main" id="{E8C97EAE-833F-49B4-AEB5-3B929C844A8C}"/>
                </a:ext>
              </a:extLst>
            </p:cNvPr>
            <p:cNvSpPr>
              <a:spLocks/>
            </p:cNvSpPr>
            <p:nvPr userDrawn="1"/>
          </p:nvSpPr>
          <p:spPr bwMode="auto">
            <a:xfrm flipH="1">
              <a:off x="630521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38" name="Freeform 30">
              <a:extLst>
                <a:ext uri="{FF2B5EF4-FFF2-40B4-BE49-F238E27FC236}">
                  <a16:creationId xmlns:a16="http://schemas.microsoft.com/office/drawing/2014/main" id="{0550D09E-8869-4325-86CD-E108995DDBDA}"/>
                </a:ext>
              </a:extLst>
            </p:cNvPr>
            <p:cNvSpPr>
              <a:spLocks/>
            </p:cNvSpPr>
            <p:nvPr userDrawn="1"/>
          </p:nvSpPr>
          <p:spPr bwMode="auto">
            <a:xfrm flipH="1">
              <a:off x="5979072"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39" name="Freeform 31">
              <a:extLst>
                <a:ext uri="{FF2B5EF4-FFF2-40B4-BE49-F238E27FC236}">
                  <a16:creationId xmlns:a16="http://schemas.microsoft.com/office/drawing/2014/main" id="{A9AFA8E4-18B6-4581-845D-9F1336096470}"/>
                </a:ext>
              </a:extLst>
            </p:cNvPr>
            <p:cNvSpPr>
              <a:spLocks/>
            </p:cNvSpPr>
            <p:nvPr userDrawn="1"/>
          </p:nvSpPr>
          <p:spPr bwMode="auto">
            <a:xfrm flipH="1">
              <a:off x="6412308"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40" name="Freeform 32">
              <a:extLst>
                <a:ext uri="{FF2B5EF4-FFF2-40B4-BE49-F238E27FC236}">
                  <a16:creationId xmlns:a16="http://schemas.microsoft.com/office/drawing/2014/main" id="{6CAD8EC6-D576-46BF-B70A-9EBB15C8AB64}"/>
                </a:ext>
              </a:extLst>
            </p:cNvPr>
            <p:cNvSpPr>
              <a:spLocks/>
            </p:cNvSpPr>
            <p:nvPr userDrawn="1"/>
          </p:nvSpPr>
          <p:spPr bwMode="auto">
            <a:xfrm flipH="1">
              <a:off x="6086167"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41" name="Freeform 587">
              <a:extLst>
                <a:ext uri="{FF2B5EF4-FFF2-40B4-BE49-F238E27FC236}">
                  <a16:creationId xmlns:a16="http://schemas.microsoft.com/office/drawing/2014/main" id="{6FD8427B-CE40-4DD8-939B-2E18546C94B1}"/>
                </a:ext>
              </a:extLst>
            </p:cNvPr>
            <p:cNvSpPr>
              <a:spLocks/>
            </p:cNvSpPr>
            <p:nvPr userDrawn="1"/>
          </p:nvSpPr>
          <p:spPr bwMode="auto">
            <a:xfrm flipH="1">
              <a:off x="565044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42" name="Freeform 588">
              <a:extLst>
                <a:ext uri="{FF2B5EF4-FFF2-40B4-BE49-F238E27FC236}">
                  <a16:creationId xmlns:a16="http://schemas.microsoft.com/office/drawing/2014/main" id="{1B04A065-D77F-4A68-AEB5-3AEBC37AE9D9}"/>
                </a:ext>
              </a:extLst>
            </p:cNvPr>
            <p:cNvSpPr>
              <a:spLocks/>
            </p:cNvSpPr>
            <p:nvPr userDrawn="1"/>
          </p:nvSpPr>
          <p:spPr bwMode="auto">
            <a:xfrm flipH="1">
              <a:off x="532430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43" name="Freeform 589">
              <a:extLst>
                <a:ext uri="{FF2B5EF4-FFF2-40B4-BE49-F238E27FC236}">
                  <a16:creationId xmlns:a16="http://schemas.microsoft.com/office/drawing/2014/main" id="{44131293-3CDB-4ECB-98B7-B1224768E87F}"/>
                </a:ext>
              </a:extLst>
            </p:cNvPr>
            <p:cNvSpPr>
              <a:spLocks/>
            </p:cNvSpPr>
            <p:nvPr userDrawn="1"/>
          </p:nvSpPr>
          <p:spPr bwMode="auto">
            <a:xfrm flipH="1">
              <a:off x="5757539"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44" name="Freeform 590">
              <a:extLst>
                <a:ext uri="{FF2B5EF4-FFF2-40B4-BE49-F238E27FC236}">
                  <a16:creationId xmlns:a16="http://schemas.microsoft.com/office/drawing/2014/main" id="{ED8566A8-1CB8-47B1-814A-30A8D700A500}"/>
                </a:ext>
              </a:extLst>
            </p:cNvPr>
            <p:cNvSpPr>
              <a:spLocks/>
            </p:cNvSpPr>
            <p:nvPr userDrawn="1"/>
          </p:nvSpPr>
          <p:spPr bwMode="auto">
            <a:xfrm flipH="1">
              <a:off x="5431399"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45" name="Freeform 29">
              <a:extLst>
                <a:ext uri="{FF2B5EF4-FFF2-40B4-BE49-F238E27FC236}">
                  <a16:creationId xmlns:a16="http://schemas.microsoft.com/office/drawing/2014/main" id="{F106ACD6-8A0C-452C-9A2E-A34769866915}"/>
                </a:ext>
              </a:extLst>
            </p:cNvPr>
            <p:cNvSpPr>
              <a:spLocks/>
            </p:cNvSpPr>
            <p:nvPr userDrawn="1"/>
          </p:nvSpPr>
          <p:spPr bwMode="auto">
            <a:xfrm flipH="1">
              <a:off x="499567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46" name="Freeform 31">
              <a:extLst>
                <a:ext uri="{FF2B5EF4-FFF2-40B4-BE49-F238E27FC236}">
                  <a16:creationId xmlns:a16="http://schemas.microsoft.com/office/drawing/2014/main" id="{D7BB2413-B04D-4328-872C-0F581970589E}"/>
                </a:ext>
              </a:extLst>
            </p:cNvPr>
            <p:cNvSpPr>
              <a:spLocks/>
            </p:cNvSpPr>
            <p:nvPr userDrawn="1"/>
          </p:nvSpPr>
          <p:spPr bwMode="auto">
            <a:xfrm flipH="1">
              <a:off x="5102769"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85" name="Freeform 29">
              <a:extLst>
                <a:ext uri="{FF2B5EF4-FFF2-40B4-BE49-F238E27FC236}">
                  <a16:creationId xmlns:a16="http://schemas.microsoft.com/office/drawing/2014/main" id="{63FBF41C-AEB3-4046-A826-595978A1D058}"/>
                </a:ext>
              </a:extLst>
            </p:cNvPr>
            <p:cNvSpPr>
              <a:spLocks/>
            </p:cNvSpPr>
            <p:nvPr userDrawn="1"/>
          </p:nvSpPr>
          <p:spPr bwMode="auto">
            <a:xfrm flipH="1">
              <a:off x="466704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86" name="Freeform 30">
              <a:extLst>
                <a:ext uri="{FF2B5EF4-FFF2-40B4-BE49-F238E27FC236}">
                  <a16:creationId xmlns:a16="http://schemas.microsoft.com/office/drawing/2014/main" id="{9122AE30-BACF-4CCD-9B07-5CE73BF3877F}"/>
                </a:ext>
              </a:extLst>
            </p:cNvPr>
            <p:cNvSpPr>
              <a:spLocks/>
            </p:cNvSpPr>
            <p:nvPr userDrawn="1"/>
          </p:nvSpPr>
          <p:spPr bwMode="auto">
            <a:xfrm flipH="1">
              <a:off x="4340907"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87" name="Freeform 31">
              <a:extLst>
                <a:ext uri="{FF2B5EF4-FFF2-40B4-BE49-F238E27FC236}">
                  <a16:creationId xmlns:a16="http://schemas.microsoft.com/office/drawing/2014/main" id="{2BC13C36-EDC8-446A-8384-E3A8538FA7E9}"/>
                </a:ext>
              </a:extLst>
            </p:cNvPr>
            <p:cNvSpPr>
              <a:spLocks/>
            </p:cNvSpPr>
            <p:nvPr userDrawn="1"/>
          </p:nvSpPr>
          <p:spPr bwMode="auto">
            <a:xfrm flipH="1">
              <a:off x="4774142"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88" name="Freeform 32">
              <a:extLst>
                <a:ext uri="{FF2B5EF4-FFF2-40B4-BE49-F238E27FC236}">
                  <a16:creationId xmlns:a16="http://schemas.microsoft.com/office/drawing/2014/main" id="{D7AA2B38-1811-47A6-AEA8-A6C69DAE3632}"/>
                </a:ext>
              </a:extLst>
            </p:cNvPr>
            <p:cNvSpPr>
              <a:spLocks/>
            </p:cNvSpPr>
            <p:nvPr userDrawn="1"/>
          </p:nvSpPr>
          <p:spPr bwMode="auto">
            <a:xfrm flipH="1">
              <a:off x="4448001"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89" name="Freeform 29">
              <a:extLst>
                <a:ext uri="{FF2B5EF4-FFF2-40B4-BE49-F238E27FC236}">
                  <a16:creationId xmlns:a16="http://schemas.microsoft.com/office/drawing/2014/main" id="{7F56B87E-4822-4DEB-AD21-D72B4C92F329}"/>
                </a:ext>
              </a:extLst>
            </p:cNvPr>
            <p:cNvSpPr>
              <a:spLocks/>
            </p:cNvSpPr>
            <p:nvPr userDrawn="1"/>
          </p:nvSpPr>
          <p:spPr bwMode="auto">
            <a:xfrm flipH="1">
              <a:off x="401227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90" name="Freeform 30">
              <a:extLst>
                <a:ext uri="{FF2B5EF4-FFF2-40B4-BE49-F238E27FC236}">
                  <a16:creationId xmlns:a16="http://schemas.microsoft.com/office/drawing/2014/main" id="{148BD1A7-F4DB-4E65-A923-A25E0DF9B28E}"/>
                </a:ext>
              </a:extLst>
            </p:cNvPr>
            <p:cNvSpPr>
              <a:spLocks/>
            </p:cNvSpPr>
            <p:nvPr userDrawn="1"/>
          </p:nvSpPr>
          <p:spPr bwMode="auto">
            <a:xfrm flipH="1">
              <a:off x="368613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91" name="Freeform 31">
              <a:extLst>
                <a:ext uri="{FF2B5EF4-FFF2-40B4-BE49-F238E27FC236}">
                  <a16:creationId xmlns:a16="http://schemas.microsoft.com/office/drawing/2014/main" id="{9BCBF8E9-7DB4-4612-9579-AC569187C9F5}"/>
                </a:ext>
              </a:extLst>
            </p:cNvPr>
            <p:cNvSpPr>
              <a:spLocks/>
            </p:cNvSpPr>
            <p:nvPr userDrawn="1"/>
          </p:nvSpPr>
          <p:spPr bwMode="auto">
            <a:xfrm flipH="1">
              <a:off x="4119373"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92" name="Freeform 32">
              <a:extLst>
                <a:ext uri="{FF2B5EF4-FFF2-40B4-BE49-F238E27FC236}">
                  <a16:creationId xmlns:a16="http://schemas.microsoft.com/office/drawing/2014/main" id="{88034BA7-AB65-4694-A441-5ABD835443EF}"/>
                </a:ext>
              </a:extLst>
            </p:cNvPr>
            <p:cNvSpPr>
              <a:spLocks/>
            </p:cNvSpPr>
            <p:nvPr userDrawn="1"/>
          </p:nvSpPr>
          <p:spPr bwMode="auto">
            <a:xfrm flipH="1">
              <a:off x="3793231"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93" name="Freeform 29">
              <a:extLst>
                <a:ext uri="{FF2B5EF4-FFF2-40B4-BE49-F238E27FC236}">
                  <a16:creationId xmlns:a16="http://schemas.microsoft.com/office/drawing/2014/main" id="{7EBC240C-323B-4BA3-8164-D69728567559}"/>
                </a:ext>
              </a:extLst>
            </p:cNvPr>
            <p:cNvSpPr>
              <a:spLocks/>
            </p:cNvSpPr>
            <p:nvPr userDrawn="1"/>
          </p:nvSpPr>
          <p:spPr bwMode="auto">
            <a:xfrm flipH="1">
              <a:off x="335751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94" name="Freeform 30">
              <a:extLst>
                <a:ext uri="{FF2B5EF4-FFF2-40B4-BE49-F238E27FC236}">
                  <a16:creationId xmlns:a16="http://schemas.microsoft.com/office/drawing/2014/main" id="{24A0EAE1-0284-47CE-A39A-3AF503AE18B8}"/>
                </a:ext>
              </a:extLst>
            </p:cNvPr>
            <p:cNvSpPr>
              <a:spLocks/>
            </p:cNvSpPr>
            <p:nvPr userDrawn="1"/>
          </p:nvSpPr>
          <p:spPr bwMode="auto">
            <a:xfrm flipH="1">
              <a:off x="3031369"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95" name="Freeform 31">
              <a:extLst>
                <a:ext uri="{FF2B5EF4-FFF2-40B4-BE49-F238E27FC236}">
                  <a16:creationId xmlns:a16="http://schemas.microsoft.com/office/drawing/2014/main" id="{61BB443E-D8F0-4D82-99A9-CA1FB7C4E00E}"/>
                </a:ext>
              </a:extLst>
            </p:cNvPr>
            <p:cNvSpPr>
              <a:spLocks/>
            </p:cNvSpPr>
            <p:nvPr userDrawn="1"/>
          </p:nvSpPr>
          <p:spPr bwMode="auto">
            <a:xfrm flipH="1">
              <a:off x="3464604"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96" name="Freeform 32">
              <a:extLst>
                <a:ext uri="{FF2B5EF4-FFF2-40B4-BE49-F238E27FC236}">
                  <a16:creationId xmlns:a16="http://schemas.microsoft.com/office/drawing/2014/main" id="{5642677F-134C-4D89-B5B4-D5AE60337D21}"/>
                </a:ext>
              </a:extLst>
            </p:cNvPr>
            <p:cNvSpPr>
              <a:spLocks/>
            </p:cNvSpPr>
            <p:nvPr userDrawn="1"/>
          </p:nvSpPr>
          <p:spPr bwMode="auto">
            <a:xfrm flipH="1">
              <a:off x="3138464"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97" name="Freeform 29">
              <a:extLst>
                <a:ext uri="{FF2B5EF4-FFF2-40B4-BE49-F238E27FC236}">
                  <a16:creationId xmlns:a16="http://schemas.microsoft.com/office/drawing/2014/main" id="{2FF181D4-C7D1-47ED-8B83-C171872939D1}"/>
                </a:ext>
              </a:extLst>
            </p:cNvPr>
            <p:cNvSpPr>
              <a:spLocks/>
            </p:cNvSpPr>
            <p:nvPr userDrawn="1"/>
          </p:nvSpPr>
          <p:spPr bwMode="auto">
            <a:xfrm flipH="1">
              <a:off x="270274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98" name="Freeform 30">
              <a:extLst>
                <a:ext uri="{FF2B5EF4-FFF2-40B4-BE49-F238E27FC236}">
                  <a16:creationId xmlns:a16="http://schemas.microsoft.com/office/drawing/2014/main" id="{B1448889-2EB5-4CFF-A526-397C04A76F29}"/>
                </a:ext>
              </a:extLst>
            </p:cNvPr>
            <p:cNvSpPr>
              <a:spLocks/>
            </p:cNvSpPr>
            <p:nvPr userDrawn="1"/>
          </p:nvSpPr>
          <p:spPr bwMode="auto">
            <a:xfrm flipH="1">
              <a:off x="2376599"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99" name="Freeform 31">
              <a:extLst>
                <a:ext uri="{FF2B5EF4-FFF2-40B4-BE49-F238E27FC236}">
                  <a16:creationId xmlns:a16="http://schemas.microsoft.com/office/drawing/2014/main" id="{ACF26832-7C8D-4682-A2C7-D65C9627112B}"/>
                </a:ext>
              </a:extLst>
            </p:cNvPr>
            <p:cNvSpPr>
              <a:spLocks/>
            </p:cNvSpPr>
            <p:nvPr userDrawn="1"/>
          </p:nvSpPr>
          <p:spPr bwMode="auto">
            <a:xfrm flipH="1">
              <a:off x="2809836"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00" name="Freeform 32">
              <a:extLst>
                <a:ext uri="{FF2B5EF4-FFF2-40B4-BE49-F238E27FC236}">
                  <a16:creationId xmlns:a16="http://schemas.microsoft.com/office/drawing/2014/main" id="{A7B707C2-3B30-4325-916A-C035BA66E052}"/>
                </a:ext>
              </a:extLst>
            </p:cNvPr>
            <p:cNvSpPr>
              <a:spLocks/>
            </p:cNvSpPr>
            <p:nvPr userDrawn="1"/>
          </p:nvSpPr>
          <p:spPr bwMode="auto">
            <a:xfrm flipH="1">
              <a:off x="2483694"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01" name="Freeform 447">
              <a:extLst>
                <a:ext uri="{FF2B5EF4-FFF2-40B4-BE49-F238E27FC236}">
                  <a16:creationId xmlns:a16="http://schemas.microsoft.com/office/drawing/2014/main" id="{B5707B81-2347-40FB-84BF-AEB5490F300F}"/>
                </a:ext>
              </a:extLst>
            </p:cNvPr>
            <p:cNvSpPr>
              <a:spLocks/>
            </p:cNvSpPr>
            <p:nvPr userDrawn="1"/>
          </p:nvSpPr>
          <p:spPr bwMode="auto">
            <a:xfrm flipH="1">
              <a:off x="2047972"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02" name="Freeform 448">
              <a:extLst>
                <a:ext uri="{FF2B5EF4-FFF2-40B4-BE49-F238E27FC236}">
                  <a16:creationId xmlns:a16="http://schemas.microsoft.com/office/drawing/2014/main" id="{EDFB3693-1210-41B0-AD66-C0EAE648E186}"/>
                </a:ext>
              </a:extLst>
            </p:cNvPr>
            <p:cNvSpPr>
              <a:spLocks/>
            </p:cNvSpPr>
            <p:nvPr userDrawn="1"/>
          </p:nvSpPr>
          <p:spPr bwMode="auto">
            <a:xfrm flipH="1">
              <a:off x="172183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03" name="Freeform 449">
              <a:extLst>
                <a:ext uri="{FF2B5EF4-FFF2-40B4-BE49-F238E27FC236}">
                  <a16:creationId xmlns:a16="http://schemas.microsoft.com/office/drawing/2014/main" id="{21E3AC9C-D382-47FB-BE24-2BF4044A3E8F}"/>
                </a:ext>
              </a:extLst>
            </p:cNvPr>
            <p:cNvSpPr>
              <a:spLocks/>
            </p:cNvSpPr>
            <p:nvPr userDrawn="1"/>
          </p:nvSpPr>
          <p:spPr bwMode="auto">
            <a:xfrm flipH="1">
              <a:off x="2155066"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04" name="Freeform 450">
              <a:extLst>
                <a:ext uri="{FF2B5EF4-FFF2-40B4-BE49-F238E27FC236}">
                  <a16:creationId xmlns:a16="http://schemas.microsoft.com/office/drawing/2014/main" id="{4C88C642-8E68-4914-B1A4-98DDDF3D248F}"/>
                </a:ext>
              </a:extLst>
            </p:cNvPr>
            <p:cNvSpPr>
              <a:spLocks/>
            </p:cNvSpPr>
            <p:nvPr userDrawn="1"/>
          </p:nvSpPr>
          <p:spPr bwMode="auto">
            <a:xfrm flipH="1">
              <a:off x="1828926"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05" name="Freeform 29">
              <a:extLst>
                <a:ext uri="{FF2B5EF4-FFF2-40B4-BE49-F238E27FC236}">
                  <a16:creationId xmlns:a16="http://schemas.microsoft.com/office/drawing/2014/main" id="{3B7262F5-655D-4CF0-8D93-A07F9E6202FB}"/>
                </a:ext>
              </a:extLst>
            </p:cNvPr>
            <p:cNvSpPr>
              <a:spLocks/>
            </p:cNvSpPr>
            <p:nvPr userDrawn="1"/>
          </p:nvSpPr>
          <p:spPr bwMode="auto">
            <a:xfrm flipH="1">
              <a:off x="139320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06" name="Freeform 31">
              <a:extLst>
                <a:ext uri="{FF2B5EF4-FFF2-40B4-BE49-F238E27FC236}">
                  <a16:creationId xmlns:a16="http://schemas.microsoft.com/office/drawing/2014/main" id="{2E7DA8FB-4D80-45CD-B2E7-59776911A2F9}"/>
                </a:ext>
              </a:extLst>
            </p:cNvPr>
            <p:cNvSpPr>
              <a:spLocks/>
            </p:cNvSpPr>
            <p:nvPr userDrawn="1"/>
          </p:nvSpPr>
          <p:spPr bwMode="auto">
            <a:xfrm flipH="1">
              <a:off x="1500297"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07" name="Freeform 29">
              <a:extLst>
                <a:ext uri="{FF2B5EF4-FFF2-40B4-BE49-F238E27FC236}">
                  <a16:creationId xmlns:a16="http://schemas.microsoft.com/office/drawing/2014/main" id="{4B93FA50-2829-4B7C-9A02-57F45E9EC2C7}"/>
                </a:ext>
              </a:extLst>
            </p:cNvPr>
            <p:cNvSpPr>
              <a:spLocks/>
            </p:cNvSpPr>
            <p:nvPr userDrawn="1"/>
          </p:nvSpPr>
          <p:spPr bwMode="auto">
            <a:xfrm flipH="1">
              <a:off x="106457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08" name="Freeform 30">
              <a:extLst>
                <a:ext uri="{FF2B5EF4-FFF2-40B4-BE49-F238E27FC236}">
                  <a16:creationId xmlns:a16="http://schemas.microsoft.com/office/drawing/2014/main" id="{36F8BAF9-9F80-45F2-BD7C-9503AEBA09A8}"/>
                </a:ext>
              </a:extLst>
            </p:cNvPr>
            <p:cNvSpPr>
              <a:spLocks/>
            </p:cNvSpPr>
            <p:nvPr userDrawn="1"/>
          </p:nvSpPr>
          <p:spPr bwMode="auto">
            <a:xfrm flipH="1">
              <a:off x="73843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09" name="Freeform 31">
              <a:extLst>
                <a:ext uri="{FF2B5EF4-FFF2-40B4-BE49-F238E27FC236}">
                  <a16:creationId xmlns:a16="http://schemas.microsoft.com/office/drawing/2014/main" id="{8BB9088D-8A28-43F2-9C65-4BC5D5117CF2}"/>
                </a:ext>
              </a:extLst>
            </p:cNvPr>
            <p:cNvSpPr>
              <a:spLocks/>
            </p:cNvSpPr>
            <p:nvPr userDrawn="1"/>
          </p:nvSpPr>
          <p:spPr bwMode="auto">
            <a:xfrm flipH="1">
              <a:off x="1171668"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10" name="Freeform 32">
              <a:extLst>
                <a:ext uri="{FF2B5EF4-FFF2-40B4-BE49-F238E27FC236}">
                  <a16:creationId xmlns:a16="http://schemas.microsoft.com/office/drawing/2014/main" id="{2A1860C0-E052-4551-B0A4-9FCD86C5B0A3}"/>
                </a:ext>
              </a:extLst>
            </p:cNvPr>
            <p:cNvSpPr>
              <a:spLocks/>
            </p:cNvSpPr>
            <p:nvPr userDrawn="1"/>
          </p:nvSpPr>
          <p:spPr bwMode="auto">
            <a:xfrm flipH="1">
              <a:off x="845528"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11" name="Freeform 29">
              <a:extLst>
                <a:ext uri="{FF2B5EF4-FFF2-40B4-BE49-F238E27FC236}">
                  <a16:creationId xmlns:a16="http://schemas.microsoft.com/office/drawing/2014/main" id="{EACDC31D-CF23-461A-8CA5-E7A173E44353}"/>
                </a:ext>
              </a:extLst>
            </p:cNvPr>
            <p:cNvSpPr>
              <a:spLocks/>
            </p:cNvSpPr>
            <p:nvPr userDrawn="1"/>
          </p:nvSpPr>
          <p:spPr bwMode="auto">
            <a:xfrm flipH="1">
              <a:off x="40980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12" name="Freeform 30">
              <a:extLst>
                <a:ext uri="{FF2B5EF4-FFF2-40B4-BE49-F238E27FC236}">
                  <a16:creationId xmlns:a16="http://schemas.microsoft.com/office/drawing/2014/main" id="{A80DB1DC-E6EE-402A-AD77-948CFACF1CDE}"/>
                </a:ext>
              </a:extLst>
            </p:cNvPr>
            <p:cNvSpPr>
              <a:spLocks/>
            </p:cNvSpPr>
            <p:nvPr userDrawn="1"/>
          </p:nvSpPr>
          <p:spPr bwMode="auto">
            <a:xfrm flipH="1">
              <a:off x="83664"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13" name="Freeform 31">
              <a:extLst>
                <a:ext uri="{FF2B5EF4-FFF2-40B4-BE49-F238E27FC236}">
                  <a16:creationId xmlns:a16="http://schemas.microsoft.com/office/drawing/2014/main" id="{AF79D9E3-AF8D-4346-B927-CBB14C23873C}"/>
                </a:ext>
              </a:extLst>
            </p:cNvPr>
            <p:cNvSpPr>
              <a:spLocks/>
            </p:cNvSpPr>
            <p:nvPr userDrawn="1"/>
          </p:nvSpPr>
          <p:spPr bwMode="auto">
            <a:xfrm flipH="1">
              <a:off x="516899"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14" name="Freeform 32">
              <a:extLst>
                <a:ext uri="{FF2B5EF4-FFF2-40B4-BE49-F238E27FC236}">
                  <a16:creationId xmlns:a16="http://schemas.microsoft.com/office/drawing/2014/main" id="{B1E0B898-03AA-4946-8793-2B6BD79C7003}"/>
                </a:ext>
              </a:extLst>
            </p:cNvPr>
            <p:cNvSpPr>
              <a:spLocks/>
            </p:cNvSpPr>
            <p:nvPr userDrawn="1"/>
          </p:nvSpPr>
          <p:spPr bwMode="auto">
            <a:xfrm flipH="1">
              <a:off x="190758"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1816" name="Group 1815">
            <a:extLst>
              <a:ext uri="{FF2B5EF4-FFF2-40B4-BE49-F238E27FC236}">
                <a16:creationId xmlns:a16="http://schemas.microsoft.com/office/drawing/2014/main" id="{2664D0B0-09D6-4FA8-82F9-5E73C364D9F6}"/>
              </a:ext>
            </a:extLst>
          </p:cNvPr>
          <p:cNvGrpSpPr/>
          <p:nvPr userDrawn="1"/>
        </p:nvGrpSpPr>
        <p:grpSpPr>
          <a:xfrm>
            <a:off x="83663" y="4339348"/>
            <a:ext cx="12009863" cy="176637"/>
            <a:chOff x="83663" y="4268156"/>
            <a:chExt cx="12009863" cy="176637"/>
          </a:xfrm>
        </p:grpSpPr>
        <p:sp>
          <p:nvSpPr>
            <p:cNvPr id="1439" name="Freeform 29">
              <a:extLst>
                <a:ext uri="{FF2B5EF4-FFF2-40B4-BE49-F238E27FC236}">
                  <a16:creationId xmlns:a16="http://schemas.microsoft.com/office/drawing/2014/main" id="{338F2019-30B7-4940-A78F-943E9FC2B97A}"/>
                </a:ext>
              </a:extLst>
            </p:cNvPr>
            <p:cNvSpPr>
              <a:spLocks/>
            </p:cNvSpPr>
            <p:nvPr userDrawn="1"/>
          </p:nvSpPr>
          <p:spPr bwMode="auto">
            <a:xfrm>
              <a:off x="305196"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40" name="Freeform 30">
              <a:extLst>
                <a:ext uri="{FF2B5EF4-FFF2-40B4-BE49-F238E27FC236}">
                  <a16:creationId xmlns:a16="http://schemas.microsoft.com/office/drawing/2014/main" id="{A9F8DAD2-3476-42FF-ACE8-7A8E99630103}"/>
                </a:ext>
              </a:extLst>
            </p:cNvPr>
            <p:cNvSpPr>
              <a:spLocks/>
            </p:cNvSpPr>
            <p:nvPr userDrawn="1"/>
          </p:nvSpPr>
          <p:spPr bwMode="auto">
            <a:xfrm>
              <a:off x="63133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41" name="Freeform 31">
              <a:extLst>
                <a:ext uri="{FF2B5EF4-FFF2-40B4-BE49-F238E27FC236}">
                  <a16:creationId xmlns:a16="http://schemas.microsoft.com/office/drawing/2014/main" id="{9681D8EC-C42F-4FB2-A598-A7D236B59D1A}"/>
                </a:ext>
              </a:extLst>
            </p:cNvPr>
            <p:cNvSpPr>
              <a:spLocks/>
            </p:cNvSpPr>
            <p:nvPr userDrawn="1"/>
          </p:nvSpPr>
          <p:spPr bwMode="auto">
            <a:xfrm>
              <a:off x="83663"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42" name="Freeform 32">
              <a:extLst>
                <a:ext uri="{FF2B5EF4-FFF2-40B4-BE49-F238E27FC236}">
                  <a16:creationId xmlns:a16="http://schemas.microsoft.com/office/drawing/2014/main" id="{24A63BF5-FA4A-40E3-B7C1-C198B848AD37}"/>
                </a:ext>
              </a:extLst>
            </p:cNvPr>
            <p:cNvSpPr>
              <a:spLocks/>
            </p:cNvSpPr>
            <p:nvPr userDrawn="1"/>
          </p:nvSpPr>
          <p:spPr bwMode="auto">
            <a:xfrm>
              <a:off x="412290"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43" name="Freeform 29">
              <a:extLst>
                <a:ext uri="{FF2B5EF4-FFF2-40B4-BE49-F238E27FC236}">
                  <a16:creationId xmlns:a16="http://schemas.microsoft.com/office/drawing/2014/main" id="{0189455C-E4C5-4047-8F26-FC04229915C5}"/>
                </a:ext>
              </a:extLst>
            </p:cNvPr>
            <p:cNvSpPr>
              <a:spLocks/>
            </p:cNvSpPr>
            <p:nvPr userDrawn="1"/>
          </p:nvSpPr>
          <p:spPr bwMode="auto">
            <a:xfrm>
              <a:off x="959966"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44" name="Freeform 30">
              <a:extLst>
                <a:ext uri="{FF2B5EF4-FFF2-40B4-BE49-F238E27FC236}">
                  <a16:creationId xmlns:a16="http://schemas.microsoft.com/office/drawing/2014/main" id="{A670E9A0-4F94-4CC5-B60F-C2D1557424FF}"/>
                </a:ext>
              </a:extLst>
            </p:cNvPr>
            <p:cNvSpPr>
              <a:spLocks/>
            </p:cNvSpPr>
            <p:nvPr userDrawn="1"/>
          </p:nvSpPr>
          <p:spPr bwMode="auto">
            <a:xfrm>
              <a:off x="1286106"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45" name="Freeform 31">
              <a:extLst>
                <a:ext uri="{FF2B5EF4-FFF2-40B4-BE49-F238E27FC236}">
                  <a16:creationId xmlns:a16="http://schemas.microsoft.com/office/drawing/2014/main" id="{E336D6CE-6654-46BC-B8A9-6398208B164F}"/>
                </a:ext>
              </a:extLst>
            </p:cNvPr>
            <p:cNvSpPr>
              <a:spLocks/>
            </p:cNvSpPr>
            <p:nvPr userDrawn="1"/>
          </p:nvSpPr>
          <p:spPr bwMode="auto">
            <a:xfrm>
              <a:off x="738432"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46" name="Freeform 32">
              <a:extLst>
                <a:ext uri="{FF2B5EF4-FFF2-40B4-BE49-F238E27FC236}">
                  <a16:creationId xmlns:a16="http://schemas.microsoft.com/office/drawing/2014/main" id="{2C1E14D6-7B7C-4DC4-9C71-DEB9CDCC6A26}"/>
                </a:ext>
              </a:extLst>
            </p:cNvPr>
            <p:cNvSpPr>
              <a:spLocks/>
            </p:cNvSpPr>
            <p:nvPr userDrawn="1"/>
          </p:nvSpPr>
          <p:spPr bwMode="auto">
            <a:xfrm>
              <a:off x="1067060"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47" name="Freeform 29">
              <a:extLst>
                <a:ext uri="{FF2B5EF4-FFF2-40B4-BE49-F238E27FC236}">
                  <a16:creationId xmlns:a16="http://schemas.microsoft.com/office/drawing/2014/main" id="{E54D5085-E3BB-4802-9D55-A8A025BA9E7A}"/>
                </a:ext>
              </a:extLst>
            </p:cNvPr>
            <p:cNvSpPr>
              <a:spLocks/>
            </p:cNvSpPr>
            <p:nvPr userDrawn="1"/>
          </p:nvSpPr>
          <p:spPr bwMode="auto">
            <a:xfrm>
              <a:off x="1614734"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48" name="Freeform 30">
              <a:extLst>
                <a:ext uri="{FF2B5EF4-FFF2-40B4-BE49-F238E27FC236}">
                  <a16:creationId xmlns:a16="http://schemas.microsoft.com/office/drawing/2014/main" id="{CFE93082-32AA-428C-845E-3B01F1557533}"/>
                </a:ext>
              </a:extLst>
            </p:cNvPr>
            <p:cNvSpPr>
              <a:spLocks/>
            </p:cNvSpPr>
            <p:nvPr userDrawn="1"/>
          </p:nvSpPr>
          <p:spPr bwMode="auto">
            <a:xfrm>
              <a:off x="194087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49" name="Freeform 31">
              <a:extLst>
                <a:ext uri="{FF2B5EF4-FFF2-40B4-BE49-F238E27FC236}">
                  <a16:creationId xmlns:a16="http://schemas.microsoft.com/office/drawing/2014/main" id="{04F2075C-F771-4B38-8AA6-19DFF6DA3163}"/>
                </a:ext>
              </a:extLst>
            </p:cNvPr>
            <p:cNvSpPr>
              <a:spLocks/>
            </p:cNvSpPr>
            <p:nvPr userDrawn="1"/>
          </p:nvSpPr>
          <p:spPr bwMode="auto">
            <a:xfrm>
              <a:off x="1393201"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50" name="Freeform 32">
              <a:extLst>
                <a:ext uri="{FF2B5EF4-FFF2-40B4-BE49-F238E27FC236}">
                  <a16:creationId xmlns:a16="http://schemas.microsoft.com/office/drawing/2014/main" id="{15626077-0892-4F56-9E9A-A91CAFC84CF9}"/>
                </a:ext>
              </a:extLst>
            </p:cNvPr>
            <p:cNvSpPr>
              <a:spLocks/>
            </p:cNvSpPr>
            <p:nvPr userDrawn="1"/>
          </p:nvSpPr>
          <p:spPr bwMode="auto">
            <a:xfrm>
              <a:off x="1721829"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51" name="Freeform 29">
              <a:extLst>
                <a:ext uri="{FF2B5EF4-FFF2-40B4-BE49-F238E27FC236}">
                  <a16:creationId xmlns:a16="http://schemas.microsoft.com/office/drawing/2014/main" id="{DA548E9E-2CBC-4D21-AF0B-BE2CBB268B53}"/>
                </a:ext>
              </a:extLst>
            </p:cNvPr>
            <p:cNvSpPr>
              <a:spLocks/>
            </p:cNvSpPr>
            <p:nvPr userDrawn="1"/>
          </p:nvSpPr>
          <p:spPr bwMode="auto">
            <a:xfrm>
              <a:off x="2269503"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52" name="Freeform 30">
              <a:extLst>
                <a:ext uri="{FF2B5EF4-FFF2-40B4-BE49-F238E27FC236}">
                  <a16:creationId xmlns:a16="http://schemas.microsoft.com/office/drawing/2014/main" id="{6E8B55B4-4C66-411A-9C93-29B6E763ACAB}"/>
                </a:ext>
              </a:extLst>
            </p:cNvPr>
            <p:cNvSpPr>
              <a:spLocks/>
            </p:cNvSpPr>
            <p:nvPr userDrawn="1"/>
          </p:nvSpPr>
          <p:spPr bwMode="auto">
            <a:xfrm>
              <a:off x="2595644"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53" name="Freeform 31">
              <a:extLst>
                <a:ext uri="{FF2B5EF4-FFF2-40B4-BE49-F238E27FC236}">
                  <a16:creationId xmlns:a16="http://schemas.microsoft.com/office/drawing/2014/main" id="{7433CDB3-2ACF-4924-91A9-800FF65DA681}"/>
                </a:ext>
              </a:extLst>
            </p:cNvPr>
            <p:cNvSpPr>
              <a:spLocks/>
            </p:cNvSpPr>
            <p:nvPr userDrawn="1"/>
          </p:nvSpPr>
          <p:spPr bwMode="auto">
            <a:xfrm>
              <a:off x="2047969"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54" name="Freeform 32">
              <a:extLst>
                <a:ext uri="{FF2B5EF4-FFF2-40B4-BE49-F238E27FC236}">
                  <a16:creationId xmlns:a16="http://schemas.microsoft.com/office/drawing/2014/main" id="{F533035C-8739-479E-BF14-00C92FDC893A}"/>
                </a:ext>
              </a:extLst>
            </p:cNvPr>
            <p:cNvSpPr>
              <a:spLocks/>
            </p:cNvSpPr>
            <p:nvPr userDrawn="1"/>
          </p:nvSpPr>
          <p:spPr bwMode="auto">
            <a:xfrm>
              <a:off x="2376598"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55" name="Freeform 477">
              <a:extLst>
                <a:ext uri="{FF2B5EF4-FFF2-40B4-BE49-F238E27FC236}">
                  <a16:creationId xmlns:a16="http://schemas.microsoft.com/office/drawing/2014/main" id="{7A45CC5D-8BC5-41BD-8D1B-7973FE3A9ABF}"/>
                </a:ext>
              </a:extLst>
            </p:cNvPr>
            <p:cNvSpPr>
              <a:spLocks/>
            </p:cNvSpPr>
            <p:nvPr userDrawn="1"/>
          </p:nvSpPr>
          <p:spPr bwMode="auto">
            <a:xfrm>
              <a:off x="292427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56" name="Freeform 478">
              <a:extLst>
                <a:ext uri="{FF2B5EF4-FFF2-40B4-BE49-F238E27FC236}">
                  <a16:creationId xmlns:a16="http://schemas.microsoft.com/office/drawing/2014/main" id="{246A887A-2A17-4D09-A6CB-9106C899CA7D}"/>
                </a:ext>
              </a:extLst>
            </p:cNvPr>
            <p:cNvSpPr>
              <a:spLocks/>
            </p:cNvSpPr>
            <p:nvPr userDrawn="1"/>
          </p:nvSpPr>
          <p:spPr bwMode="auto">
            <a:xfrm>
              <a:off x="3250413"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57" name="Freeform 479">
              <a:extLst>
                <a:ext uri="{FF2B5EF4-FFF2-40B4-BE49-F238E27FC236}">
                  <a16:creationId xmlns:a16="http://schemas.microsoft.com/office/drawing/2014/main" id="{E4865FF5-56B9-4618-B1C1-604520E2B6A3}"/>
                </a:ext>
              </a:extLst>
            </p:cNvPr>
            <p:cNvSpPr>
              <a:spLocks/>
            </p:cNvSpPr>
            <p:nvPr userDrawn="1"/>
          </p:nvSpPr>
          <p:spPr bwMode="auto">
            <a:xfrm>
              <a:off x="2702739"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58" name="Freeform 480">
              <a:extLst>
                <a:ext uri="{FF2B5EF4-FFF2-40B4-BE49-F238E27FC236}">
                  <a16:creationId xmlns:a16="http://schemas.microsoft.com/office/drawing/2014/main" id="{D66DFE4A-CD08-4133-B866-22E5E3D11986}"/>
                </a:ext>
              </a:extLst>
            </p:cNvPr>
            <p:cNvSpPr>
              <a:spLocks/>
            </p:cNvSpPr>
            <p:nvPr userDrawn="1"/>
          </p:nvSpPr>
          <p:spPr bwMode="auto">
            <a:xfrm>
              <a:off x="3031366"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59" name="Freeform 29">
              <a:extLst>
                <a:ext uri="{FF2B5EF4-FFF2-40B4-BE49-F238E27FC236}">
                  <a16:creationId xmlns:a16="http://schemas.microsoft.com/office/drawing/2014/main" id="{78D81E66-FEA8-4693-A372-72256233F420}"/>
                </a:ext>
              </a:extLst>
            </p:cNvPr>
            <p:cNvSpPr>
              <a:spLocks/>
            </p:cNvSpPr>
            <p:nvPr userDrawn="1"/>
          </p:nvSpPr>
          <p:spPr bwMode="auto">
            <a:xfrm>
              <a:off x="357904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60" name="Freeform 31">
              <a:extLst>
                <a:ext uri="{FF2B5EF4-FFF2-40B4-BE49-F238E27FC236}">
                  <a16:creationId xmlns:a16="http://schemas.microsoft.com/office/drawing/2014/main" id="{924970A0-4510-4D6D-9B59-B1AD1432CC39}"/>
                </a:ext>
              </a:extLst>
            </p:cNvPr>
            <p:cNvSpPr>
              <a:spLocks/>
            </p:cNvSpPr>
            <p:nvPr userDrawn="1"/>
          </p:nvSpPr>
          <p:spPr bwMode="auto">
            <a:xfrm>
              <a:off x="3357508"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61" name="Freeform 29">
              <a:extLst>
                <a:ext uri="{FF2B5EF4-FFF2-40B4-BE49-F238E27FC236}">
                  <a16:creationId xmlns:a16="http://schemas.microsoft.com/office/drawing/2014/main" id="{E40FB3BA-EB8B-4C2A-95C9-83F1140DAE0E}"/>
                </a:ext>
              </a:extLst>
            </p:cNvPr>
            <p:cNvSpPr>
              <a:spLocks/>
            </p:cNvSpPr>
            <p:nvPr userDrawn="1"/>
          </p:nvSpPr>
          <p:spPr bwMode="auto">
            <a:xfrm>
              <a:off x="390767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62" name="Freeform 30">
              <a:extLst>
                <a:ext uri="{FF2B5EF4-FFF2-40B4-BE49-F238E27FC236}">
                  <a16:creationId xmlns:a16="http://schemas.microsoft.com/office/drawing/2014/main" id="{2FF5D27C-7410-4784-B7E2-B8804036AF92}"/>
                </a:ext>
              </a:extLst>
            </p:cNvPr>
            <p:cNvSpPr>
              <a:spLocks/>
            </p:cNvSpPr>
            <p:nvPr userDrawn="1"/>
          </p:nvSpPr>
          <p:spPr bwMode="auto">
            <a:xfrm>
              <a:off x="4233811"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63" name="Freeform 31">
              <a:extLst>
                <a:ext uri="{FF2B5EF4-FFF2-40B4-BE49-F238E27FC236}">
                  <a16:creationId xmlns:a16="http://schemas.microsoft.com/office/drawing/2014/main" id="{6BDC48F9-D85C-4B3F-86C9-05EA08EFA6BB}"/>
                </a:ext>
              </a:extLst>
            </p:cNvPr>
            <p:cNvSpPr>
              <a:spLocks/>
            </p:cNvSpPr>
            <p:nvPr userDrawn="1"/>
          </p:nvSpPr>
          <p:spPr bwMode="auto">
            <a:xfrm>
              <a:off x="3686136"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64" name="Freeform 32">
              <a:extLst>
                <a:ext uri="{FF2B5EF4-FFF2-40B4-BE49-F238E27FC236}">
                  <a16:creationId xmlns:a16="http://schemas.microsoft.com/office/drawing/2014/main" id="{CC5C7652-6138-4377-9A9F-963D444E4911}"/>
                </a:ext>
              </a:extLst>
            </p:cNvPr>
            <p:cNvSpPr>
              <a:spLocks/>
            </p:cNvSpPr>
            <p:nvPr userDrawn="1"/>
          </p:nvSpPr>
          <p:spPr bwMode="auto">
            <a:xfrm>
              <a:off x="4014764"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65" name="Freeform 29">
              <a:extLst>
                <a:ext uri="{FF2B5EF4-FFF2-40B4-BE49-F238E27FC236}">
                  <a16:creationId xmlns:a16="http://schemas.microsoft.com/office/drawing/2014/main" id="{2A3F4B02-0C46-449C-B640-C8A3F324DA20}"/>
                </a:ext>
              </a:extLst>
            </p:cNvPr>
            <p:cNvSpPr>
              <a:spLocks/>
            </p:cNvSpPr>
            <p:nvPr userDrawn="1"/>
          </p:nvSpPr>
          <p:spPr bwMode="auto">
            <a:xfrm>
              <a:off x="4562439"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66" name="Freeform 30">
              <a:extLst>
                <a:ext uri="{FF2B5EF4-FFF2-40B4-BE49-F238E27FC236}">
                  <a16:creationId xmlns:a16="http://schemas.microsoft.com/office/drawing/2014/main" id="{00771A03-8824-461A-B3A4-E460D2E5F5C4}"/>
                </a:ext>
              </a:extLst>
            </p:cNvPr>
            <p:cNvSpPr>
              <a:spLocks/>
            </p:cNvSpPr>
            <p:nvPr userDrawn="1"/>
          </p:nvSpPr>
          <p:spPr bwMode="auto">
            <a:xfrm>
              <a:off x="488858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67" name="Freeform 31">
              <a:extLst>
                <a:ext uri="{FF2B5EF4-FFF2-40B4-BE49-F238E27FC236}">
                  <a16:creationId xmlns:a16="http://schemas.microsoft.com/office/drawing/2014/main" id="{B37EF2DC-D837-47C1-BAF4-0A9B28E702E2}"/>
                </a:ext>
              </a:extLst>
            </p:cNvPr>
            <p:cNvSpPr>
              <a:spLocks/>
            </p:cNvSpPr>
            <p:nvPr userDrawn="1"/>
          </p:nvSpPr>
          <p:spPr bwMode="auto">
            <a:xfrm>
              <a:off x="4340905"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68" name="Freeform 32">
              <a:extLst>
                <a:ext uri="{FF2B5EF4-FFF2-40B4-BE49-F238E27FC236}">
                  <a16:creationId xmlns:a16="http://schemas.microsoft.com/office/drawing/2014/main" id="{05438C75-FC41-45DF-9044-4FE2B41F9FD6}"/>
                </a:ext>
              </a:extLst>
            </p:cNvPr>
            <p:cNvSpPr>
              <a:spLocks/>
            </p:cNvSpPr>
            <p:nvPr userDrawn="1"/>
          </p:nvSpPr>
          <p:spPr bwMode="auto">
            <a:xfrm>
              <a:off x="4669534"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69" name="Freeform 29">
              <a:extLst>
                <a:ext uri="{FF2B5EF4-FFF2-40B4-BE49-F238E27FC236}">
                  <a16:creationId xmlns:a16="http://schemas.microsoft.com/office/drawing/2014/main" id="{DE619581-9854-4CDD-A993-242FA47715F2}"/>
                </a:ext>
              </a:extLst>
            </p:cNvPr>
            <p:cNvSpPr>
              <a:spLocks/>
            </p:cNvSpPr>
            <p:nvPr userDrawn="1"/>
          </p:nvSpPr>
          <p:spPr bwMode="auto">
            <a:xfrm>
              <a:off x="5217208"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70" name="Freeform 30">
              <a:extLst>
                <a:ext uri="{FF2B5EF4-FFF2-40B4-BE49-F238E27FC236}">
                  <a16:creationId xmlns:a16="http://schemas.microsoft.com/office/drawing/2014/main" id="{8E3B601F-C801-4EC3-A533-23E9F91C34A3}"/>
                </a:ext>
              </a:extLst>
            </p:cNvPr>
            <p:cNvSpPr>
              <a:spLocks/>
            </p:cNvSpPr>
            <p:nvPr userDrawn="1"/>
          </p:nvSpPr>
          <p:spPr bwMode="auto">
            <a:xfrm>
              <a:off x="5543348"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71" name="Freeform 31">
              <a:extLst>
                <a:ext uri="{FF2B5EF4-FFF2-40B4-BE49-F238E27FC236}">
                  <a16:creationId xmlns:a16="http://schemas.microsoft.com/office/drawing/2014/main" id="{E8A6149C-50C4-4FC2-BA79-A54B0E020A31}"/>
                </a:ext>
              </a:extLst>
            </p:cNvPr>
            <p:cNvSpPr>
              <a:spLocks/>
            </p:cNvSpPr>
            <p:nvPr userDrawn="1"/>
          </p:nvSpPr>
          <p:spPr bwMode="auto">
            <a:xfrm>
              <a:off x="4995674"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72" name="Freeform 32">
              <a:extLst>
                <a:ext uri="{FF2B5EF4-FFF2-40B4-BE49-F238E27FC236}">
                  <a16:creationId xmlns:a16="http://schemas.microsoft.com/office/drawing/2014/main" id="{253A8C38-23AB-4365-B938-B302B431CE90}"/>
                </a:ext>
              </a:extLst>
            </p:cNvPr>
            <p:cNvSpPr>
              <a:spLocks/>
            </p:cNvSpPr>
            <p:nvPr userDrawn="1"/>
          </p:nvSpPr>
          <p:spPr bwMode="auto">
            <a:xfrm>
              <a:off x="5324302"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73" name="Freeform 29">
              <a:extLst>
                <a:ext uri="{FF2B5EF4-FFF2-40B4-BE49-F238E27FC236}">
                  <a16:creationId xmlns:a16="http://schemas.microsoft.com/office/drawing/2014/main" id="{382E235D-D964-4D7B-8FD5-7F4D354131E1}"/>
                </a:ext>
              </a:extLst>
            </p:cNvPr>
            <p:cNvSpPr>
              <a:spLocks/>
            </p:cNvSpPr>
            <p:nvPr userDrawn="1"/>
          </p:nvSpPr>
          <p:spPr bwMode="auto">
            <a:xfrm>
              <a:off x="587197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74" name="Freeform 30">
              <a:extLst>
                <a:ext uri="{FF2B5EF4-FFF2-40B4-BE49-F238E27FC236}">
                  <a16:creationId xmlns:a16="http://schemas.microsoft.com/office/drawing/2014/main" id="{DB740A09-9C2B-4629-8CF5-C2B6C256BACF}"/>
                </a:ext>
              </a:extLst>
            </p:cNvPr>
            <p:cNvSpPr>
              <a:spLocks/>
            </p:cNvSpPr>
            <p:nvPr userDrawn="1"/>
          </p:nvSpPr>
          <p:spPr bwMode="auto">
            <a:xfrm>
              <a:off x="6198118"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75" name="Freeform 31">
              <a:extLst>
                <a:ext uri="{FF2B5EF4-FFF2-40B4-BE49-F238E27FC236}">
                  <a16:creationId xmlns:a16="http://schemas.microsoft.com/office/drawing/2014/main" id="{F3BE38D0-3DDF-4CEC-9791-609B497D90CE}"/>
                </a:ext>
              </a:extLst>
            </p:cNvPr>
            <p:cNvSpPr>
              <a:spLocks/>
            </p:cNvSpPr>
            <p:nvPr userDrawn="1"/>
          </p:nvSpPr>
          <p:spPr bwMode="auto">
            <a:xfrm>
              <a:off x="5650443"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76" name="Freeform 32">
              <a:extLst>
                <a:ext uri="{FF2B5EF4-FFF2-40B4-BE49-F238E27FC236}">
                  <a16:creationId xmlns:a16="http://schemas.microsoft.com/office/drawing/2014/main" id="{3B03933F-D52A-432D-AE9F-8D92341130A9}"/>
                </a:ext>
              </a:extLst>
            </p:cNvPr>
            <p:cNvSpPr>
              <a:spLocks/>
            </p:cNvSpPr>
            <p:nvPr userDrawn="1"/>
          </p:nvSpPr>
          <p:spPr bwMode="auto">
            <a:xfrm>
              <a:off x="5979071"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77" name="Freeform 499">
              <a:extLst>
                <a:ext uri="{FF2B5EF4-FFF2-40B4-BE49-F238E27FC236}">
                  <a16:creationId xmlns:a16="http://schemas.microsoft.com/office/drawing/2014/main" id="{5A4AEFAF-63D8-44BB-AE45-9545D20851D8}"/>
                </a:ext>
              </a:extLst>
            </p:cNvPr>
            <p:cNvSpPr>
              <a:spLocks/>
            </p:cNvSpPr>
            <p:nvPr userDrawn="1"/>
          </p:nvSpPr>
          <p:spPr bwMode="auto">
            <a:xfrm>
              <a:off x="652674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78" name="Freeform 500">
              <a:extLst>
                <a:ext uri="{FF2B5EF4-FFF2-40B4-BE49-F238E27FC236}">
                  <a16:creationId xmlns:a16="http://schemas.microsoft.com/office/drawing/2014/main" id="{2BB82494-4BA1-40E6-9E2A-F58B0AEF69B7}"/>
                </a:ext>
              </a:extLst>
            </p:cNvPr>
            <p:cNvSpPr>
              <a:spLocks/>
            </p:cNvSpPr>
            <p:nvPr userDrawn="1"/>
          </p:nvSpPr>
          <p:spPr bwMode="auto">
            <a:xfrm>
              <a:off x="685288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79" name="Freeform 501">
              <a:extLst>
                <a:ext uri="{FF2B5EF4-FFF2-40B4-BE49-F238E27FC236}">
                  <a16:creationId xmlns:a16="http://schemas.microsoft.com/office/drawing/2014/main" id="{9F6C5321-F033-4DAF-B0F4-A74525DB3767}"/>
                </a:ext>
              </a:extLst>
            </p:cNvPr>
            <p:cNvSpPr>
              <a:spLocks/>
            </p:cNvSpPr>
            <p:nvPr userDrawn="1"/>
          </p:nvSpPr>
          <p:spPr bwMode="auto">
            <a:xfrm>
              <a:off x="6305212"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80" name="Freeform 502">
              <a:extLst>
                <a:ext uri="{FF2B5EF4-FFF2-40B4-BE49-F238E27FC236}">
                  <a16:creationId xmlns:a16="http://schemas.microsoft.com/office/drawing/2014/main" id="{D6151E53-BCED-451D-84EF-E182739DF2EB}"/>
                </a:ext>
              </a:extLst>
            </p:cNvPr>
            <p:cNvSpPr>
              <a:spLocks/>
            </p:cNvSpPr>
            <p:nvPr userDrawn="1"/>
          </p:nvSpPr>
          <p:spPr bwMode="auto">
            <a:xfrm>
              <a:off x="6633840"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81" name="Freeform 29">
              <a:extLst>
                <a:ext uri="{FF2B5EF4-FFF2-40B4-BE49-F238E27FC236}">
                  <a16:creationId xmlns:a16="http://schemas.microsoft.com/office/drawing/2014/main" id="{3111E34A-3388-465E-83CD-198A78D5E7AC}"/>
                </a:ext>
              </a:extLst>
            </p:cNvPr>
            <p:cNvSpPr>
              <a:spLocks/>
            </p:cNvSpPr>
            <p:nvPr userDrawn="1"/>
          </p:nvSpPr>
          <p:spPr bwMode="auto">
            <a:xfrm>
              <a:off x="718151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82" name="Freeform 31">
              <a:extLst>
                <a:ext uri="{FF2B5EF4-FFF2-40B4-BE49-F238E27FC236}">
                  <a16:creationId xmlns:a16="http://schemas.microsoft.com/office/drawing/2014/main" id="{8C386E69-1238-4C66-8BF5-BC80D3B9A182}"/>
                </a:ext>
              </a:extLst>
            </p:cNvPr>
            <p:cNvSpPr>
              <a:spLocks/>
            </p:cNvSpPr>
            <p:nvPr userDrawn="1"/>
          </p:nvSpPr>
          <p:spPr bwMode="auto">
            <a:xfrm>
              <a:off x="6959981"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49" name="Freeform 29">
              <a:extLst>
                <a:ext uri="{FF2B5EF4-FFF2-40B4-BE49-F238E27FC236}">
                  <a16:creationId xmlns:a16="http://schemas.microsoft.com/office/drawing/2014/main" id="{4812AC64-8206-4874-8920-4FF50F74C668}"/>
                </a:ext>
              </a:extLst>
            </p:cNvPr>
            <p:cNvSpPr>
              <a:spLocks/>
            </p:cNvSpPr>
            <p:nvPr userDrawn="1"/>
          </p:nvSpPr>
          <p:spPr bwMode="auto">
            <a:xfrm>
              <a:off x="751014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50" name="Freeform 30">
              <a:extLst>
                <a:ext uri="{FF2B5EF4-FFF2-40B4-BE49-F238E27FC236}">
                  <a16:creationId xmlns:a16="http://schemas.microsoft.com/office/drawing/2014/main" id="{4B3C723A-1097-47DE-A2B4-F8D4DE5EAD98}"/>
                </a:ext>
              </a:extLst>
            </p:cNvPr>
            <p:cNvSpPr>
              <a:spLocks/>
            </p:cNvSpPr>
            <p:nvPr userDrawn="1"/>
          </p:nvSpPr>
          <p:spPr bwMode="auto">
            <a:xfrm>
              <a:off x="7836283"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51" name="Freeform 31">
              <a:extLst>
                <a:ext uri="{FF2B5EF4-FFF2-40B4-BE49-F238E27FC236}">
                  <a16:creationId xmlns:a16="http://schemas.microsoft.com/office/drawing/2014/main" id="{5F1AC1EA-A808-45F9-8E2A-8DFB8DEA76A0}"/>
                </a:ext>
              </a:extLst>
            </p:cNvPr>
            <p:cNvSpPr>
              <a:spLocks/>
            </p:cNvSpPr>
            <p:nvPr userDrawn="1"/>
          </p:nvSpPr>
          <p:spPr bwMode="auto">
            <a:xfrm>
              <a:off x="7288609"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52" name="Freeform 32">
              <a:extLst>
                <a:ext uri="{FF2B5EF4-FFF2-40B4-BE49-F238E27FC236}">
                  <a16:creationId xmlns:a16="http://schemas.microsoft.com/office/drawing/2014/main" id="{C1782D5D-53B7-49AA-BB85-22566013873D}"/>
                </a:ext>
              </a:extLst>
            </p:cNvPr>
            <p:cNvSpPr>
              <a:spLocks/>
            </p:cNvSpPr>
            <p:nvPr userDrawn="1"/>
          </p:nvSpPr>
          <p:spPr bwMode="auto">
            <a:xfrm>
              <a:off x="7617237"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53" name="Freeform 29">
              <a:extLst>
                <a:ext uri="{FF2B5EF4-FFF2-40B4-BE49-F238E27FC236}">
                  <a16:creationId xmlns:a16="http://schemas.microsoft.com/office/drawing/2014/main" id="{1643AFEE-5E62-43D3-99A8-7F1420936734}"/>
                </a:ext>
              </a:extLst>
            </p:cNvPr>
            <p:cNvSpPr>
              <a:spLocks/>
            </p:cNvSpPr>
            <p:nvPr userDrawn="1"/>
          </p:nvSpPr>
          <p:spPr bwMode="auto">
            <a:xfrm>
              <a:off x="816491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54" name="Freeform 30">
              <a:extLst>
                <a:ext uri="{FF2B5EF4-FFF2-40B4-BE49-F238E27FC236}">
                  <a16:creationId xmlns:a16="http://schemas.microsoft.com/office/drawing/2014/main" id="{290C7006-CF1F-4094-AE94-11B190852AB2}"/>
                </a:ext>
              </a:extLst>
            </p:cNvPr>
            <p:cNvSpPr>
              <a:spLocks/>
            </p:cNvSpPr>
            <p:nvPr userDrawn="1"/>
          </p:nvSpPr>
          <p:spPr bwMode="auto">
            <a:xfrm>
              <a:off x="849105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55" name="Freeform 31">
              <a:extLst>
                <a:ext uri="{FF2B5EF4-FFF2-40B4-BE49-F238E27FC236}">
                  <a16:creationId xmlns:a16="http://schemas.microsoft.com/office/drawing/2014/main" id="{FB0E67D2-2174-491A-B60D-683E92B23FAC}"/>
                </a:ext>
              </a:extLst>
            </p:cNvPr>
            <p:cNvSpPr>
              <a:spLocks/>
            </p:cNvSpPr>
            <p:nvPr userDrawn="1"/>
          </p:nvSpPr>
          <p:spPr bwMode="auto">
            <a:xfrm>
              <a:off x="7943378"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56" name="Freeform 32">
              <a:extLst>
                <a:ext uri="{FF2B5EF4-FFF2-40B4-BE49-F238E27FC236}">
                  <a16:creationId xmlns:a16="http://schemas.microsoft.com/office/drawing/2014/main" id="{A49BFDEE-B2E5-4A79-B9B7-95A44E3A28EB}"/>
                </a:ext>
              </a:extLst>
            </p:cNvPr>
            <p:cNvSpPr>
              <a:spLocks/>
            </p:cNvSpPr>
            <p:nvPr userDrawn="1"/>
          </p:nvSpPr>
          <p:spPr bwMode="auto">
            <a:xfrm>
              <a:off x="8272007"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57" name="Freeform 29">
              <a:extLst>
                <a:ext uri="{FF2B5EF4-FFF2-40B4-BE49-F238E27FC236}">
                  <a16:creationId xmlns:a16="http://schemas.microsoft.com/office/drawing/2014/main" id="{63AD8FE8-EA3A-4ECE-8417-80888AA9955A}"/>
                </a:ext>
              </a:extLst>
            </p:cNvPr>
            <p:cNvSpPr>
              <a:spLocks/>
            </p:cNvSpPr>
            <p:nvPr userDrawn="1"/>
          </p:nvSpPr>
          <p:spPr bwMode="auto">
            <a:xfrm>
              <a:off x="881968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58" name="Freeform 30">
              <a:extLst>
                <a:ext uri="{FF2B5EF4-FFF2-40B4-BE49-F238E27FC236}">
                  <a16:creationId xmlns:a16="http://schemas.microsoft.com/office/drawing/2014/main" id="{F273511D-9A4C-4E63-B37B-1D415FB30D4D}"/>
                </a:ext>
              </a:extLst>
            </p:cNvPr>
            <p:cNvSpPr>
              <a:spLocks/>
            </p:cNvSpPr>
            <p:nvPr userDrawn="1"/>
          </p:nvSpPr>
          <p:spPr bwMode="auto">
            <a:xfrm>
              <a:off x="9145821"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59" name="Freeform 31">
              <a:extLst>
                <a:ext uri="{FF2B5EF4-FFF2-40B4-BE49-F238E27FC236}">
                  <a16:creationId xmlns:a16="http://schemas.microsoft.com/office/drawing/2014/main" id="{10B7B65E-BBB1-41B7-A4A5-C231AA00F298}"/>
                </a:ext>
              </a:extLst>
            </p:cNvPr>
            <p:cNvSpPr>
              <a:spLocks/>
            </p:cNvSpPr>
            <p:nvPr userDrawn="1"/>
          </p:nvSpPr>
          <p:spPr bwMode="auto">
            <a:xfrm>
              <a:off x="8598147"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60" name="Freeform 32">
              <a:extLst>
                <a:ext uri="{FF2B5EF4-FFF2-40B4-BE49-F238E27FC236}">
                  <a16:creationId xmlns:a16="http://schemas.microsoft.com/office/drawing/2014/main" id="{274C6834-FB5B-4D95-A67A-25025402C7E0}"/>
                </a:ext>
              </a:extLst>
            </p:cNvPr>
            <p:cNvSpPr>
              <a:spLocks/>
            </p:cNvSpPr>
            <p:nvPr userDrawn="1"/>
          </p:nvSpPr>
          <p:spPr bwMode="auto">
            <a:xfrm>
              <a:off x="8926774"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61" name="Freeform 29">
              <a:extLst>
                <a:ext uri="{FF2B5EF4-FFF2-40B4-BE49-F238E27FC236}">
                  <a16:creationId xmlns:a16="http://schemas.microsoft.com/office/drawing/2014/main" id="{D1C3A114-2E61-49AE-BEF2-5E4ADA6FFDF3}"/>
                </a:ext>
              </a:extLst>
            </p:cNvPr>
            <p:cNvSpPr>
              <a:spLocks/>
            </p:cNvSpPr>
            <p:nvPr userDrawn="1"/>
          </p:nvSpPr>
          <p:spPr bwMode="auto">
            <a:xfrm>
              <a:off x="947445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62" name="Freeform 30">
              <a:extLst>
                <a:ext uri="{FF2B5EF4-FFF2-40B4-BE49-F238E27FC236}">
                  <a16:creationId xmlns:a16="http://schemas.microsoft.com/office/drawing/2014/main" id="{5C79E0F9-2E7D-4924-97CF-ACCC09435B08}"/>
                </a:ext>
              </a:extLst>
            </p:cNvPr>
            <p:cNvSpPr>
              <a:spLocks/>
            </p:cNvSpPr>
            <p:nvPr userDrawn="1"/>
          </p:nvSpPr>
          <p:spPr bwMode="auto">
            <a:xfrm>
              <a:off x="9800591"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63" name="Freeform 31">
              <a:extLst>
                <a:ext uri="{FF2B5EF4-FFF2-40B4-BE49-F238E27FC236}">
                  <a16:creationId xmlns:a16="http://schemas.microsoft.com/office/drawing/2014/main" id="{9E3D83BD-EB97-45D4-8DB9-5D98F5703774}"/>
                </a:ext>
              </a:extLst>
            </p:cNvPr>
            <p:cNvSpPr>
              <a:spLocks/>
            </p:cNvSpPr>
            <p:nvPr userDrawn="1"/>
          </p:nvSpPr>
          <p:spPr bwMode="auto">
            <a:xfrm>
              <a:off x="9252915"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64" name="Freeform 32">
              <a:extLst>
                <a:ext uri="{FF2B5EF4-FFF2-40B4-BE49-F238E27FC236}">
                  <a16:creationId xmlns:a16="http://schemas.microsoft.com/office/drawing/2014/main" id="{03A750A3-5E66-42B0-8F35-A27F836ECAF7}"/>
                </a:ext>
              </a:extLst>
            </p:cNvPr>
            <p:cNvSpPr>
              <a:spLocks/>
            </p:cNvSpPr>
            <p:nvPr userDrawn="1"/>
          </p:nvSpPr>
          <p:spPr bwMode="auto">
            <a:xfrm>
              <a:off x="9581544"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65" name="Freeform 387">
              <a:extLst>
                <a:ext uri="{FF2B5EF4-FFF2-40B4-BE49-F238E27FC236}">
                  <a16:creationId xmlns:a16="http://schemas.microsoft.com/office/drawing/2014/main" id="{6281DA3F-CC25-49E5-A66F-D1C5E3A8E799}"/>
                </a:ext>
              </a:extLst>
            </p:cNvPr>
            <p:cNvSpPr>
              <a:spLocks/>
            </p:cNvSpPr>
            <p:nvPr userDrawn="1"/>
          </p:nvSpPr>
          <p:spPr bwMode="auto">
            <a:xfrm>
              <a:off x="10129218"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66" name="Freeform 388">
              <a:extLst>
                <a:ext uri="{FF2B5EF4-FFF2-40B4-BE49-F238E27FC236}">
                  <a16:creationId xmlns:a16="http://schemas.microsoft.com/office/drawing/2014/main" id="{777BF4C0-C01F-47BA-BBE7-65F078FB55A0}"/>
                </a:ext>
              </a:extLst>
            </p:cNvPr>
            <p:cNvSpPr>
              <a:spLocks/>
            </p:cNvSpPr>
            <p:nvPr userDrawn="1"/>
          </p:nvSpPr>
          <p:spPr bwMode="auto">
            <a:xfrm>
              <a:off x="1045536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67" name="Freeform 389">
              <a:extLst>
                <a:ext uri="{FF2B5EF4-FFF2-40B4-BE49-F238E27FC236}">
                  <a16:creationId xmlns:a16="http://schemas.microsoft.com/office/drawing/2014/main" id="{4567BBA9-E18E-4ACE-A327-E3F8744B997E}"/>
                </a:ext>
              </a:extLst>
            </p:cNvPr>
            <p:cNvSpPr>
              <a:spLocks/>
            </p:cNvSpPr>
            <p:nvPr userDrawn="1"/>
          </p:nvSpPr>
          <p:spPr bwMode="auto">
            <a:xfrm>
              <a:off x="9907685"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68" name="Freeform 390">
              <a:extLst>
                <a:ext uri="{FF2B5EF4-FFF2-40B4-BE49-F238E27FC236}">
                  <a16:creationId xmlns:a16="http://schemas.microsoft.com/office/drawing/2014/main" id="{94CED3DB-9321-488E-B8F3-A14947652248}"/>
                </a:ext>
              </a:extLst>
            </p:cNvPr>
            <p:cNvSpPr>
              <a:spLocks/>
            </p:cNvSpPr>
            <p:nvPr userDrawn="1"/>
          </p:nvSpPr>
          <p:spPr bwMode="auto">
            <a:xfrm>
              <a:off x="10236312"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69" name="Freeform 29">
              <a:extLst>
                <a:ext uri="{FF2B5EF4-FFF2-40B4-BE49-F238E27FC236}">
                  <a16:creationId xmlns:a16="http://schemas.microsoft.com/office/drawing/2014/main" id="{E0DCD76E-41A0-4E54-A199-A4D1DEF053E3}"/>
                </a:ext>
              </a:extLst>
            </p:cNvPr>
            <p:cNvSpPr>
              <a:spLocks/>
            </p:cNvSpPr>
            <p:nvPr userDrawn="1"/>
          </p:nvSpPr>
          <p:spPr bwMode="auto">
            <a:xfrm>
              <a:off x="1078398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70" name="Freeform 31">
              <a:extLst>
                <a:ext uri="{FF2B5EF4-FFF2-40B4-BE49-F238E27FC236}">
                  <a16:creationId xmlns:a16="http://schemas.microsoft.com/office/drawing/2014/main" id="{4573DADF-B71E-48A1-810F-4A59580B129B}"/>
                </a:ext>
              </a:extLst>
            </p:cNvPr>
            <p:cNvSpPr>
              <a:spLocks/>
            </p:cNvSpPr>
            <p:nvPr userDrawn="1"/>
          </p:nvSpPr>
          <p:spPr bwMode="auto">
            <a:xfrm>
              <a:off x="10562454"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71" name="Freeform 29">
              <a:extLst>
                <a:ext uri="{FF2B5EF4-FFF2-40B4-BE49-F238E27FC236}">
                  <a16:creationId xmlns:a16="http://schemas.microsoft.com/office/drawing/2014/main" id="{36BB6503-5721-4913-B98C-335FEDF856A4}"/>
                </a:ext>
              </a:extLst>
            </p:cNvPr>
            <p:cNvSpPr>
              <a:spLocks/>
            </p:cNvSpPr>
            <p:nvPr userDrawn="1"/>
          </p:nvSpPr>
          <p:spPr bwMode="auto">
            <a:xfrm>
              <a:off x="1111261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72" name="Freeform 30">
              <a:extLst>
                <a:ext uri="{FF2B5EF4-FFF2-40B4-BE49-F238E27FC236}">
                  <a16:creationId xmlns:a16="http://schemas.microsoft.com/office/drawing/2014/main" id="{5BFFB639-C4B5-4D63-970D-89BBF17C1D1F}"/>
                </a:ext>
              </a:extLst>
            </p:cNvPr>
            <p:cNvSpPr>
              <a:spLocks/>
            </p:cNvSpPr>
            <p:nvPr userDrawn="1"/>
          </p:nvSpPr>
          <p:spPr bwMode="auto">
            <a:xfrm>
              <a:off x="1143875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73" name="Freeform 31">
              <a:extLst>
                <a:ext uri="{FF2B5EF4-FFF2-40B4-BE49-F238E27FC236}">
                  <a16:creationId xmlns:a16="http://schemas.microsoft.com/office/drawing/2014/main" id="{B58A182B-4A34-46DB-8B84-AD041409527D}"/>
                </a:ext>
              </a:extLst>
            </p:cNvPr>
            <p:cNvSpPr>
              <a:spLocks/>
            </p:cNvSpPr>
            <p:nvPr userDrawn="1"/>
          </p:nvSpPr>
          <p:spPr bwMode="auto">
            <a:xfrm>
              <a:off x="10891083"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74" name="Freeform 32">
              <a:extLst>
                <a:ext uri="{FF2B5EF4-FFF2-40B4-BE49-F238E27FC236}">
                  <a16:creationId xmlns:a16="http://schemas.microsoft.com/office/drawing/2014/main" id="{6A72788A-690F-4F1D-B649-425ED8E0C31E}"/>
                </a:ext>
              </a:extLst>
            </p:cNvPr>
            <p:cNvSpPr>
              <a:spLocks/>
            </p:cNvSpPr>
            <p:nvPr userDrawn="1"/>
          </p:nvSpPr>
          <p:spPr bwMode="auto">
            <a:xfrm>
              <a:off x="11219710"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75" name="Freeform 397">
              <a:extLst>
                <a:ext uri="{FF2B5EF4-FFF2-40B4-BE49-F238E27FC236}">
                  <a16:creationId xmlns:a16="http://schemas.microsoft.com/office/drawing/2014/main" id="{06E03F44-3285-488D-AAA1-4D81913011FF}"/>
                </a:ext>
              </a:extLst>
            </p:cNvPr>
            <p:cNvSpPr>
              <a:spLocks/>
            </p:cNvSpPr>
            <p:nvPr userDrawn="1"/>
          </p:nvSpPr>
          <p:spPr bwMode="auto">
            <a:xfrm>
              <a:off x="1176738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76" name="Freeform 398">
              <a:extLst>
                <a:ext uri="{FF2B5EF4-FFF2-40B4-BE49-F238E27FC236}">
                  <a16:creationId xmlns:a16="http://schemas.microsoft.com/office/drawing/2014/main" id="{19C15FB1-7603-42FD-8D30-73790AECC5DC}"/>
                </a:ext>
              </a:extLst>
            </p:cNvPr>
            <p:cNvSpPr>
              <a:spLocks/>
            </p:cNvSpPr>
            <p:nvPr userDrawn="1"/>
          </p:nvSpPr>
          <p:spPr bwMode="auto">
            <a:xfrm>
              <a:off x="12093526"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77" name="Freeform 399">
              <a:extLst>
                <a:ext uri="{FF2B5EF4-FFF2-40B4-BE49-F238E27FC236}">
                  <a16:creationId xmlns:a16="http://schemas.microsoft.com/office/drawing/2014/main" id="{99AF4FB3-B6A8-4620-AC8D-D4610F9C8461}"/>
                </a:ext>
              </a:extLst>
            </p:cNvPr>
            <p:cNvSpPr>
              <a:spLocks/>
            </p:cNvSpPr>
            <p:nvPr userDrawn="1"/>
          </p:nvSpPr>
          <p:spPr bwMode="auto">
            <a:xfrm>
              <a:off x="11545852"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78" name="Freeform 400">
              <a:extLst>
                <a:ext uri="{FF2B5EF4-FFF2-40B4-BE49-F238E27FC236}">
                  <a16:creationId xmlns:a16="http://schemas.microsoft.com/office/drawing/2014/main" id="{D01F5421-B470-48C5-8853-A376B42CE9E2}"/>
                </a:ext>
              </a:extLst>
            </p:cNvPr>
            <p:cNvSpPr>
              <a:spLocks/>
            </p:cNvSpPr>
            <p:nvPr userDrawn="1"/>
          </p:nvSpPr>
          <p:spPr bwMode="auto">
            <a:xfrm>
              <a:off x="11874480"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1815" name="Group 1814">
            <a:extLst>
              <a:ext uri="{FF2B5EF4-FFF2-40B4-BE49-F238E27FC236}">
                <a16:creationId xmlns:a16="http://schemas.microsoft.com/office/drawing/2014/main" id="{1D84FA7B-137F-435D-8123-CAB304758178}"/>
              </a:ext>
            </a:extLst>
          </p:cNvPr>
          <p:cNvGrpSpPr/>
          <p:nvPr userDrawn="1"/>
        </p:nvGrpSpPr>
        <p:grpSpPr>
          <a:xfrm>
            <a:off x="83664" y="4624382"/>
            <a:ext cx="12009864" cy="176637"/>
            <a:chOff x="83663" y="4565932"/>
            <a:chExt cx="12009864" cy="176637"/>
          </a:xfrm>
        </p:grpSpPr>
        <p:sp>
          <p:nvSpPr>
            <p:cNvPr id="1483" name="Freeform 29">
              <a:extLst>
                <a:ext uri="{FF2B5EF4-FFF2-40B4-BE49-F238E27FC236}">
                  <a16:creationId xmlns:a16="http://schemas.microsoft.com/office/drawing/2014/main" id="{C937C581-F1E8-4EE5-A0EB-72611DAEEF63}"/>
                </a:ext>
              </a:extLst>
            </p:cNvPr>
            <p:cNvSpPr>
              <a:spLocks/>
            </p:cNvSpPr>
            <p:nvPr userDrawn="1"/>
          </p:nvSpPr>
          <p:spPr bwMode="auto">
            <a:xfrm flipH="1">
              <a:off x="6959982"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84" name="Freeform 30">
              <a:extLst>
                <a:ext uri="{FF2B5EF4-FFF2-40B4-BE49-F238E27FC236}">
                  <a16:creationId xmlns:a16="http://schemas.microsoft.com/office/drawing/2014/main" id="{8AB6E3AC-6856-4DAF-999A-381193C54253}"/>
                </a:ext>
              </a:extLst>
            </p:cNvPr>
            <p:cNvSpPr>
              <a:spLocks/>
            </p:cNvSpPr>
            <p:nvPr userDrawn="1"/>
          </p:nvSpPr>
          <p:spPr bwMode="auto">
            <a:xfrm flipH="1">
              <a:off x="6633841"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85" name="Freeform 31">
              <a:extLst>
                <a:ext uri="{FF2B5EF4-FFF2-40B4-BE49-F238E27FC236}">
                  <a16:creationId xmlns:a16="http://schemas.microsoft.com/office/drawing/2014/main" id="{65FBE7BB-D0B5-49F5-B626-D60B901DB95C}"/>
                </a:ext>
              </a:extLst>
            </p:cNvPr>
            <p:cNvSpPr>
              <a:spLocks/>
            </p:cNvSpPr>
            <p:nvPr userDrawn="1"/>
          </p:nvSpPr>
          <p:spPr bwMode="auto">
            <a:xfrm flipH="1">
              <a:off x="7067076"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86" name="Freeform 32">
              <a:extLst>
                <a:ext uri="{FF2B5EF4-FFF2-40B4-BE49-F238E27FC236}">
                  <a16:creationId xmlns:a16="http://schemas.microsoft.com/office/drawing/2014/main" id="{1149472C-344F-48A5-A8A8-69FF8C74AEF7}"/>
                </a:ext>
              </a:extLst>
            </p:cNvPr>
            <p:cNvSpPr>
              <a:spLocks/>
            </p:cNvSpPr>
            <p:nvPr userDrawn="1"/>
          </p:nvSpPr>
          <p:spPr bwMode="auto">
            <a:xfrm flipH="1">
              <a:off x="6740936"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87" name="Freeform 29">
              <a:extLst>
                <a:ext uri="{FF2B5EF4-FFF2-40B4-BE49-F238E27FC236}">
                  <a16:creationId xmlns:a16="http://schemas.microsoft.com/office/drawing/2014/main" id="{27C8463D-660A-41DE-ADB6-5FF28F1E7F3F}"/>
                </a:ext>
              </a:extLst>
            </p:cNvPr>
            <p:cNvSpPr>
              <a:spLocks/>
            </p:cNvSpPr>
            <p:nvPr userDrawn="1"/>
          </p:nvSpPr>
          <p:spPr bwMode="auto">
            <a:xfrm flipH="1">
              <a:off x="6305212"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88" name="Freeform 30">
              <a:extLst>
                <a:ext uri="{FF2B5EF4-FFF2-40B4-BE49-F238E27FC236}">
                  <a16:creationId xmlns:a16="http://schemas.microsoft.com/office/drawing/2014/main" id="{E79B9E7A-1FE4-445E-8762-8A0CD2ADAD0D}"/>
                </a:ext>
              </a:extLst>
            </p:cNvPr>
            <p:cNvSpPr>
              <a:spLocks/>
            </p:cNvSpPr>
            <p:nvPr userDrawn="1"/>
          </p:nvSpPr>
          <p:spPr bwMode="auto">
            <a:xfrm flipH="1">
              <a:off x="5979072"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89" name="Freeform 31">
              <a:extLst>
                <a:ext uri="{FF2B5EF4-FFF2-40B4-BE49-F238E27FC236}">
                  <a16:creationId xmlns:a16="http://schemas.microsoft.com/office/drawing/2014/main" id="{8B498E98-9565-4A6D-9783-857C0CEAA3BE}"/>
                </a:ext>
              </a:extLst>
            </p:cNvPr>
            <p:cNvSpPr>
              <a:spLocks/>
            </p:cNvSpPr>
            <p:nvPr userDrawn="1"/>
          </p:nvSpPr>
          <p:spPr bwMode="auto">
            <a:xfrm flipH="1">
              <a:off x="6412307"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90" name="Freeform 32">
              <a:extLst>
                <a:ext uri="{FF2B5EF4-FFF2-40B4-BE49-F238E27FC236}">
                  <a16:creationId xmlns:a16="http://schemas.microsoft.com/office/drawing/2014/main" id="{9915BEAD-5A39-4D6F-AB16-BB3BD1F60AA8}"/>
                </a:ext>
              </a:extLst>
            </p:cNvPr>
            <p:cNvSpPr>
              <a:spLocks/>
            </p:cNvSpPr>
            <p:nvPr userDrawn="1"/>
          </p:nvSpPr>
          <p:spPr bwMode="auto">
            <a:xfrm flipH="1">
              <a:off x="6086166"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91" name="Freeform 29">
              <a:extLst>
                <a:ext uri="{FF2B5EF4-FFF2-40B4-BE49-F238E27FC236}">
                  <a16:creationId xmlns:a16="http://schemas.microsoft.com/office/drawing/2014/main" id="{3A054EDD-46E6-4BFA-8EDA-3A3B36E07F9F}"/>
                </a:ext>
              </a:extLst>
            </p:cNvPr>
            <p:cNvSpPr>
              <a:spLocks/>
            </p:cNvSpPr>
            <p:nvPr userDrawn="1"/>
          </p:nvSpPr>
          <p:spPr bwMode="auto">
            <a:xfrm flipH="1">
              <a:off x="5650444"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92" name="Freeform 30">
              <a:extLst>
                <a:ext uri="{FF2B5EF4-FFF2-40B4-BE49-F238E27FC236}">
                  <a16:creationId xmlns:a16="http://schemas.microsoft.com/office/drawing/2014/main" id="{C1E6A53E-70F6-4A4A-A6D1-0D38FFEFFC0E}"/>
                </a:ext>
              </a:extLst>
            </p:cNvPr>
            <p:cNvSpPr>
              <a:spLocks/>
            </p:cNvSpPr>
            <p:nvPr userDrawn="1"/>
          </p:nvSpPr>
          <p:spPr bwMode="auto">
            <a:xfrm flipH="1">
              <a:off x="5324303"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93" name="Freeform 31">
              <a:extLst>
                <a:ext uri="{FF2B5EF4-FFF2-40B4-BE49-F238E27FC236}">
                  <a16:creationId xmlns:a16="http://schemas.microsoft.com/office/drawing/2014/main" id="{0847C902-8369-4CF9-9A1E-6E824E4F6E1B}"/>
                </a:ext>
              </a:extLst>
            </p:cNvPr>
            <p:cNvSpPr>
              <a:spLocks/>
            </p:cNvSpPr>
            <p:nvPr userDrawn="1"/>
          </p:nvSpPr>
          <p:spPr bwMode="auto">
            <a:xfrm flipH="1">
              <a:off x="5757538"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94" name="Freeform 32">
              <a:extLst>
                <a:ext uri="{FF2B5EF4-FFF2-40B4-BE49-F238E27FC236}">
                  <a16:creationId xmlns:a16="http://schemas.microsoft.com/office/drawing/2014/main" id="{F51AD32E-1551-4707-B22D-9DE28F1E32FD}"/>
                </a:ext>
              </a:extLst>
            </p:cNvPr>
            <p:cNvSpPr>
              <a:spLocks/>
            </p:cNvSpPr>
            <p:nvPr userDrawn="1"/>
          </p:nvSpPr>
          <p:spPr bwMode="auto">
            <a:xfrm flipH="1">
              <a:off x="5431398"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95" name="Freeform 29">
              <a:extLst>
                <a:ext uri="{FF2B5EF4-FFF2-40B4-BE49-F238E27FC236}">
                  <a16:creationId xmlns:a16="http://schemas.microsoft.com/office/drawing/2014/main" id="{F5F52CFD-D509-4CEE-AE3C-1E8820ABDB11}"/>
                </a:ext>
              </a:extLst>
            </p:cNvPr>
            <p:cNvSpPr>
              <a:spLocks/>
            </p:cNvSpPr>
            <p:nvPr userDrawn="1"/>
          </p:nvSpPr>
          <p:spPr bwMode="auto">
            <a:xfrm flipH="1">
              <a:off x="4995675"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96" name="Freeform 30">
              <a:extLst>
                <a:ext uri="{FF2B5EF4-FFF2-40B4-BE49-F238E27FC236}">
                  <a16:creationId xmlns:a16="http://schemas.microsoft.com/office/drawing/2014/main" id="{AE5F8FA5-6225-47A1-BD8B-DEF29B20D0AE}"/>
                </a:ext>
              </a:extLst>
            </p:cNvPr>
            <p:cNvSpPr>
              <a:spLocks/>
            </p:cNvSpPr>
            <p:nvPr userDrawn="1"/>
          </p:nvSpPr>
          <p:spPr bwMode="auto">
            <a:xfrm flipH="1">
              <a:off x="4669534"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97" name="Freeform 31">
              <a:extLst>
                <a:ext uri="{FF2B5EF4-FFF2-40B4-BE49-F238E27FC236}">
                  <a16:creationId xmlns:a16="http://schemas.microsoft.com/office/drawing/2014/main" id="{00AD553A-E251-4741-A8B8-AC425803B283}"/>
                </a:ext>
              </a:extLst>
            </p:cNvPr>
            <p:cNvSpPr>
              <a:spLocks/>
            </p:cNvSpPr>
            <p:nvPr userDrawn="1"/>
          </p:nvSpPr>
          <p:spPr bwMode="auto">
            <a:xfrm flipH="1">
              <a:off x="5102769"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98" name="Freeform 32">
              <a:extLst>
                <a:ext uri="{FF2B5EF4-FFF2-40B4-BE49-F238E27FC236}">
                  <a16:creationId xmlns:a16="http://schemas.microsoft.com/office/drawing/2014/main" id="{620D7601-2FFB-4AB7-ADAF-0372789A496B}"/>
                </a:ext>
              </a:extLst>
            </p:cNvPr>
            <p:cNvSpPr>
              <a:spLocks/>
            </p:cNvSpPr>
            <p:nvPr userDrawn="1"/>
          </p:nvSpPr>
          <p:spPr bwMode="auto">
            <a:xfrm flipH="1">
              <a:off x="4776629"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99" name="Freeform 521">
              <a:extLst>
                <a:ext uri="{FF2B5EF4-FFF2-40B4-BE49-F238E27FC236}">
                  <a16:creationId xmlns:a16="http://schemas.microsoft.com/office/drawing/2014/main" id="{7CC481C5-CBCA-4938-9317-06D30CB61A0E}"/>
                </a:ext>
              </a:extLst>
            </p:cNvPr>
            <p:cNvSpPr>
              <a:spLocks/>
            </p:cNvSpPr>
            <p:nvPr userDrawn="1"/>
          </p:nvSpPr>
          <p:spPr bwMode="auto">
            <a:xfrm flipH="1">
              <a:off x="4340906"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00" name="Freeform 522">
              <a:extLst>
                <a:ext uri="{FF2B5EF4-FFF2-40B4-BE49-F238E27FC236}">
                  <a16:creationId xmlns:a16="http://schemas.microsoft.com/office/drawing/2014/main" id="{4390D331-8BAF-43EC-AA81-47BDAAD23728}"/>
                </a:ext>
              </a:extLst>
            </p:cNvPr>
            <p:cNvSpPr>
              <a:spLocks/>
            </p:cNvSpPr>
            <p:nvPr userDrawn="1"/>
          </p:nvSpPr>
          <p:spPr bwMode="auto">
            <a:xfrm flipH="1">
              <a:off x="4014765"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01" name="Freeform 523">
              <a:extLst>
                <a:ext uri="{FF2B5EF4-FFF2-40B4-BE49-F238E27FC236}">
                  <a16:creationId xmlns:a16="http://schemas.microsoft.com/office/drawing/2014/main" id="{EC41EF87-4F67-45D5-B0C2-E1ED9D4C950B}"/>
                </a:ext>
              </a:extLst>
            </p:cNvPr>
            <p:cNvSpPr>
              <a:spLocks/>
            </p:cNvSpPr>
            <p:nvPr userDrawn="1"/>
          </p:nvSpPr>
          <p:spPr bwMode="auto">
            <a:xfrm flipH="1">
              <a:off x="4447999"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02" name="Freeform 524">
              <a:extLst>
                <a:ext uri="{FF2B5EF4-FFF2-40B4-BE49-F238E27FC236}">
                  <a16:creationId xmlns:a16="http://schemas.microsoft.com/office/drawing/2014/main" id="{8504F518-73C8-4C62-BD8B-8DBEABE06BF5}"/>
                </a:ext>
              </a:extLst>
            </p:cNvPr>
            <p:cNvSpPr>
              <a:spLocks/>
            </p:cNvSpPr>
            <p:nvPr userDrawn="1"/>
          </p:nvSpPr>
          <p:spPr bwMode="auto">
            <a:xfrm flipH="1">
              <a:off x="4121860"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03" name="Freeform 29">
              <a:extLst>
                <a:ext uri="{FF2B5EF4-FFF2-40B4-BE49-F238E27FC236}">
                  <a16:creationId xmlns:a16="http://schemas.microsoft.com/office/drawing/2014/main" id="{85666856-FDFD-4A1B-8839-FF9140B4F1A4}"/>
                </a:ext>
              </a:extLst>
            </p:cNvPr>
            <p:cNvSpPr>
              <a:spLocks/>
            </p:cNvSpPr>
            <p:nvPr userDrawn="1"/>
          </p:nvSpPr>
          <p:spPr bwMode="auto">
            <a:xfrm flipH="1">
              <a:off x="3686136"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04" name="Freeform 31">
              <a:extLst>
                <a:ext uri="{FF2B5EF4-FFF2-40B4-BE49-F238E27FC236}">
                  <a16:creationId xmlns:a16="http://schemas.microsoft.com/office/drawing/2014/main" id="{1F2CFB71-F2D6-403C-953F-4175EAF28C8C}"/>
                </a:ext>
              </a:extLst>
            </p:cNvPr>
            <p:cNvSpPr>
              <a:spLocks/>
            </p:cNvSpPr>
            <p:nvPr userDrawn="1"/>
          </p:nvSpPr>
          <p:spPr bwMode="auto">
            <a:xfrm flipH="1">
              <a:off x="3793231"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05" name="Freeform 29">
              <a:extLst>
                <a:ext uri="{FF2B5EF4-FFF2-40B4-BE49-F238E27FC236}">
                  <a16:creationId xmlns:a16="http://schemas.microsoft.com/office/drawing/2014/main" id="{BB5F7F24-9D5C-42F3-8F4E-819FE5D91282}"/>
                </a:ext>
              </a:extLst>
            </p:cNvPr>
            <p:cNvSpPr>
              <a:spLocks/>
            </p:cNvSpPr>
            <p:nvPr userDrawn="1"/>
          </p:nvSpPr>
          <p:spPr bwMode="auto">
            <a:xfrm flipH="1">
              <a:off x="3357508"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06" name="Freeform 30">
              <a:extLst>
                <a:ext uri="{FF2B5EF4-FFF2-40B4-BE49-F238E27FC236}">
                  <a16:creationId xmlns:a16="http://schemas.microsoft.com/office/drawing/2014/main" id="{2F2CCFB0-04D7-40B8-B976-349093F2F3C0}"/>
                </a:ext>
              </a:extLst>
            </p:cNvPr>
            <p:cNvSpPr>
              <a:spLocks/>
            </p:cNvSpPr>
            <p:nvPr userDrawn="1"/>
          </p:nvSpPr>
          <p:spPr bwMode="auto">
            <a:xfrm flipH="1">
              <a:off x="3031367"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07" name="Freeform 31">
              <a:extLst>
                <a:ext uri="{FF2B5EF4-FFF2-40B4-BE49-F238E27FC236}">
                  <a16:creationId xmlns:a16="http://schemas.microsoft.com/office/drawing/2014/main" id="{7A31D7EF-F0E9-49A2-831C-6BC9C6636107}"/>
                </a:ext>
              </a:extLst>
            </p:cNvPr>
            <p:cNvSpPr>
              <a:spLocks/>
            </p:cNvSpPr>
            <p:nvPr userDrawn="1"/>
          </p:nvSpPr>
          <p:spPr bwMode="auto">
            <a:xfrm flipH="1">
              <a:off x="3464602"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08" name="Freeform 32">
              <a:extLst>
                <a:ext uri="{FF2B5EF4-FFF2-40B4-BE49-F238E27FC236}">
                  <a16:creationId xmlns:a16="http://schemas.microsoft.com/office/drawing/2014/main" id="{E74515D6-90D4-424F-B0DF-5263CC8FC4D1}"/>
                </a:ext>
              </a:extLst>
            </p:cNvPr>
            <p:cNvSpPr>
              <a:spLocks/>
            </p:cNvSpPr>
            <p:nvPr userDrawn="1"/>
          </p:nvSpPr>
          <p:spPr bwMode="auto">
            <a:xfrm flipH="1">
              <a:off x="3138462"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09" name="Freeform 29">
              <a:extLst>
                <a:ext uri="{FF2B5EF4-FFF2-40B4-BE49-F238E27FC236}">
                  <a16:creationId xmlns:a16="http://schemas.microsoft.com/office/drawing/2014/main" id="{405CE857-C882-45B2-9A83-71F3F4E2A8DF}"/>
                </a:ext>
              </a:extLst>
            </p:cNvPr>
            <p:cNvSpPr>
              <a:spLocks/>
            </p:cNvSpPr>
            <p:nvPr userDrawn="1"/>
          </p:nvSpPr>
          <p:spPr bwMode="auto">
            <a:xfrm flipH="1">
              <a:off x="2702739"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10" name="Freeform 30">
              <a:extLst>
                <a:ext uri="{FF2B5EF4-FFF2-40B4-BE49-F238E27FC236}">
                  <a16:creationId xmlns:a16="http://schemas.microsoft.com/office/drawing/2014/main" id="{39CE3DC5-15D2-4C32-9F0C-5DECC998757C}"/>
                </a:ext>
              </a:extLst>
            </p:cNvPr>
            <p:cNvSpPr>
              <a:spLocks/>
            </p:cNvSpPr>
            <p:nvPr userDrawn="1"/>
          </p:nvSpPr>
          <p:spPr bwMode="auto">
            <a:xfrm flipH="1">
              <a:off x="2376598"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11" name="Freeform 31">
              <a:extLst>
                <a:ext uri="{FF2B5EF4-FFF2-40B4-BE49-F238E27FC236}">
                  <a16:creationId xmlns:a16="http://schemas.microsoft.com/office/drawing/2014/main" id="{9B3D6FF0-FD04-48BD-9AC9-61F1B4C713DB}"/>
                </a:ext>
              </a:extLst>
            </p:cNvPr>
            <p:cNvSpPr>
              <a:spLocks/>
            </p:cNvSpPr>
            <p:nvPr userDrawn="1"/>
          </p:nvSpPr>
          <p:spPr bwMode="auto">
            <a:xfrm flipH="1">
              <a:off x="2809833"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12" name="Freeform 32">
              <a:extLst>
                <a:ext uri="{FF2B5EF4-FFF2-40B4-BE49-F238E27FC236}">
                  <a16:creationId xmlns:a16="http://schemas.microsoft.com/office/drawing/2014/main" id="{55AD8B73-7F23-4953-A821-5C71E924EE66}"/>
                </a:ext>
              </a:extLst>
            </p:cNvPr>
            <p:cNvSpPr>
              <a:spLocks/>
            </p:cNvSpPr>
            <p:nvPr userDrawn="1"/>
          </p:nvSpPr>
          <p:spPr bwMode="auto">
            <a:xfrm flipH="1">
              <a:off x="2483693"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13" name="Freeform 29">
              <a:extLst>
                <a:ext uri="{FF2B5EF4-FFF2-40B4-BE49-F238E27FC236}">
                  <a16:creationId xmlns:a16="http://schemas.microsoft.com/office/drawing/2014/main" id="{BC7C1AE2-E345-4BEB-B2D8-B3527422AA65}"/>
                </a:ext>
              </a:extLst>
            </p:cNvPr>
            <p:cNvSpPr>
              <a:spLocks/>
            </p:cNvSpPr>
            <p:nvPr userDrawn="1"/>
          </p:nvSpPr>
          <p:spPr bwMode="auto">
            <a:xfrm flipH="1">
              <a:off x="2047970"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14" name="Freeform 30">
              <a:extLst>
                <a:ext uri="{FF2B5EF4-FFF2-40B4-BE49-F238E27FC236}">
                  <a16:creationId xmlns:a16="http://schemas.microsoft.com/office/drawing/2014/main" id="{AE3DF518-18F0-4594-A49B-320DBC91C5D1}"/>
                </a:ext>
              </a:extLst>
            </p:cNvPr>
            <p:cNvSpPr>
              <a:spLocks/>
            </p:cNvSpPr>
            <p:nvPr userDrawn="1"/>
          </p:nvSpPr>
          <p:spPr bwMode="auto">
            <a:xfrm flipH="1">
              <a:off x="1721830"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15" name="Freeform 31">
              <a:extLst>
                <a:ext uri="{FF2B5EF4-FFF2-40B4-BE49-F238E27FC236}">
                  <a16:creationId xmlns:a16="http://schemas.microsoft.com/office/drawing/2014/main" id="{3B006AD8-014D-4405-89E0-C042C724EE8E}"/>
                </a:ext>
              </a:extLst>
            </p:cNvPr>
            <p:cNvSpPr>
              <a:spLocks/>
            </p:cNvSpPr>
            <p:nvPr userDrawn="1"/>
          </p:nvSpPr>
          <p:spPr bwMode="auto">
            <a:xfrm flipH="1">
              <a:off x="2155065"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16" name="Freeform 32">
              <a:extLst>
                <a:ext uri="{FF2B5EF4-FFF2-40B4-BE49-F238E27FC236}">
                  <a16:creationId xmlns:a16="http://schemas.microsoft.com/office/drawing/2014/main" id="{8C1BCB6A-7558-45BB-A05E-3F1EEAE9C593}"/>
                </a:ext>
              </a:extLst>
            </p:cNvPr>
            <p:cNvSpPr>
              <a:spLocks/>
            </p:cNvSpPr>
            <p:nvPr userDrawn="1"/>
          </p:nvSpPr>
          <p:spPr bwMode="auto">
            <a:xfrm flipH="1">
              <a:off x="1828924"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17" name="Freeform 29">
              <a:extLst>
                <a:ext uri="{FF2B5EF4-FFF2-40B4-BE49-F238E27FC236}">
                  <a16:creationId xmlns:a16="http://schemas.microsoft.com/office/drawing/2014/main" id="{06D7BA0B-491B-4753-B7E8-709D6B4DA29A}"/>
                </a:ext>
              </a:extLst>
            </p:cNvPr>
            <p:cNvSpPr>
              <a:spLocks/>
            </p:cNvSpPr>
            <p:nvPr userDrawn="1"/>
          </p:nvSpPr>
          <p:spPr bwMode="auto">
            <a:xfrm flipH="1">
              <a:off x="1393201"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18" name="Freeform 30">
              <a:extLst>
                <a:ext uri="{FF2B5EF4-FFF2-40B4-BE49-F238E27FC236}">
                  <a16:creationId xmlns:a16="http://schemas.microsoft.com/office/drawing/2014/main" id="{B1DBAF15-6885-4F93-8FFF-382A0071A075}"/>
                </a:ext>
              </a:extLst>
            </p:cNvPr>
            <p:cNvSpPr>
              <a:spLocks/>
            </p:cNvSpPr>
            <p:nvPr userDrawn="1"/>
          </p:nvSpPr>
          <p:spPr bwMode="auto">
            <a:xfrm flipH="1">
              <a:off x="1067060"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19" name="Freeform 31">
              <a:extLst>
                <a:ext uri="{FF2B5EF4-FFF2-40B4-BE49-F238E27FC236}">
                  <a16:creationId xmlns:a16="http://schemas.microsoft.com/office/drawing/2014/main" id="{ACFF2DCE-0E0E-4FB4-AC0E-AE8F1FADFA47}"/>
                </a:ext>
              </a:extLst>
            </p:cNvPr>
            <p:cNvSpPr>
              <a:spLocks/>
            </p:cNvSpPr>
            <p:nvPr userDrawn="1"/>
          </p:nvSpPr>
          <p:spPr bwMode="auto">
            <a:xfrm flipH="1">
              <a:off x="1500296"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20" name="Freeform 32">
              <a:extLst>
                <a:ext uri="{FF2B5EF4-FFF2-40B4-BE49-F238E27FC236}">
                  <a16:creationId xmlns:a16="http://schemas.microsoft.com/office/drawing/2014/main" id="{7D8A1C9A-F3EE-44EF-B1C6-5ADC2AB65FAD}"/>
                </a:ext>
              </a:extLst>
            </p:cNvPr>
            <p:cNvSpPr>
              <a:spLocks/>
            </p:cNvSpPr>
            <p:nvPr userDrawn="1"/>
          </p:nvSpPr>
          <p:spPr bwMode="auto">
            <a:xfrm flipH="1">
              <a:off x="1174155"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21" name="Freeform 543">
              <a:extLst>
                <a:ext uri="{FF2B5EF4-FFF2-40B4-BE49-F238E27FC236}">
                  <a16:creationId xmlns:a16="http://schemas.microsoft.com/office/drawing/2014/main" id="{8D31C02C-ECA9-47DB-AFC1-95A662649DEB}"/>
                </a:ext>
              </a:extLst>
            </p:cNvPr>
            <p:cNvSpPr>
              <a:spLocks/>
            </p:cNvSpPr>
            <p:nvPr userDrawn="1"/>
          </p:nvSpPr>
          <p:spPr bwMode="auto">
            <a:xfrm flipH="1">
              <a:off x="738433"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22" name="Freeform 544">
              <a:extLst>
                <a:ext uri="{FF2B5EF4-FFF2-40B4-BE49-F238E27FC236}">
                  <a16:creationId xmlns:a16="http://schemas.microsoft.com/office/drawing/2014/main" id="{7119BBF5-4BAF-4783-975C-0BAE53E06C59}"/>
                </a:ext>
              </a:extLst>
            </p:cNvPr>
            <p:cNvSpPr>
              <a:spLocks/>
            </p:cNvSpPr>
            <p:nvPr userDrawn="1"/>
          </p:nvSpPr>
          <p:spPr bwMode="auto">
            <a:xfrm flipH="1">
              <a:off x="412291"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23" name="Freeform 545">
              <a:extLst>
                <a:ext uri="{FF2B5EF4-FFF2-40B4-BE49-F238E27FC236}">
                  <a16:creationId xmlns:a16="http://schemas.microsoft.com/office/drawing/2014/main" id="{60FC0D9C-1D31-44B8-9724-3C9763D9009C}"/>
                </a:ext>
              </a:extLst>
            </p:cNvPr>
            <p:cNvSpPr>
              <a:spLocks/>
            </p:cNvSpPr>
            <p:nvPr userDrawn="1"/>
          </p:nvSpPr>
          <p:spPr bwMode="auto">
            <a:xfrm flipH="1">
              <a:off x="845526"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24" name="Freeform 546">
              <a:extLst>
                <a:ext uri="{FF2B5EF4-FFF2-40B4-BE49-F238E27FC236}">
                  <a16:creationId xmlns:a16="http://schemas.microsoft.com/office/drawing/2014/main" id="{E734F067-AC1A-462F-B0E7-76A01487A7B9}"/>
                </a:ext>
              </a:extLst>
            </p:cNvPr>
            <p:cNvSpPr>
              <a:spLocks/>
            </p:cNvSpPr>
            <p:nvPr userDrawn="1"/>
          </p:nvSpPr>
          <p:spPr bwMode="auto">
            <a:xfrm flipH="1">
              <a:off x="519387"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25" name="Freeform 29">
              <a:extLst>
                <a:ext uri="{FF2B5EF4-FFF2-40B4-BE49-F238E27FC236}">
                  <a16:creationId xmlns:a16="http://schemas.microsoft.com/office/drawing/2014/main" id="{EC3FABBB-B8A8-4FA2-B85B-8C13947C6C9D}"/>
                </a:ext>
              </a:extLst>
            </p:cNvPr>
            <p:cNvSpPr>
              <a:spLocks/>
            </p:cNvSpPr>
            <p:nvPr userDrawn="1"/>
          </p:nvSpPr>
          <p:spPr bwMode="auto">
            <a:xfrm flipH="1">
              <a:off x="83663"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26" name="Freeform 31">
              <a:extLst>
                <a:ext uri="{FF2B5EF4-FFF2-40B4-BE49-F238E27FC236}">
                  <a16:creationId xmlns:a16="http://schemas.microsoft.com/office/drawing/2014/main" id="{11705EB2-6098-4F4C-B24F-715E341EFD0E}"/>
                </a:ext>
              </a:extLst>
            </p:cNvPr>
            <p:cNvSpPr>
              <a:spLocks/>
            </p:cNvSpPr>
            <p:nvPr userDrawn="1"/>
          </p:nvSpPr>
          <p:spPr bwMode="auto">
            <a:xfrm flipH="1">
              <a:off x="190757"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79" name="Freeform 30">
              <a:extLst>
                <a:ext uri="{FF2B5EF4-FFF2-40B4-BE49-F238E27FC236}">
                  <a16:creationId xmlns:a16="http://schemas.microsoft.com/office/drawing/2014/main" id="{AB37FD2C-9E00-4BC8-ABBD-CB89D6A6A7FF}"/>
                </a:ext>
              </a:extLst>
            </p:cNvPr>
            <p:cNvSpPr>
              <a:spLocks/>
            </p:cNvSpPr>
            <p:nvPr userDrawn="1"/>
          </p:nvSpPr>
          <p:spPr bwMode="auto">
            <a:xfrm flipH="1">
              <a:off x="11874480"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80" name="Freeform 32">
              <a:extLst>
                <a:ext uri="{FF2B5EF4-FFF2-40B4-BE49-F238E27FC236}">
                  <a16:creationId xmlns:a16="http://schemas.microsoft.com/office/drawing/2014/main" id="{81FCB7E9-DF42-4DFA-8CBC-6E2E558F9709}"/>
                </a:ext>
              </a:extLst>
            </p:cNvPr>
            <p:cNvSpPr>
              <a:spLocks/>
            </p:cNvSpPr>
            <p:nvPr userDrawn="1"/>
          </p:nvSpPr>
          <p:spPr bwMode="auto">
            <a:xfrm flipH="1">
              <a:off x="11981575"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81" name="Freeform 403">
              <a:extLst>
                <a:ext uri="{FF2B5EF4-FFF2-40B4-BE49-F238E27FC236}">
                  <a16:creationId xmlns:a16="http://schemas.microsoft.com/office/drawing/2014/main" id="{3BB3266A-CA1B-40F7-BE0C-E8248A19BC84}"/>
                </a:ext>
              </a:extLst>
            </p:cNvPr>
            <p:cNvSpPr>
              <a:spLocks/>
            </p:cNvSpPr>
            <p:nvPr userDrawn="1"/>
          </p:nvSpPr>
          <p:spPr bwMode="auto">
            <a:xfrm flipH="1">
              <a:off x="11545853"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82" name="Freeform 404">
              <a:extLst>
                <a:ext uri="{FF2B5EF4-FFF2-40B4-BE49-F238E27FC236}">
                  <a16:creationId xmlns:a16="http://schemas.microsoft.com/office/drawing/2014/main" id="{7068B3ED-3349-4B2F-B97A-7C7D7E747014}"/>
                </a:ext>
              </a:extLst>
            </p:cNvPr>
            <p:cNvSpPr>
              <a:spLocks/>
            </p:cNvSpPr>
            <p:nvPr userDrawn="1"/>
          </p:nvSpPr>
          <p:spPr bwMode="auto">
            <a:xfrm flipH="1">
              <a:off x="11219711"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83" name="Freeform 405">
              <a:extLst>
                <a:ext uri="{FF2B5EF4-FFF2-40B4-BE49-F238E27FC236}">
                  <a16:creationId xmlns:a16="http://schemas.microsoft.com/office/drawing/2014/main" id="{7489CBA4-6F95-4D46-BEA4-CDF605EBD7E0}"/>
                </a:ext>
              </a:extLst>
            </p:cNvPr>
            <p:cNvSpPr>
              <a:spLocks/>
            </p:cNvSpPr>
            <p:nvPr userDrawn="1"/>
          </p:nvSpPr>
          <p:spPr bwMode="auto">
            <a:xfrm flipH="1">
              <a:off x="11652945"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84" name="Freeform 406">
              <a:extLst>
                <a:ext uri="{FF2B5EF4-FFF2-40B4-BE49-F238E27FC236}">
                  <a16:creationId xmlns:a16="http://schemas.microsoft.com/office/drawing/2014/main" id="{59D3E069-0B6A-4F72-AD06-60AC6D3C3C9B}"/>
                </a:ext>
              </a:extLst>
            </p:cNvPr>
            <p:cNvSpPr>
              <a:spLocks/>
            </p:cNvSpPr>
            <p:nvPr userDrawn="1"/>
          </p:nvSpPr>
          <p:spPr bwMode="auto">
            <a:xfrm flipH="1">
              <a:off x="11326806"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85" name="Freeform 29">
              <a:extLst>
                <a:ext uri="{FF2B5EF4-FFF2-40B4-BE49-F238E27FC236}">
                  <a16:creationId xmlns:a16="http://schemas.microsoft.com/office/drawing/2014/main" id="{250DC0F7-E1F3-4C96-8CBC-7E56820F5239}"/>
                </a:ext>
              </a:extLst>
            </p:cNvPr>
            <p:cNvSpPr>
              <a:spLocks/>
            </p:cNvSpPr>
            <p:nvPr userDrawn="1"/>
          </p:nvSpPr>
          <p:spPr bwMode="auto">
            <a:xfrm flipH="1">
              <a:off x="10891083"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86" name="Freeform 31">
              <a:extLst>
                <a:ext uri="{FF2B5EF4-FFF2-40B4-BE49-F238E27FC236}">
                  <a16:creationId xmlns:a16="http://schemas.microsoft.com/office/drawing/2014/main" id="{F12D4549-53E7-4C67-A14A-0D964BFA4231}"/>
                </a:ext>
              </a:extLst>
            </p:cNvPr>
            <p:cNvSpPr>
              <a:spLocks/>
            </p:cNvSpPr>
            <p:nvPr userDrawn="1"/>
          </p:nvSpPr>
          <p:spPr bwMode="auto">
            <a:xfrm flipH="1">
              <a:off x="10998177"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87" name="Freeform 29">
              <a:extLst>
                <a:ext uri="{FF2B5EF4-FFF2-40B4-BE49-F238E27FC236}">
                  <a16:creationId xmlns:a16="http://schemas.microsoft.com/office/drawing/2014/main" id="{19951FF1-60C6-47B1-AF2C-F40C4EE753F5}"/>
                </a:ext>
              </a:extLst>
            </p:cNvPr>
            <p:cNvSpPr>
              <a:spLocks/>
            </p:cNvSpPr>
            <p:nvPr userDrawn="1"/>
          </p:nvSpPr>
          <p:spPr bwMode="auto">
            <a:xfrm flipH="1">
              <a:off x="10562455"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88" name="Freeform 30">
              <a:extLst>
                <a:ext uri="{FF2B5EF4-FFF2-40B4-BE49-F238E27FC236}">
                  <a16:creationId xmlns:a16="http://schemas.microsoft.com/office/drawing/2014/main" id="{3ED012F8-EE57-4D38-AAD4-71CB3021FCE9}"/>
                </a:ext>
              </a:extLst>
            </p:cNvPr>
            <p:cNvSpPr>
              <a:spLocks/>
            </p:cNvSpPr>
            <p:nvPr userDrawn="1"/>
          </p:nvSpPr>
          <p:spPr bwMode="auto">
            <a:xfrm flipH="1">
              <a:off x="10236313"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89" name="Freeform 31">
              <a:extLst>
                <a:ext uri="{FF2B5EF4-FFF2-40B4-BE49-F238E27FC236}">
                  <a16:creationId xmlns:a16="http://schemas.microsoft.com/office/drawing/2014/main" id="{F3F16648-94AE-4AE9-8C3D-4E6FD8A31AFD}"/>
                </a:ext>
              </a:extLst>
            </p:cNvPr>
            <p:cNvSpPr>
              <a:spLocks/>
            </p:cNvSpPr>
            <p:nvPr userDrawn="1"/>
          </p:nvSpPr>
          <p:spPr bwMode="auto">
            <a:xfrm flipH="1">
              <a:off x="10669548"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90" name="Freeform 32">
              <a:extLst>
                <a:ext uri="{FF2B5EF4-FFF2-40B4-BE49-F238E27FC236}">
                  <a16:creationId xmlns:a16="http://schemas.microsoft.com/office/drawing/2014/main" id="{CD7E7518-1B9B-4598-9C91-FA90439330F8}"/>
                </a:ext>
              </a:extLst>
            </p:cNvPr>
            <p:cNvSpPr>
              <a:spLocks/>
            </p:cNvSpPr>
            <p:nvPr userDrawn="1"/>
          </p:nvSpPr>
          <p:spPr bwMode="auto">
            <a:xfrm flipH="1">
              <a:off x="10343408"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91" name="Freeform 29">
              <a:extLst>
                <a:ext uri="{FF2B5EF4-FFF2-40B4-BE49-F238E27FC236}">
                  <a16:creationId xmlns:a16="http://schemas.microsoft.com/office/drawing/2014/main" id="{3941B248-CCDE-4636-B2D4-383A2A8184C3}"/>
                </a:ext>
              </a:extLst>
            </p:cNvPr>
            <p:cNvSpPr>
              <a:spLocks/>
            </p:cNvSpPr>
            <p:nvPr userDrawn="1"/>
          </p:nvSpPr>
          <p:spPr bwMode="auto">
            <a:xfrm flipH="1">
              <a:off x="9907685"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92" name="Freeform 30">
              <a:extLst>
                <a:ext uri="{FF2B5EF4-FFF2-40B4-BE49-F238E27FC236}">
                  <a16:creationId xmlns:a16="http://schemas.microsoft.com/office/drawing/2014/main" id="{EC354383-FE6D-432D-9B44-9678692D2070}"/>
                </a:ext>
              </a:extLst>
            </p:cNvPr>
            <p:cNvSpPr>
              <a:spLocks/>
            </p:cNvSpPr>
            <p:nvPr userDrawn="1"/>
          </p:nvSpPr>
          <p:spPr bwMode="auto">
            <a:xfrm flipH="1">
              <a:off x="9581544"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93" name="Freeform 31">
              <a:extLst>
                <a:ext uri="{FF2B5EF4-FFF2-40B4-BE49-F238E27FC236}">
                  <a16:creationId xmlns:a16="http://schemas.microsoft.com/office/drawing/2014/main" id="{AD655EA7-4C03-4551-87A3-EE80F968B479}"/>
                </a:ext>
              </a:extLst>
            </p:cNvPr>
            <p:cNvSpPr>
              <a:spLocks/>
            </p:cNvSpPr>
            <p:nvPr userDrawn="1"/>
          </p:nvSpPr>
          <p:spPr bwMode="auto">
            <a:xfrm flipH="1">
              <a:off x="10014780"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94" name="Freeform 32">
              <a:extLst>
                <a:ext uri="{FF2B5EF4-FFF2-40B4-BE49-F238E27FC236}">
                  <a16:creationId xmlns:a16="http://schemas.microsoft.com/office/drawing/2014/main" id="{7C467E05-4239-4004-BB79-DBDF28E8E146}"/>
                </a:ext>
              </a:extLst>
            </p:cNvPr>
            <p:cNvSpPr>
              <a:spLocks/>
            </p:cNvSpPr>
            <p:nvPr userDrawn="1"/>
          </p:nvSpPr>
          <p:spPr bwMode="auto">
            <a:xfrm flipH="1">
              <a:off x="9688639"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95" name="Freeform 29">
              <a:extLst>
                <a:ext uri="{FF2B5EF4-FFF2-40B4-BE49-F238E27FC236}">
                  <a16:creationId xmlns:a16="http://schemas.microsoft.com/office/drawing/2014/main" id="{654A7B82-19E5-4C52-9815-6360825A97C1}"/>
                </a:ext>
              </a:extLst>
            </p:cNvPr>
            <p:cNvSpPr>
              <a:spLocks/>
            </p:cNvSpPr>
            <p:nvPr userDrawn="1"/>
          </p:nvSpPr>
          <p:spPr bwMode="auto">
            <a:xfrm flipH="1">
              <a:off x="9252916"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96" name="Freeform 30">
              <a:extLst>
                <a:ext uri="{FF2B5EF4-FFF2-40B4-BE49-F238E27FC236}">
                  <a16:creationId xmlns:a16="http://schemas.microsoft.com/office/drawing/2014/main" id="{BE9C8B7C-90B5-4D20-A3A6-C6A6C0AB1AB6}"/>
                </a:ext>
              </a:extLst>
            </p:cNvPr>
            <p:cNvSpPr>
              <a:spLocks/>
            </p:cNvSpPr>
            <p:nvPr userDrawn="1"/>
          </p:nvSpPr>
          <p:spPr bwMode="auto">
            <a:xfrm flipH="1">
              <a:off x="8926775"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97" name="Freeform 31">
              <a:extLst>
                <a:ext uri="{FF2B5EF4-FFF2-40B4-BE49-F238E27FC236}">
                  <a16:creationId xmlns:a16="http://schemas.microsoft.com/office/drawing/2014/main" id="{BDB01185-BFCF-41D8-89FD-6223C8645604}"/>
                </a:ext>
              </a:extLst>
            </p:cNvPr>
            <p:cNvSpPr>
              <a:spLocks/>
            </p:cNvSpPr>
            <p:nvPr userDrawn="1"/>
          </p:nvSpPr>
          <p:spPr bwMode="auto">
            <a:xfrm flipH="1">
              <a:off x="9360011"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98" name="Freeform 32">
              <a:extLst>
                <a:ext uri="{FF2B5EF4-FFF2-40B4-BE49-F238E27FC236}">
                  <a16:creationId xmlns:a16="http://schemas.microsoft.com/office/drawing/2014/main" id="{D5BD919D-F1BC-491A-B230-82B663620939}"/>
                </a:ext>
              </a:extLst>
            </p:cNvPr>
            <p:cNvSpPr>
              <a:spLocks/>
            </p:cNvSpPr>
            <p:nvPr userDrawn="1"/>
          </p:nvSpPr>
          <p:spPr bwMode="auto">
            <a:xfrm flipH="1">
              <a:off x="9033870"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99" name="Freeform 29">
              <a:extLst>
                <a:ext uri="{FF2B5EF4-FFF2-40B4-BE49-F238E27FC236}">
                  <a16:creationId xmlns:a16="http://schemas.microsoft.com/office/drawing/2014/main" id="{8F888A3E-BD98-4319-A588-29DB0CAA5208}"/>
                </a:ext>
              </a:extLst>
            </p:cNvPr>
            <p:cNvSpPr>
              <a:spLocks/>
            </p:cNvSpPr>
            <p:nvPr userDrawn="1"/>
          </p:nvSpPr>
          <p:spPr bwMode="auto">
            <a:xfrm flipH="1">
              <a:off x="8598148"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00" name="Freeform 30">
              <a:extLst>
                <a:ext uri="{FF2B5EF4-FFF2-40B4-BE49-F238E27FC236}">
                  <a16:creationId xmlns:a16="http://schemas.microsoft.com/office/drawing/2014/main" id="{F0A4516F-3629-4F6C-B296-75E27FA0FDE4}"/>
                </a:ext>
              </a:extLst>
            </p:cNvPr>
            <p:cNvSpPr>
              <a:spLocks/>
            </p:cNvSpPr>
            <p:nvPr userDrawn="1"/>
          </p:nvSpPr>
          <p:spPr bwMode="auto">
            <a:xfrm flipH="1">
              <a:off x="8272007"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01" name="Freeform 31">
              <a:extLst>
                <a:ext uri="{FF2B5EF4-FFF2-40B4-BE49-F238E27FC236}">
                  <a16:creationId xmlns:a16="http://schemas.microsoft.com/office/drawing/2014/main" id="{8F8FC7E2-88C3-4BAF-86AF-4775501DF108}"/>
                </a:ext>
              </a:extLst>
            </p:cNvPr>
            <p:cNvSpPr>
              <a:spLocks/>
            </p:cNvSpPr>
            <p:nvPr userDrawn="1"/>
          </p:nvSpPr>
          <p:spPr bwMode="auto">
            <a:xfrm flipH="1">
              <a:off x="8705242"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02" name="Freeform 32">
              <a:extLst>
                <a:ext uri="{FF2B5EF4-FFF2-40B4-BE49-F238E27FC236}">
                  <a16:creationId xmlns:a16="http://schemas.microsoft.com/office/drawing/2014/main" id="{EC7CC34A-D67E-41B5-A4BA-4E4B5F66386A}"/>
                </a:ext>
              </a:extLst>
            </p:cNvPr>
            <p:cNvSpPr>
              <a:spLocks/>
            </p:cNvSpPr>
            <p:nvPr userDrawn="1"/>
          </p:nvSpPr>
          <p:spPr bwMode="auto">
            <a:xfrm flipH="1">
              <a:off x="8379101"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03" name="Freeform 425">
              <a:extLst>
                <a:ext uri="{FF2B5EF4-FFF2-40B4-BE49-F238E27FC236}">
                  <a16:creationId xmlns:a16="http://schemas.microsoft.com/office/drawing/2014/main" id="{90A95DA3-8F9E-421C-9174-8BF9AA504F83}"/>
                </a:ext>
              </a:extLst>
            </p:cNvPr>
            <p:cNvSpPr>
              <a:spLocks/>
            </p:cNvSpPr>
            <p:nvPr userDrawn="1"/>
          </p:nvSpPr>
          <p:spPr bwMode="auto">
            <a:xfrm flipH="1">
              <a:off x="7943379"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04" name="Freeform 426">
              <a:extLst>
                <a:ext uri="{FF2B5EF4-FFF2-40B4-BE49-F238E27FC236}">
                  <a16:creationId xmlns:a16="http://schemas.microsoft.com/office/drawing/2014/main" id="{18334280-7FF6-451B-95BE-02C757D42155}"/>
                </a:ext>
              </a:extLst>
            </p:cNvPr>
            <p:cNvSpPr>
              <a:spLocks/>
            </p:cNvSpPr>
            <p:nvPr userDrawn="1"/>
          </p:nvSpPr>
          <p:spPr bwMode="auto">
            <a:xfrm flipH="1">
              <a:off x="7617237"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05" name="Freeform 427">
              <a:extLst>
                <a:ext uri="{FF2B5EF4-FFF2-40B4-BE49-F238E27FC236}">
                  <a16:creationId xmlns:a16="http://schemas.microsoft.com/office/drawing/2014/main" id="{FA68E6DA-BE3E-4D5E-9AF6-5B4A355FE63B}"/>
                </a:ext>
              </a:extLst>
            </p:cNvPr>
            <p:cNvSpPr>
              <a:spLocks/>
            </p:cNvSpPr>
            <p:nvPr userDrawn="1"/>
          </p:nvSpPr>
          <p:spPr bwMode="auto">
            <a:xfrm flipH="1">
              <a:off x="8050472"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06" name="Freeform 428">
              <a:extLst>
                <a:ext uri="{FF2B5EF4-FFF2-40B4-BE49-F238E27FC236}">
                  <a16:creationId xmlns:a16="http://schemas.microsoft.com/office/drawing/2014/main" id="{83E59028-5940-4368-80BA-ABEA718E993D}"/>
                </a:ext>
              </a:extLst>
            </p:cNvPr>
            <p:cNvSpPr>
              <a:spLocks/>
            </p:cNvSpPr>
            <p:nvPr userDrawn="1"/>
          </p:nvSpPr>
          <p:spPr bwMode="auto">
            <a:xfrm flipH="1">
              <a:off x="7724332"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07" name="Freeform 29">
              <a:extLst>
                <a:ext uri="{FF2B5EF4-FFF2-40B4-BE49-F238E27FC236}">
                  <a16:creationId xmlns:a16="http://schemas.microsoft.com/office/drawing/2014/main" id="{0E7DD0E1-85B2-4E34-AD3C-6555FF6938A2}"/>
                </a:ext>
              </a:extLst>
            </p:cNvPr>
            <p:cNvSpPr>
              <a:spLocks/>
            </p:cNvSpPr>
            <p:nvPr userDrawn="1"/>
          </p:nvSpPr>
          <p:spPr bwMode="auto">
            <a:xfrm flipH="1">
              <a:off x="7288609"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08" name="Freeform 31">
              <a:extLst>
                <a:ext uri="{FF2B5EF4-FFF2-40B4-BE49-F238E27FC236}">
                  <a16:creationId xmlns:a16="http://schemas.microsoft.com/office/drawing/2014/main" id="{D7D9BA0F-7053-4FCD-8D9A-C952F3BC49BE}"/>
                </a:ext>
              </a:extLst>
            </p:cNvPr>
            <p:cNvSpPr>
              <a:spLocks/>
            </p:cNvSpPr>
            <p:nvPr userDrawn="1"/>
          </p:nvSpPr>
          <p:spPr bwMode="auto">
            <a:xfrm flipH="1">
              <a:off x="7395703"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1813" name="Group 1812">
            <a:extLst>
              <a:ext uri="{FF2B5EF4-FFF2-40B4-BE49-F238E27FC236}">
                <a16:creationId xmlns:a16="http://schemas.microsoft.com/office/drawing/2014/main" id="{DC03940F-B74A-4BB0-A29E-05138DBEF958}"/>
              </a:ext>
            </a:extLst>
          </p:cNvPr>
          <p:cNvGrpSpPr/>
          <p:nvPr userDrawn="1"/>
        </p:nvGrpSpPr>
        <p:grpSpPr>
          <a:xfrm>
            <a:off x="83663" y="4909416"/>
            <a:ext cx="12009863" cy="176637"/>
            <a:chOff x="83663" y="4856241"/>
            <a:chExt cx="12009863" cy="176637"/>
          </a:xfrm>
        </p:grpSpPr>
        <p:sp>
          <p:nvSpPr>
            <p:cNvPr id="1527" name="Freeform 29">
              <a:extLst>
                <a:ext uri="{FF2B5EF4-FFF2-40B4-BE49-F238E27FC236}">
                  <a16:creationId xmlns:a16="http://schemas.microsoft.com/office/drawing/2014/main" id="{41215D19-B582-42FE-AD52-5628011801BC}"/>
                </a:ext>
              </a:extLst>
            </p:cNvPr>
            <p:cNvSpPr>
              <a:spLocks/>
            </p:cNvSpPr>
            <p:nvPr userDrawn="1"/>
          </p:nvSpPr>
          <p:spPr bwMode="auto">
            <a:xfrm>
              <a:off x="305196"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28" name="Freeform 30">
              <a:extLst>
                <a:ext uri="{FF2B5EF4-FFF2-40B4-BE49-F238E27FC236}">
                  <a16:creationId xmlns:a16="http://schemas.microsoft.com/office/drawing/2014/main" id="{B03C6A99-9649-44A5-8F97-FE0B9C27D0C3}"/>
                </a:ext>
              </a:extLst>
            </p:cNvPr>
            <p:cNvSpPr>
              <a:spLocks/>
            </p:cNvSpPr>
            <p:nvPr userDrawn="1"/>
          </p:nvSpPr>
          <p:spPr bwMode="auto">
            <a:xfrm>
              <a:off x="63133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29" name="Freeform 31">
              <a:extLst>
                <a:ext uri="{FF2B5EF4-FFF2-40B4-BE49-F238E27FC236}">
                  <a16:creationId xmlns:a16="http://schemas.microsoft.com/office/drawing/2014/main" id="{78292761-DAF9-4726-8908-B4B5FC99811A}"/>
                </a:ext>
              </a:extLst>
            </p:cNvPr>
            <p:cNvSpPr>
              <a:spLocks/>
            </p:cNvSpPr>
            <p:nvPr userDrawn="1"/>
          </p:nvSpPr>
          <p:spPr bwMode="auto">
            <a:xfrm>
              <a:off x="83663"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30" name="Freeform 32">
              <a:extLst>
                <a:ext uri="{FF2B5EF4-FFF2-40B4-BE49-F238E27FC236}">
                  <a16:creationId xmlns:a16="http://schemas.microsoft.com/office/drawing/2014/main" id="{CF57419C-9B5E-4714-BCBA-4E8FDF77F2CB}"/>
                </a:ext>
              </a:extLst>
            </p:cNvPr>
            <p:cNvSpPr>
              <a:spLocks/>
            </p:cNvSpPr>
            <p:nvPr userDrawn="1"/>
          </p:nvSpPr>
          <p:spPr bwMode="auto">
            <a:xfrm>
              <a:off x="412290"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31" name="Freeform 29">
              <a:extLst>
                <a:ext uri="{FF2B5EF4-FFF2-40B4-BE49-F238E27FC236}">
                  <a16:creationId xmlns:a16="http://schemas.microsoft.com/office/drawing/2014/main" id="{CB1CC628-FB22-47B1-B1EF-050141CC26E1}"/>
                </a:ext>
              </a:extLst>
            </p:cNvPr>
            <p:cNvSpPr>
              <a:spLocks/>
            </p:cNvSpPr>
            <p:nvPr userDrawn="1"/>
          </p:nvSpPr>
          <p:spPr bwMode="auto">
            <a:xfrm>
              <a:off x="959966"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32" name="Freeform 30">
              <a:extLst>
                <a:ext uri="{FF2B5EF4-FFF2-40B4-BE49-F238E27FC236}">
                  <a16:creationId xmlns:a16="http://schemas.microsoft.com/office/drawing/2014/main" id="{342E05D1-B314-44C7-8CA8-A5734D7640AB}"/>
                </a:ext>
              </a:extLst>
            </p:cNvPr>
            <p:cNvSpPr>
              <a:spLocks/>
            </p:cNvSpPr>
            <p:nvPr userDrawn="1"/>
          </p:nvSpPr>
          <p:spPr bwMode="auto">
            <a:xfrm>
              <a:off x="1286106"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33" name="Freeform 31">
              <a:extLst>
                <a:ext uri="{FF2B5EF4-FFF2-40B4-BE49-F238E27FC236}">
                  <a16:creationId xmlns:a16="http://schemas.microsoft.com/office/drawing/2014/main" id="{1E14B0ED-2D20-469F-BCC8-DF56F9D75062}"/>
                </a:ext>
              </a:extLst>
            </p:cNvPr>
            <p:cNvSpPr>
              <a:spLocks/>
            </p:cNvSpPr>
            <p:nvPr userDrawn="1"/>
          </p:nvSpPr>
          <p:spPr bwMode="auto">
            <a:xfrm>
              <a:off x="738432"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34" name="Freeform 32">
              <a:extLst>
                <a:ext uri="{FF2B5EF4-FFF2-40B4-BE49-F238E27FC236}">
                  <a16:creationId xmlns:a16="http://schemas.microsoft.com/office/drawing/2014/main" id="{2B368F4C-A196-4DCA-9BC5-A45033EFDA26}"/>
                </a:ext>
              </a:extLst>
            </p:cNvPr>
            <p:cNvSpPr>
              <a:spLocks/>
            </p:cNvSpPr>
            <p:nvPr userDrawn="1"/>
          </p:nvSpPr>
          <p:spPr bwMode="auto">
            <a:xfrm>
              <a:off x="1067060"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35" name="Freeform 29">
              <a:extLst>
                <a:ext uri="{FF2B5EF4-FFF2-40B4-BE49-F238E27FC236}">
                  <a16:creationId xmlns:a16="http://schemas.microsoft.com/office/drawing/2014/main" id="{5928F999-B5AE-46E3-8AB4-BC6896F35F45}"/>
                </a:ext>
              </a:extLst>
            </p:cNvPr>
            <p:cNvSpPr>
              <a:spLocks/>
            </p:cNvSpPr>
            <p:nvPr userDrawn="1"/>
          </p:nvSpPr>
          <p:spPr bwMode="auto">
            <a:xfrm>
              <a:off x="1614734"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36" name="Freeform 30">
              <a:extLst>
                <a:ext uri="{FF2B5EF4-FFF2-40B4-BE49-F238E27FC236}">
                  <a16:creationId xmlns:a16="http://schemas.microsoft.com/office/drawing/2014/main" id="{419DD182-5681-4393-BEAB-F5F199CD2854}"/>
                </a:ext>
              </a:extLst>
            </p:cNvPr>
            <p:cNvSpPr>
              <a:spLocks/>
            </p:cNvSpPr>
            <p:nvPr userDrawn="1"/>
          </p:nvSpPr>
          <p:spPr bwMode="auto">
            <a:xfrm>
              <a:off x="194087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37" name="Freeform 31">
              <a:extLst>
                <a:ext uri="{FF2B5EF4-FFF2-40B4-BE49-F238E27FC236}">
                  <a16:creationId xmlns:a16="http://schemas.microsoft.com/office/drawing/2014/main" id="{E72ACE2A-9435-4572-866A-8048FFFB3B9A}"/>
                </a:ext>
              </a:extLst>
            </p:cNvPr>
            <p:cNvSpPr>
              <a:spLocks/>
            </p:cNvSpPr>
            <p:nvPr userDrawn="1"/>
          </p:nvSpPr>
          <p:spPr bwMode="auto">
            <a:xfrm>
              <a:off x="1393201"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38" name="Freeform 32">
              <a:extLst>
                <a:ext uri="{FF2B5EF4-FFF2-40B4-BE49-F238E27FC236}">
                  <a16:creationId xmlns:a16="http://schemas.microsoft.com/office/drawing/2014/main" id="{E2C0D9B8-1158-4DC9-8525-6EA4F410F9FE}"/>
                </a:ext>
              </a:extLst>
            </p:cNvPr>
            <p:cNvSpPr>
              <a:spLocks/>
            </p:cNvSpPr>
            <p:nvPr userDrawn="1"/>
          </p:nvSpPr>
          <p:spPr bwMode="auto">
            <a:xfrm>
              <a:off x="1721829"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39" name="Freeform 29">
              <a:extLst>
                <a:ext uri="{FF2B5EF4-FFF2-40B4-BE49-F238E27FC236}">
                  <a16:creationId xmlns:a16="http://schemas.microsoft.com/office/drawing/2014/main" id="{9FF21187-CFDF-41DA-8309-C5AA2C47374F}"/>
                </a:ext>
              </a:extLst>
            </p:cNvPr>
            <p:cNvSpPr>
              <a:spLocks/>
            </p:cNvSpPr>
            <p:nvPr userDrawn="1"/>
          </p:nvSpPr>
          <p:spPr bwMode="auto">
            <a:xfrm>
              <a:off x="2269503"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40" name="Freeform 30">
              <a:extLst>
                <a:ext uri="{FF2B5EF4-FFF2-40B4-BE49-F238E27FC236}">
                  <a16:creationId xmlns:a16="http://schemas.microsoft.com/office/drawing/2014/main" id="{5A71EE6F-3035-47CC-A00F-FE3250D3442F}"/>
                </a:ext>
              </a:extLst>
            </p:cNvPr>
            <p:cNvSpPr>
              <a:spLocks/>
            </p:cNvSpPr>
            <p:nvPr userDrawn="1"/>
          </p:nvSpPr>
          <p:spPr bwMode="auto">
            <a:xfrm>
              <a:off x="2595644"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41" name="Freeform 31">
              <a:extLst>
                <a:ext uri="{FF2B5EF4-FFF2-40B4-BE49-F238E27FC236}">
                  <a16:creationId xmlns:a16="http://schemas.microsoft.com/office/drawing/2014/main" id="{AE05787F-5AF8-4A5E-BD2F-FFEFBAB0B4D0}"/>
                </a:ext>
              </a:extLst>
            </p:cNvPr>
            <p:cNvSpPr>
              <a:spLocks/>
            </p:cNvSpPr>
            <p:nvPr userDrawn="1"/>
          </p:nvSpPr>
          <p:spPr bwMode="auto">
            <a:xfrm>
              <a:off x="2047969"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42" name="Freeform 32">
              <a:extLst>
                <a:ext uri="{FF2B5EF4-FFF2-40B4-BE49-F238E27FC236}">
                  <a16:creationId xmlns:a16="http://schemas.microsoft.com/office/drawing/2014/main" id="{6DCE9180-0ADF-4FA9-BF69-F47C6983865A}"/>
                </a:ext>
              </a:extLst>
            </p:cNvPr>
            <p:cNvSpPr>
              <a:spLocks/>
            </p:cNvSpPr>
            <p:nvPr userDrawn="1"/>
          </p:nvSpPr>
          <p:spPr bwMode="auto">
            <a:xfrm>
              <a:off x="2376598"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43" name="Freeform 565">
              <a:extLst>
                <a:ext uri="{FF2B5EF4-FFF2-40B4-BE49-F238E27FC236}">
                  <a16:creationId xmlns:a16="http://schemas.microsoft.com/office/drawing/2014/main" id="{7E46278F-E1EE-4A72-9424-D81ECF2A1436}"/>
                </a:ext>
              </a:extLst>
            </p:cNvPr>
            <p:cNvSpPr>
              <a:spLocks/>
            </p:cNvSpPr>
            <p:nvPr userDrawn="1"/>
          </p:nvSpPr>
          <p:spPr bwMode="auto">
            <a:xfrm>
              <a:off x="292427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44" name="Freeform 566">
              <a:extLst>
                <a:ext uri="{FF2B5EF4-FFF2-40B4-BE49-F238E27FC236}">
                  <a16:creationId xmlns:a16="http://schemas.microsoft.com/office/drawing/2014/main" id="{FB792ABA-ADFC-4C00-BDE1-C3B1EF86830E}"/>
                </a:ext>
              </a:extLst>
            </p:cNvPr>
            <p:cNvSpPr>
              <a:spLocks/>
            </p:cNvSpPr>
            <p:nvPr userDrawn="1"/>
          </p:nvSpPr>
          <p:spPr bwMode="auto">
            <a:xfrm>
              <a:off x="3250413"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45" name="Freeform 567">
              <a:extLst>
                <a:ext uri="{FF2B5EF4-FFF2-40B4-BE49-F238E27FC236}">
                  <a16:creationId xmlns:a16="http://schemas.microsoft.com/office/drawing/2014/main" id="{646E79E9-778D-4703-96F7-870800A341B2}"/>
                </a:ext>
              </a:extLst>
            </p:cNvPr>
            <p:cNvSpPr>
              <a:spLocks/>
            </p:cNvSpPr>
            <p:nvPr userDrawn="1"/>
          </p:nvSpPr>
          <p:spPr bwMode="auto">
            <a:xfrm>
              <a:off x="2702739"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46" name="Freeform 568">
              <a:extLst>
                <a:ext uri="{FF2B5EF4-FFF2-40B4-BE49-F238E27FC236}">
                  <a16:creationId xmlns:a16="http://schemas.microsoft.com/office/drawing/2014/main" id="{E1AFC630-0E6A-4BEC-BC4C-D6E91EDBF650}"/>
                </a:ext>
              </a:extLst>
            </p:cNvPr>
            <p:cNvSpPr>
              <a:spLocks/>
            </p:cNvSpPr>
            <p:nvPr userDrawn="1"/>
          </p:nvSpPr>
          <p:spPr bwMode="auto">
            <a:xfrm>
              <a:off x="3031366"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47" name="Freeform 29">
              <a:extLst>
                <a:ext uri="{FF2B5EF4-FFF2-40B4-BE49-F238E27FC236}">
                  <a16:creationId xmlns:a16="http://schemas.microsoft.com/office/drawing/2014/main" id="{ADCEBC56-92AB-4A9F-85F9-61585C4B5052}"/>
                </a:ext>
              </a:extLst>
            </p:cNvPr>
            <p:cNvSpPr>
              <a:spLocks/>
            </p:cNvSpPr>
            <p:nvPr userDrawn="1"/>
          </p:nvSpPr>
          <p:spPr bwMode="auto">
            <a:xfrm>
              <a:off x="357904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48" name="Freeform 31">
              <a:extLst>
                <a:ext uri="{FF2B5EF4-FFF2-40B4-BE49-F238E27FC236}">
                  <a16:creationId xmlns:a16="http://schemas.microsoft.com/office/drawing/2014/main" id="{C9802287-908F-4A4C-BDDB-70C0C3A6F43F}"/>
                </a:ext>
              </a:extLst>
            </p:cNvPr>
            <p:cNvSpPr>
              <a:spLocks/>
            </p:cNvSpPr>
            <p:nvPr userDrawn="1"/>
          </p:nvSpPr>
          <p:spPr bwMode="auto">
            <a:xfrm>
              <a:off x="3357508"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49" name="Freeform 29">
              <a:extLst>
                <a:ext uri="{FF2B5EF4-FFF2-40B4-BE49-F238E27FC236}">
                  <a16:creationId xmlns:a16="http://schemas.microsoft.com/office/drawing/2014/main" id="{F90B9609-70EA-490F-985A-76FFCEFC4773}"/>
                </a:ext>
              </a:extLst>
            </p:cNvPr>
            <p:cNvSpPr>
              <a:spLocks/>
            </p:cNvSpPr>
            <p:nvPr userDrawn="1"/>
          </p:nvSpPr>
          <p:spPr bwMode="auto">
            <a:xfrm>
              <a:off x="390767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50" name="Freeform 30">
              <a:extLst>
                <a:ext uri="{FF2B5EF4-FFF2-40B4-BE49-F238E27FC236}">
                  <a16:creationId xmlns:a16="http://schemas.microsoft.com/office/drawing/2014/main" id="{12F5075A-92B7-4AC2-BB07-DF2C29930E42}"/>
                </a:ext>
              </a:extLst>
            </p:cNvPr>
            <p:cNvSpPr>
              <a:spLocks/>
            </p:cNvSpPr>
            <p:nvPr userDrawn="1"/>
          </p:nvSpPr>
          <p:spPr bwMode="auto">
            <a:xfrm>
              <a:off x="4233811"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51" name="Freeform 31">
              <a:extLst>
                <a:ext uri="{FF2B5EF4-FFF2-40B4-BE49-F238E27FC236}">
                  <a16:creationId xmlns:a16="http://schemas.microsoft.com/office/drawing/2014/main" id="{30D9B98A-51E9-4962-9734-7A931E17A02D}"/>
                </a:ext>
              </a:extLst>
            </p:cNvPr>
            <p:cNvSpPr>
              <a:spLocks/>
            </p:cNvSpPr>
            <p:nvPr userDrawn="1"/>
          </p:nvSpPr>
          <p:spPr bwMode="auto">
            <a:xfrm>
              <a:off x="3686136"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52" name="Freeform 32">
              <a:extLst>
                <a:ext uri="{FF2B5EF4-FFF2-40B4-BE49-F238E27FC236}">
                  <a16:creationId xmlns:a16="http://schemas.microsoft.com/office/drawing/2014/main" id="{7586E328-7502-4480-9549-D6FEA43FA0C1}"/>
                </a:ext>
              </a:extLst>
            </p:cNvPr>
            <p:cNvSpPr>
              <a:spLocks/>
            </p:cNvSpPr>
            <p:nvPr userDrawn="1"/>
          </p:nvSpPr>
          <p:spPr bwMode="auto">
            <a:xfrm>
              <a:off x="4014764"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53" name="Freeform 29">
              <a:extLst>
                <a:ext uri="{FF2B5EF4-FFF2-40B4-BE49-F238E27FC236}">
                  <a16:creationId xmlns:a16="http://schemas.microsoft.com/office/drawing/2014/main" id="{C79A1EEF-53F8-484B-9E45-2EE7615D40CF}"/>
                </a:ext>
              </a:extLst>
            </p:cNvPr>
            <p:cNvSpPr>
              <a:spLocks/>
            </p:cNvSpPr>
            <p:nvPr userDrawn="1"/>
          </p:nvSpPr>
          <p:spPr bwMode="auto">
            <a:xfrm>
              <a:off x="4562439"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54" name="Freeform 30">
              <a:extLst>
                <a:ext uri="{FF2B5EF4-FFF2-40B4-BE49-F238E27FC236}">
                  <a16:creationId xmlns:a16="http://schemas.microsoft.com/office/drawing/2014/main" id="{6686D282-0526-44DE-9AA5-31E6A28943FC}"/>
                </a:ext>
              </a:extLst>
            </p:cNvPr>
            <p:cNvSpPr>
              <a:spLocks/>
            </p:cNvSpPr>
            <p:nvPr userDrawn="1"/>
          </p:nvSpPr>
          <p:spPr bwMode="auto">
            <a:xfrm>
              <a:off x="488858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55" name="Freeform 31">
              <a:extLst>
                <a:ext uri="{FF2B5EF4-FFF2-40B4-BE49-F238E27FC236}">
                  <a16:creationId xmlns:a16="http://schemas.microsoft.com/office/drawing/2014/main" id="{8A268F73-2757-4471-A11B-3DED63B8FA80}"/>
                </a:ext>
              </a:extLst>
            </p:cNvPr>
            <p:cNvSpPr>
              <a:spLocks/>
            </p:cNvSpPr>
            <p:nvPr userDrawn="1"/>
          </p:nvSpPr>
          <p:spPr bwMode="auto">
            <a:xfrm>
              <a:off x="4340905"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56" name="Freeform 32">
              <a:extLst>
                <a:ext uri="{FF2B5EF4-FFF2-40B4-BE49-F238E27FC236}">
                  <a16:creationId xmlns:a16="http://schemas.microsoft.com/office/drawing/2014/main" id="{D2717DDD-C903-414D-92CD-352DDB9B2BDB}"/>
                </a:ext>
              </a:extLst>
            </p:cNvPr>
            <p:cNvSpPr>
              <a:spLocks/>
            </p:cNvSpPr>
            <p:nvPr userDrawn="1"/>
          </p:nvSpPr>
          <p:spPr bwMode="auto">
            <a:xfrm>
              <a:off x="4669534"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57" name="Freeform 29">
              <a:extLst>
                <a:ext uri="{FF2B5EF4-FFF2-40B4-BE49-F238E27FC236}">
                  <a16:creationId xmlns:a16="http://schemas.microsoft.com/office/drawing/2014/main" id="{ABE98699-D6B3-49B2-96B9-4AE9CB5BF1C5}"/>
                </a:ext>
              </a:extLst>
            </p:cNvPr>
            <p:cNvSpPr>
              <a:spLocks/>
            </p:cNvSpPr>
            <p:nvPr userDrawn="1"/>
          </p:nvSpPr>
          <p:spPr bwMode="auto">
            <a:xfrm>
              <a:off x="5217208"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58" name="Freeform 30">
              <a:extLst>
                <a:ext uri="{FF2B5EF4-FFF2-40B4-BE49-F238E27FC236}">
                  <a16:creationId xmlns:a16="http://schemas.microsoft.com/office/drawing/2014/main" id="{719C55D5-4091-449D-B7A6-F7BFD914D019}"/>
                </a:ext>
              </a:extLst>
            </p:cNvPr>
            <p:cNvSpPr>
              <a:spLocks/>
            </p:cNvSpPr>
            <p:nvPr userDrawn="1"/>
          </p:nvSpPr>
          <p:spPr bwMode="auto">
            <a:xfrm>
              <a:off x="5543348"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59" name="Freeform 31">
              <a:extLst>
                <a:ext uri="{FF2B5EF4-FFF2-40B4-BE49-F238E27FC236}">
                  <a16:creationId xmlns:a16="http://schemas.microsoft.com/office/drawing/2014/main" id="{194515F1-0496-410A-929E-CD0F7A16827E}"/>
                </a:ext>
              </a:extLst>
            </p:cNvPr>
            <p:cNvSpPr>
              <a:spLocks/>
            </p:cNvSpPr>
            <p:nvPr userDrawn="1"/>
          </p:nvSpPr>
          <p:spPr bwMode="auto">
            <a:xfrm>
              <a:off x="4995674"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60" name="Freeform 32">
              <a:extLst>
                <a:ext uri="{FF2B5EF4-FFF2-40B4-BE49-F238E27FC236}">
                  <a16:creationId xmlns:a16="http://schemas.microsoft.com/office/drawing/2014/main" id="{7F26C03F-0DAC-4BB1-9CC4-FC9FCB4CD6C4}"/>
                </a:ext>
              </a:extLst>
            </p:cNvPr>
            <p:cNvSpPr>
              <a:spLocks/>
            </p:cNvSpPr>
            <p:nvPr userDrawn="1"/>
          </p:nvSpPr>
          <p:spPr bwMode="auto">
            <a:xfrm>
              <a:off x="5324302"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61" name="Freeform 29">
              <a:extLst>
                <a:ext uri="{FF2B5EF4-FFF2-40B4-BE49-F238E27FC236}">
                  <a16:creationId xmlns:a16="http://schemas.microsoft.com/office/drawing/2014/main" id="{73166673-3F67-43E4-8164-3EE09EA34CAB}"/>
                </a:ext>
              </a:extLst>
            </p:cNvPr>
            <p:cNvSpPr>
              <a:spLocks/>
            </p:cNvSpPr>
            <p:nvPr userDrawn="1"/>
          </p:nvSpPr>
          <p:spPr bwMode="auto">
            <a:xfrm>
              <a:off x="587197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62" name="Freeform 30">
              <a:extLst>
                <a:ext uri="{FF2B5EF4-FFF2-40B4-BE49-F238E27FC236}">
                  <a16:creationId xmlns:a16="http://schemas.microsoft.com/office/drawing/2014/main" id="{E4C35B9A-FE74-4538-A1BC-372148E0D210}"/>
                </a:ext>
              </a:extLst>
            </p:cNvPr>
            <p:cNvSpPr>
              <a:spLocks/>
            </p:cNvSpPr>
            <p:nvPr userDrawn="1"/>
          </p:nvSpPr>
          <p:spPr bwMode="auto">
            <a:xfrm>
              <a:off x="6198118"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63" name="Freeform 31">
              <a:extLst>
                <a:ext uri="{FF2B5EF4-FFF2-40B4-BE49-F238E27FC236}">
                  <a16:creationId xmlns:a16="http://schemas.microsoft.com/office/drawing/2014/main" id="{1FFDB77B-5964-4DAB-8C27-80722338FBBD}"/>
                </a:ext>
              </a:extLst>
            </p:cNvPr>
            <p:cNvSpPr>
              <a:spLocks/>
            </p:cNvSpPr>
            <p:nvPr userDrawn="1"/>
          </p:nvSpPr>
          <p:spPr bwMode="auto">
            <a:xfrm>
              <a:off x="5650443"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64" name="Freeform 32">
              <a:extLst>
                <a:ext uri="{FF2B5EF4-FFF2-40B4-BE49-F238E27FC236}">
                  <a16:creationId xmlns:a16="http://schemas.microsoft.com/office/drawing/2014/main" id="{1B151AFD-524E-4F1E-8866-10A5B67E452C}"/>
                </a:ext>
              </a:extLst>
            </p:cNvPr>
            <p:cNvSpPr>
              <a:spLocks/>
            </p:cNvSpPr>
            <p:nvPr userDrawn="1"/>
          </p:nvSpPr>
          <p:spPr bwMode="auto">
            <a:xfrm>
              <a:off x="5979071"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65" name="Freeform 587">
              <a:extLst>
                <a:ext uri="{FF2B5EF4-FFF2-40B4-BE49-F238E27FC236}">
                  <a16:creationId xmlns:a16="http://schemas.microsoft.com/office/drawing/2014/main" id="{3BEE1B2A-91C2-4869-AD08-454E181BD74E}"/>
                </a:ext>
              </a:extLst>
            </p:cNvPr>
            <p:cNvSpPr>
              <a:spLocks/>
            </p:cNvSpPr>
            <p:nvPr userDrawn="1"/>
          </p:nvSpPr>
          <p:spPr bwMode="auto">
            <a:xfrm>
              <a:off x="652674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66" name="Freeform 588">
              <a:extLst>
                <a:ext uri="{FF2B5EF4-FFF2-40B4-BE49-F238E27FC236}">
                  <a16:creationId xmlns:a16="http://schemas.microsoft.com/office/drawing/2014/main" id="{C1CC053F-447A-4423-81C1-4BCA48AA26A3}"/>
                </a:ext>
              </a:extLst>
            </p:cNvPr>
            <p:cNvSpPr>
              <a:spLocks/>
            </p:cNvSpPr>
            <p:nvPr userDrawn="1"/>
          </p:nvSpPr>
          <p:spPr bwMode="auto">
            <a:xfrm>
              <a:off x="685288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67" name="Freeform 589">
              <a:extLst>
                <a:ext uri="{FF2B5EF4-FFF2-40B4-BE49-F238E27FC236}">
                  <a16:creationId xmlns:a16="http://schemas.microsoft.com/office/drawing/2014/main" id="{9B1DD336-0E2D-4DDC-8333-C98CCE1E1A85}"/>
                </a:ext>
              </a:extLst>
            </p:cNvPr>
            <p:cNvSpPr>
              <a:spLocks/>
            </p:cNvSpPr>
            <p:nvPr userDrawn="1"/>
          </p:nvSpPr>
          <p:spPr bwMode="auto">
            <a:xfrm>
              <a:off x="6305212"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68" name="Freeform 590">
              <a:extLst>
                <a:ext uri="{FF2B5EF4-FFF2-40B4-BE49-F238E27FC236}">
                  <a16:creationId xmlns:a16="http://schemas.microsoft.com/office/drawing/2014/main" id="{158D2A99-E4E2-40E7-9378-3E26E49F7F2F}"/>
                </a:ext>
              </a:extLst>
            </p:cNvPr>
            <p:cNvSpPr>
              <a:spLocks/>
            </p:cNvSpPr>
            <p:nvPr userDrawn="1"/>
          </p:nvSpPr>
          <p:spPr bwMode="auto">
            <a:xfrm>
              <a:off x="6633840"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69" name="Freeform 29">
              <a:extLst>
                <a:ext uri="{FF2B5EF4-FFF2-40B4-BE49-F238E27FC236}">
                  <a16:creationId xmlns:a16="http://schemas.microsoft.com/office/drawing/2014/main" id="{92FCCA5B-13DA-49D6-A1F3-51D1F94BDB43}"/>
                </a:ext>
              </a:extLst>
            </p:cNvPr>
            <p:cNvSpPr>
              <a:spLocks/>
            </p:cNvSpPr>
            <p:nvPr userDrawn="1"/>
          </p:nvSpPr>
          <p:spPr bwMode="auto">
            <a:xfrm>
              <a:off x="718151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70" name="Freeform 31">
              <a:extLst>
                <a:ext uri="{FF2B5EF4-FFF2-40B4-BE49-F238E27FC236}">
                  <a16:creationId xmlns:a16="http://schemas.microsoft.com/office/drawing/2014/main" id="{A289DBDC-6935-415E-85FE-A40572E76504}"/>
                </a:ext>
              </a:extLst>
            </p:cNvPr>
            <p:cNvSpPr>
              <a:spLocks/>
            </p:cNvSpPr>
            <p:nvPr userDrawn="1"/>
          </p:nvSpPr>
          <p:spPr bwMode="auto">
            <a:xfrm>
              <a:off x="6959981"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09" name="Freeform 29">
              <a:extLst>
                <a:ext uri="{FF2B5EF4-FFF2-40B4-BE49-F238E27FC236}">
                  <a16:creationId xmlns:a16="http://schemas.microsoft.com/office/drawing/2014/main" id="{7B35DED0-FAEC-4E25-8DB7-414F11B87ADD}"/>
                </a:ext>
              </a:extLst>
            </p:cNvPr>
            <p:cNvSpPr>
              <a:spLocks/>
            </p:cNvSpPr>
            <p:nvPr userDrawn="1"/>
          </p:nvSpPr>
          <p:spPr bwMode="auto">
            <a:xfrm>
              <a:off x="751014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10" name="Freeform 30">
              <a:extLst>
                <a:ext uri="{FF2B5EF4-FFF2-40B4-BE49-F238E27FC236}">
                  <a16:creationId xmlns:a16="http://schemas.microsoft.com/office/drawing/2014/main" id="{D53D4FB4-B43D-4C92-B68D-6EBEEA0B6831}"/>
                </a:ext>
              </a:extLst>
            </p:cNvPr>
            <p:cNvSpPr>
              <a:spLocks/>
            </p:cNvSpPr>
            <p:nvPr userDrawn="1"/>
          </p:nvSpPr>
          <p:spPr bwMode="auto">
            <a:xfrm>
              <a:off x="7836283"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11" name="Freeform 31">
              <a:extLst>
                <a:ext uri="{FF2B5EF4-FFF2-40B4-BE49-F238E27FC236}">
                  <a16:creationId xmlns:a16="http://schemas.microsoft.com/office/drawing/2014/main" id="{CF470A36-9FCE-430E-B036-26DEAEC829FD}"/>
                </a:ext>
              </a:extLst>
            </p:cNvPr>
            <p:cNvSpPr>
              <a:spLocks/>
            </p:cNvSpPr>
            <p:nvPr userDrawn="1"/>
          </p:nvSpPr>
          <p:spPr bwMode="auto">
            <a:xfrm>
              <a:off x="7288609"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12" name="Freeform 32">
              <a:extLst>
                <a:ext uri="{FF2B5EF4-FFF2-40B4-BE49-F238E27FC236}">
                  <a16:creationId xmlns:a16="http://schemas.microsoft.com/office/drawing/2014/main" id="{81F14579-EC3F-4FEE-815E-3B7DDF3A3CA7}"/>
                </a:ext>
              </a:extLst>
            </p:cNvPr>
            <p:cNvSpPr>
              <a:spLocks/>
            </p:cNvSpPr>
            <p:nvPr userDrawn="1"/>
          </p:nvSpPr>
          <p:spPr bwMode="auto">
            <a:xfrm>
              <a:off x="7617237"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13" name="Freeform 29">
              <a:extLst>
                <a:ext uri="{FF2B5EF4-FFF2-40B4-BE49-F238E27FC236}">
                  <a16:creationId xmlns:a16="http://schemas.microsoft.com/office/drawing/2014/main" id="{A9CEB7A9-13C6-4E84-BC37-A35D999B3AC3}"/>
                </a:ext>
              </a:extLst>
            </p:cNvPr>
            <p:cNvSpPr>
              <a:spLocks/>
            </p:cNvSpPr>
            <p:nvPr userDrawn="1"/>
          </p:nvSpPr>
          <p:spPr bwMode="auto">
            <a:xfrm>
              <a:off x="816491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14" name="Freeform 30">
              <a:extLst>
                <a:ext uri="{FF2B5EF4-FFF2-40B4-BE49-F238E27FC236}">
                  <a16:creationId xmlns:a16="http://schemas.microsoft.com/office/drawing/2014/main" id="{AE2AB76F-8536-41CE-B0CB-687C8A0B57CD}"/>
                </a:ext>
              </a:extLst>
            </p:cNvPr>
            <p:cNvSpPr>
              <a:spLocks/>
            </p:cNvSpPr>
            <p:nvPr userDrawn="1"/>
          </p:nvSpPr>
          <p:spPr bwMode="auto">
            <a:xfrm>
              <a:off x="849105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15" name="Freeform 31">
              <a:extLst>
                <a:ext uri="{FF2B5EF4-FFF2-40B4-BE49-F238E27FC236}">
                  <a16:creationId xmlns:a16="http://schemas.microsoft.com/office/drawing/2014/main" id="{F1CE6A86-A50D-4E5A-9F6B-ACF54A4FEC9C}"/>
                </a:ext>
              </a:extLst>
            </p:cNvPr>
            <p:cNvSpPr>
              <a:spLocks/>
            </p:cNvSpPr>
            <p:nvPr userDrawn="1"/>
          </p:nvSpPr>
          <p:spPr bwMode="auto">
            <a:xfrm>
              <a:off x="7943378"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16" name="Freeform 32">
              <a:extLst>
                <a:ext uri="{FF2B5EF4-FFF2-40B4-BE49-F238E27FC236}">
                  <a16:creationId xmlns:a16="http://schemas.microsoft.com/office/drawing/2014/main" id="{5FA20C67-51AB-4D8E-9D00-17FB6245A3A5}"/>
                </a:ext>
              </a:extLst>
            </p:cNvPr>
            <p:cNvSpPr>
              <a:spLocks/>
            </p:cNvSpPr>
            <p:nvPr userDrawn="1"/>
          </p:nvSpPr>
          <p:spPr bwMode="auto">
            <a:xfrm>
              <a:off x="8272007"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17" name="Freeform 29">
              <a:extLst>
                <a:ext uri="{FF2B5EF4-FFF2-40B4-BE49-F238E27FC236}">
                  <a16:creationId xmlns:a16="http://schemas.microsoft.com/office/drawing/2014/main" id="{A2A8256D-870B-4A75-88A3-044ACADFC7AA}"/>
                </a:ext>
              </a:extLst>
            </p:cNvPr>
            <p:cNvSpPr>
              <a:spLocks/>
            </p:cNvSpPr>
            <p:nvPr userDrawn="1"/>
          </p:nvSpPr>
          <p:spPr bwMode="auto">
            <a:xfrm>
              <a:off x="881968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18" name="Freeform 30">
              <a:extLst>
                <a:ext uri="{FF2B5EF4-FFF2-40B4-BE49-F238E27FC236}">
                  <a16:creationId xmlns:a16="http://schemas.microsoft.com/office/drawing/2014/main" id="{55858866-0EB3-4BB8-9261-8A53F69A1326}"/>
                </a:ext>
              </a:extLst>
            </p:cNvPr>
            <p:cNvSpPr>
              <a:spLocks/>
            </p:cNvSpPr>
            <p:nvPr userDrawn="1"/>
          </p:nvSpPr>
          <p:spPr bwMode="auto">
            <a:xfrm>
              <a:off x="9145821"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19" name="Freeform 31">
              <a:extLst>
                <a:ext uri="{FF2B5EF4-FFF2-40B4-BE49-F238E27FC236}">
                  <a16:creationId xmlns:a16="http://schemas.microsoft.com/office/drawing/2014/main" id="{26C2A8E5-3E0B-4DC4-AD2D-1B6B3E32F233}"/>
                </a:ext>
              </a:extLst>
            </p:cNvPr>
            <p:cNvSpPr>
              <a:spLocks/>
            </p:cNvSpPr>
            <p:nvPr userDrawn="1"/>
          </p:nvSpPr>
          <p:spPr bwMode="auto">
            <a:xfrm>
              <a:off x="8598147"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20" name="Freeform 32">
              <a:extLst>
                <a:ext uri="{FF2B5EF4-FFF2-40B4-BE49-F238E27FC236}">
                  <a16:creationId xmlns:a16="http://schemas.microsoft.com/office/drawing/2014/main" id="{E29AF684-BDF2-45FC-8ADF-0D5415AEB359}"/>
                </a:ext>
              </a:extLst>
            </p:cNvPr>
            <p:cNvSpPr>
              <a:spLocks/>
            </p:cNvSpPr>
            <p:nvPr userDrawn="1"/>
          </p:nvSpPr>
          <p:spPr bwMode="auto">
            <a:xfrm>
              <a:off x="8926774"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21" name="Freeform 29">
              <a:extLst>
                <a:ext uri="{FF2B5EF4-FFF2-40B4-BE49-F238E27FC236}">
                  <a16:creationId xmlns:a16="http://schemas.microsoft.com/office/drawing/2014/main" id="{3AE1DDE2-4142-4293-8FD3-70BAED944D4B}"/>
                </a:ext>
              </a:extLst>
            </p:cNvPr>
            <p:cNvSpPr>
              <a:spLocks/>
            </p:cNvSpPr>
            <p:nvPr userDrawn="1"/>
          </p:nvSpPr>
          <p:spPr bwMode="auto">
            <a:xfrm>
              <a:off x="947445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22" name="Freeform 30">
              <a:extLst>
                <a:ext uri="{FF2B5EF4-FFF2-40B4-BE49-F238E27FC236}">
                  <a16:creationId xmlns:a16="http://schemas.microsoft.com/office/drawing/2014/main" id="{D5268BE7-7872-40D7-8D79-DF5253225E6B}"/>
                </a:ext>
              </a:extLst>
            </p:cNvPr>
            <p:cNvSpPr>
              <a:spLocks/>
            </p:cNvSpPr>
            <p:nvPr userDrawn="1"/>
          </p:nvSpPr>
          <p:spPr bwMode="auto">
            <a:xfrm>
              <a:off x="9800591"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23" name="Freeform 31">
              <a:extLst>
                <a:ext uri="{FF2B5EF4-FFF2-40B4-BE49-F238E27FC236}">
                  <a16:creationId xmlns:a16="http://schemas.microsoft.com/office/drawing/2014/main" id="{8E7E6139-DC98-4F78-BB0C-458202513125}"/>
                </a:ext>
              </a:extLst>
            </p:cNvPr>
            <p:cNvSpPr>
              <a:spLocks/>
            </p:cNvSpPr>
            <p:nvPr userDrawn="1"/>
          </p:nvSpPr>
          <p:spPr bwMode="auto">
            <a:xfrm>
              <a:off x="9252915"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24" name="Freeform 32">
              <a:extLst>
                <a:ext uri="{FF2B5EF4-FFF2-40B4-BE49-F238E27FC236}">
                  <a16:creationId xmlns:a16="http://schemas.microsoft.com/office/drawing/2014/main" id="{32356A9C-9D7C-469F-A6DB-4C3F9751C8D5}"/>
                </a:ext>
              </a:extLst>
            </p:cNvPr>
            <p:cNvSpPr>
              <a:spLocks/>
            </p:cNvSpPr>
            <p:nvPr userDrawn="1"/>
          </p:nvSpPr>
          <p:spPr bwMode="auto">
            <a:xfrm>
              <a:off x="9581544"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25" name="Freeform 447">
              <a:extLst>
                <a:ext uri="{FF2B5EF4-FFF2-40B4-BE49-F238E27FC236}">
                  <a16:creationId xmlns:a16="http://schemas.microsoft.com/office/drawing/2014/main" id="{8D4AE6E9-6906-4933-8D16-00CA3E63B0C3}"/>
                </a:ext>
              </a:extLst>
            </p:cNvPr>
            <p:cNvSpPr>
              <a:spLocks/>
            </p:cNvSpPr>
            <p:nvPr userDrawn="1"/>
          </p:nvSpPr>
          <p:spPr bwMode="auto">
            <a:xfrm>
              <a:off x="10129218"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26" name="Freeform 448">
              <a:extLst>
                <a:ext uri="{FF2B5EF4-FFF2-40B4-BE49-F238E27FC236}">
                  <a16:creationId xmlns:a16="http://schemas.microsoft.com/office/drawing/2014/main" id="{B76E9759-967D-4664-B0DF-4B05E00BADBA}"/>
                </a:ext>
              </a:extLst>
            </p:cNvPr>
            <p:cNvSpPr>
              <a:spLocks/>
            </p:cNvSpPr>
            <p:nvPr userDrawn="1"/>
          </p:nvSpPr>
          <p:spPr bwMode="auto">
            <a:xfrm>
              <a:off x="1045536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27" name="Freeform 449">
              <a:extLst>
                <a:ext uri="{FF2B5EF4-FFF2-40B4-BE49-F238E27FC236}">
                  <a16:creationId xmlns:a16="http://schemas.microsoft.com/office/drawing/2014/main" id="{C8B29FB7-5C8A-4D1E-9E6D-7B5D37DF1CE5}"/>
                </a:ext>
              </a:extLst>
            </p:cNvPr>
            <p:cNvSpPr>
              <a:spLocks/>
            </p:cNvSpPr>
            <p:nvPr userDrawn="1"/>
          </p:nvSpPr>
          <p:spPr bwMode="auto">
            <a:xfrm>
              <a:off x="9907685"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28" name="Freeform 450">
              <a:extLst>
                <a:ext uri="{FF2B5EF4-FFF2-40B4-BE49-F238E27FC236}">
                  <a16:creationId xmlns:a16="http://schemas.microsoft.com/office/drawing/2014/main" id="{91543753-6930-42BB-9702-A5012C2631C5}"/>
                </a:ext>
              </a:extLst>
            </p:cNvPr>
            <p:cNvSpPr>
              <a:spLocks/>
            </p:cNvSpPr>
            <p:nvPr userDrawn="1"/>
          </p:nvSpPr>
          <p:spPr bwMode="auto">
            <a:xfrm>
              <a:off x="10236312"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29" name="Freeform 29">
              <a:extLst>
                <a:ext uri="{FF2B5EF4-FFF2-40B4-BE49-F238E27FC236}">
                  <a16:creationId xmlns:a16="http://schemas.microsoft.com/office/drawing/2014/main" id="{AE5BDF26-3532-403A-B45C-FA649962EBAB}"/>
                </a:ext>
              </a:extLst>
            </p:cNvPr>
            <p:cNvSpPr>
              <a:spLocks/>
            </p:cNvSpPr>
            <p:nvPr userDrawn="1"/>
          </p:nvSpPr>
          <p:spPr bwMode="auto">
            <a:xfrm>
              <a:off x="1078398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30" name="Freeform 31">
              <a:extLst>
                <a:ext uri="{FF2B5EF4-FFF2-40B4-BE49-F238E27FC236}">
                  <a16:creationId xmlns:a16="http://schemas.microsoft.com/office/drawing/2014/main" id="{DAB70BF2-CD14-43A2-BFF2-D71DAB7EABBE}"/>
                </a:ext>
              </a:extLst>
            </p:cNvPr>
            <p:cNvSpPr>
              <a:spLocks/>
            </p:cNvSpPr>
            <p:nvPr userDrawn="1"/>
          </p:nvSpPr>
          <p:spPr bwMode="auto">
            <a:xfrm>
              <a:off x="10562454"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31" name="Freeform 29">
              <a:extLst>
                <a:ext uri="{FF2B5EF4-FFF2-40B4-BE49-F238E27FC236}">
                  <a16:creationId xmlns:a16="http://schemas.microsoft.com/office/drawing/2014/main" id="{4B7ECA75-6664-4CA1-9DE9-EAA60944C486}"/>
                </a:ext>
              </a:extLst>
            </p:cNvPr>
            <p:cNvSpPr>
              <a:spLocks/>
            </p:cNvSpPr>
            <p:nvPr userDrawn="1"/>
          </p:nvSpPr>
          <p:spPr bwMode="auto">
            <a:xfrm>
              <a:off x="1111261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32" name="Freeform 30">
              <a:extLst>
                <a:ext uri="{FF2B5EF4-FFF2-40B4-BE49-F238E27FC236}">
                  <a16:creationId xmlns:a16="http://schemas.microsoft.com/office/drawing/2014/main" id="{497F16F1-8A9E-40FF-A3EF-BE9DFFE5BB69}"/>
                </a:ext>
              </a:extLst>
            </p:cNvPr>
            <p:cNvSpPr>
              <a:spLocks/>
            </p:cNvSpPr>
            <p:nvPr userDrawn="1"/>
          </p:nvSpPr>
          <p:spPr bwMode="auto">
            <a:xfrm>
              <a:off x="1143875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33" name="Freeform 31">
              <a:extLst>
                <a:ext uri="{FF2B5EF4-FFF2-40B4-BE49-F238E27FC236}">
                  <a16:creationId xmlns:a16="http://schemas.microsoft.com/office/drawing/2014/main" id="{987ABA6C-216B-4175-86F6-C30635691317}"/>
                </a:ext>
              </a:extLst>
            </p:cNvPr>
            <p:cNvSpPr>
              <a:spLocks/>
            </p:cNvSpPr>
            <p:nvPr userDrawn="1"/>
          </p:nvSpPr>
          <p:spPr bwMode="auto">
            <a:xfrm>
              <a:off x="10891083"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34" name="Freeform 32">
              <a:extLst>
                <a:ext uri="{FF2B5EF4-FFF2-40B4-BE49-F238E27FC236}">
                  <a16:creationId xmlns:a16="http://schemas.microsoft.com/office/drawing/2014/main" id="{61F71826-B4FE-416F-9145-8F33288E0DE1}"/>
                </a:ext>
              </a:extLst>
            </p:cNvPr>
            <p:cNvSpPr>
              <a:spLocks/>
            </p:cNvSpPr>
            <p:nvPr userDrawn="1"/>
          </p:nvSpPr>
          <p:spPr bwMode="auto">
            <a:xfrm>
              <a:off x="11219710"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35" name="Freeform 29">
              <a:extLst>
                <a:ext uri="{FF2B5EF4-FFF2-40B4-BE49-F238E27FC236}">
                  <a16:creationId xmlns:a16="http://schemas.microsoft.com/office/drawing/2014/main" id="{F50985CF-3F9E-4DF0-A06D-4AB86CEB0DBE}"/>
                </a:ext>
              </a:extLst>
            </p:cNvPr>
            <p:cNvSpPr>
              <a:spLocks/>
            </p:cNvSpPr>
            <p:nvPr userDrawn="1"/>
          </p:nvSpPr>
          <p:spPr bwMode="auto">
            <a:xfrm>
              <a:off x="1176738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36" name="Freeform 30">
              <a:extLst>
                <a:ext uri="{FF2B5EF4-FFF2-40B4-BE49-F238E27FC236}">
                  <a16:creationId xmlns:a16="http://schemas.microsoft.com/office/drawing/2014/main" id="{4DB670AE-1D2E-45FD-8AD2-63D84EA90E5B}"/>
                </a:ext>
              </a:extLst>
            </p:cNvPr>
            <p:cNvSpPr>
              <a:spLocks/>
            </p:cNvSpPr>
            <p:nvPr userDrawn="1"/>
          </p:nvSpPr>
          <p:spPr bwMode="auto">
            <a:xfrm>
              <a:off x="12093526"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37" name="Freeform 31">
              <a:extLst>
                <a:ext uri="{FF2B5EF4-FFF2-40B4-BE49-F238E27FC236}">
                  <a16:creationId xmlns:a16="http://schemas.microsoft.com/office/drawing/2014/main" id="{1807B6CA-88CE-4FAA-9A19-0CF0C498F049}"/>
                </a:ext>
              </a:extLst>
            </p:cNvPr>
            <p:cNvSpPr>
              <a:spLocks/>
            </p:cNvSpPr>
            <p:nvPr userDrawn="1"/>
          </p:nvSpPr>
          <p:spPr bwMode="auto">
            <a:xfrm>
              <a:off x="11545852"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38" name="Freeform 32">
              <a:extLst>
                <a:ext uri="{FF2B5EF4-FFF2-40B4-BE49-F238E27FC236}">
                  <a16:creationId xmlns:a16="http://schemas.microsoft.com/office/drawing/2014/main" id="{C67AE1A0-62D1-4F8D-A25B-811CA15D54DC}"/>
                </a:ext>
              </a:extLst>
            </p:cNvPr>
            <p:cNvSpPr>
              <a:spLocks/>
            </p:cNvSpPr>
            <p:nvPr userDrawn="1"/>
          </p:nvSpPr>
          <p:spPr bwMode="auto">
            <a:xfrm>
              <a:off x="11874480"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1807" name="Group 1806">
            <a:extLst>
              <a:ext uri="{FF2B5EF4-FFF2-40B4-BE49-F238E27FC236}">
                <a16:creationId xmlns:a16="http://schemas.microsoft.com/office/drawing/2014/main" id="{92FDE850-1B12-48F0-BED6-2DBAB9165F64}"/>
              </a:ext>
            </a:extLst>
          </p:cNvPr>
          <p:cNvGrpSpPr/>
          <p:nvPr userDrawn="1"/>
        </p:nvGrpSpPr>
        <p:grpSpPr>
          <a:xfrm>
            <a:off x="83664" y="3484246"/>
            <a:ext cx="12009863" cy="176637"/>
            <a:chOff x="83664" y="3400078"/>
            <a:chExt cx="12009863" cy="176637"/>
          </a:xfrm>
        </p:grpSpPr>
        <p:sp>
          <p:nvSpPr>
            <p:cNvPr id="1663" name="Freeform 29">
              <a:extLst>
                <a:ext uri="{FF2B5EF4-FFF2-40B4-BE49-F238E27FC236}">
                  <a16:creationId xmlns:a16="http://schemas.microsoft.com/office/drawing/2014/main" id="{98781EFE-2EFB-4D4B-8E66-D1EA1CB02C8F}"/>
                </a:ext>
              </a:extLst>
            </p:cNvPr>
            <p:cNvSpPr>
              <a:spLocks/>
            </p:cNvSpPr>
            <p:nvPr userDrawn="1"/>
          </p:nvSpPr>
          <p:spPr bwMode="auto">
            <a:xfrm flipH="1">
              <a:off x="11871994"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64" name="Freeform 30">
              <a:extLst>
                <a:ext uri="{FF2B5EF4-FFF2-40B4-BE49-F238E27FC236}">
                  <a16:creationId xmlns:a16="http://schemas.microsoft.com/office/drawing/2014/main" id="{5AC35079-1F3E-4866-989E-6FF54274D758}"/>
                </a:ext>
              </a:extLst>
            </p:cNvPr>
            <p:cNvSpPr>
              <a:spLocks/>
            </p:cNvSpPr>
            <p:nvPr userDrawn="1"/>
          </p:nvSpPr>
          <p:spPr bwMode="auto">
            <a:xfrm flipH="1">
              <a:off x="1154585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65" name="Freeform 31">
              <a:extLst>
                <a:ext uri="{FF2B5EF4-FFF2-40B4-BE49-F238E27FC236}">
                  <a16:creationId xmlns:a16="http://schemas.microsoft.com/office/drawing/2014/main" id="{CED9638B-513A-40B8-B99F-2B0EB9A8989B}"/>
                </a:ext>
              </a:extLst>
            </p:cNvPr>
            <p:cNvSpPr>
              <a:spLocks/>
            </p:cNvSpPr>
            <p:nvPr userDrawn="1"/>
          </p:nvSpPr>
          <p:spPr bwMode="auto">
            <a:xfrm flipH="1">
              <a:off x="11979088"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66" name="Freeform 32">
              <a:extLst>
                <a:ext uri="{FF2B5EF4-FFF2-40B4-BE49-F238E27FC236}">
                  <a16:creationId xmlns:a16="http://schemas.microsoft.com/office/drawing/2014/main" id="{B353040C-362C-4426-ACC8-84A400887CF7}"/>
                </a:ext>
              </a:extLst>
            </p:cNvPr>
            <p:cNvSpPr>
              <a:spLocks/>
            </p:cNvSpPr>
            <p:nvPr userDrawn="1"/>
          </p:nvSpPr>
          <p:spPr bwMode="auto">
            <a:xfrm flipH="1">
              <a:off x="11652948"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67" name="Freeform 29">
              <a:extLst>
                <a:ext uri="{FF2B5EF4-FFF2-40B4-BE49-F238E27FC236}">
                  <a16:creationId xmlns:a16="http://schemas.microsoft.com/office/drawing/2014/main" id="{FDD943C2-3B5B-48F3-B3C9-1946976C3E8F}"/>
                </a:ext>
              </a:extLst>
            </p:cNvPr>
            <p:cNvSpPr>
              <a:spLocks/>
            </p:cNvSpPr>
            <p:nvPr userDrawn="1"/>
          </p:nvSpPr>
          <p:spPr bwMode="auto">
            <a:xfrm flipH="1">
              <a:off x="11217224"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68" name="Freeform 30">
              <a:extLst>
                <a:ext uri="{FF2B5EF4-FFF2-40B4-BE49-F238E27FC236}">
                  <a16:creationId xmlns:a16="http://schemas.microsoft.com/office/drawing/2014/main" id="{FF936BE9-0C83-4A9C-97EE-7B3E3AA05E15}"/>
                </a:ext>
              </a:extLst>
            </p:cNvPr>
            <p:cNvSpPr>
              <a:spLocks/>
            </p:cNvSpPr>
            <p:nvPr userDrawn="1"/>
          </p:nvSpPr>
          <p:spPr bwMode="auto">
            <a:xfrm flipH="1">
              <a:off x="10891084"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69" name="Freeform 31">
              <a:extLst>
                <a:ext uri="{FF2B5EF4-FFF2-40B4-BE49-F238E27FC236}">
                  <a16:creationId xmlns:a16="http://schemas.microsoft.com/office/drawing/2014/main" id="{C502A4FD-F165-4798-98D5-D84A612745B1}"/>
                </a:ext>
              </a:extLst>
            </p:cNvPr>
            <p:cNvSpPr>
              <a:spLocks/>
            </p:cNvSpPr>
            <p:nvPr userDrawn="1"/>
          </p:nvSpPr>
          <p:spPr bwMode="auto">
            <a:xfrm flipH="1">
              <a:off x="11324319"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70" name="Freeform 32">
              <a:extLst>
                <a:ext uri="{FF2B5EF4-FFF2-40B4-BE49-F238E27FC236}">
                  <a16:creationId xmlns:a16="http://schemas.microsoft.com/office/drawing/2014/main" id="{59853ABE-BF7D-4F12-A6C4-D4178C249987}"/>
                </a:ext>
              </a:extLst>
            </p:cNvPr>
            <p:cNvSpPr>
              <a:spLocks/>
            </p:cNvSpPr>
            <p:nvPr userDrawn="1"/>
          </p:nvSpPr>
          <p:spPr bwMode="auto">
            <a:xfrm flipH="1">
              <a:off x="10998178"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71" name="Freeform 29">
              <a:extLst>
                <a:ext uri="{FF2B5EF4-FFF2-40B4-BE49-F238E27FC236}">
                  <a16:creationId xmlns:a16="http://schemas.microsoft.com/office/drawing/2014/main" id="{DF230622-28A8-4509-88E0-6DF5AD5C96F2}"/>
                </a:ext>
              </a:extLst>
            </p:cNvPr>
            <p:cNvSpPr>
              <a:spLocks/>
            </p:cNvSpPr>
            <p:nvPr userDrawn="1"/>
          </p:nvSpPr>
          <p:spPr bwMode="auto">
            <a:xfrm flipH="1">
              <a:off x="10562456"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72" name="Freeform 30">
              <a:extLst>
                <a:ext uri="{FF2B5EF4-FFF2-40B4-BE49-F238E27FC236}">
                  <a16:creationId xmlns:a16="http://schemas.microsoft.com/office/drawing/2014/main" id="{08805C52-0798-44A5-B7B8-242CF64D2A89}"/>
                </a:ext>
              </a:extLst>
            </p:cNvPr>
            <p:cNvSpPr>
              <a:spLocks/>
            </p:cNvSpPr>
            <p:nvPr userDrawn="1"/>
          </p:nvSpPr>
          <p:spPr bwMode="auto">
            <a:xfrm flipH="1">
              <a:off x="1023631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73" name="Freeform 31">
              <a:extLst>
                <a:ext uri="{FF2B5EF4-FFF2-40B4-BE49-F238E27FC236}">
                  <a16:creationId xmlns:a16="http://schemas.microsoft.com/office/drawing/2014/main" id="{7FA0C543-8062-4F53-8686-E93E45F01D09}"/>
                </a:ext>
              </a:extLst>
            </p:cNvPr>
            <p:cNvSpPr>
              <a:spLocks/>
            </p:cNvSpPr>
            <p:nvPr userDrawn="1"/>
          </p:nvSpPr>
          <p:spPr bwMode="auto">
            <a:xfrm flipH="1">
              <a:off x="10669550"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74" name="Freeform 32">
              <a:extLst>
                <a:ext uri="{FF2B5EF4-FFF2-40B4-BE49-F238E27FC236}">
                  <a16:creationId xmlns:a16="http://schemas.microsoft.com/office/drawing/2014/main" id="{414128E2-3BDD-4479-A23F-919785B96CA8}"/>
                </a:ext>
              </a:extLst>
            </p:cNvPr>
            <p:cNvSpPr>
              <a:spLocks/>
            </p:cNvSpPr>
            <p:nvPr userDrawn="1"/>
          </p:nvSpPr>
          <p:spPr bwMode="auto">
            <a:xfrm flipH="1">
              <a:off x="10343410"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75" name="Freeform 29">
              <a:extLst>
                <a:ext uri="{FF2B5EF4-FFF2-40B4-BE49-F238E27FC236}">
                  <a16:creationId xmlns:a16="http://schemas.microsoft.com/office/drawing/2014/main" id="{E268CFC1-FE3E-43B8-8CC1-EDECAC7301B4}"/>
                </a:ext>
              </a:extLst>
            </p:cNvPr>
            <p:cNvSpPr>
              <a:spLocks/>
            </p:cNvSpPr>
            <p:nvPr userDrawn="1"/>
          </p:nvSpPr>
          <p:spPr bwMode="auto">
            <a:xfrm flipH="1">
              <a:off x="9907687"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76" name="Freeform 30">
              <a:extLst>
                <a:ext uri="{FF2B5EF4-FFF2-40B4-BE49-F238E27FC236}">
                  <a16:creationId xmlns:a16="http://schemas.microsoft.com/office/drawing/2014/main" id="{48905F2C-D3C7-4F22-B80C-A617D2CDDD12}"/>
                </a:ext>
              </a:extLst>
            </p:cNvPr>
            <p:cNvSpPr>
              <a:spLocks/>
            </p:cNvSpPr>
            <p:nvPr userDrawn="1"/>
          </p:nvSpPr>
          <p:spPr bwMode="auto">
            <a:xfrm flipH="1">
              <a:off x="9581546"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77" name="Freeform 31">
              <a:extLst>
                <a:ext uri="{FF2B5EF4-FFF2-40B4-BE49-F238E27FC236}">
                  <a16:creationId xmlns:a16="http://schemas.microsoft.com/office/drawing/2014/main" id="{5E415D7A-153B-4BE6-A534-891698AEDDCA}"/>
                </a:ext>
              </a:extLst>
            </p:cNvPr>
            <p:cNvSpPr>
              <a:spLocks/>
            </p:cNvSpPr>
            <p:nvPr userDrawn="1"/>
          </p:nvSpPr>
          <p:spPr bwMode="auto">
            <a:xfrm flipH="1">
              <a:off x="10014782"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78" name="Freeform 32">
              <a:extLst>
                <a:ext uri="{FF2B5EF4-FFF2-40B4-BE49-F238E27FC236}">
                  <a16:creationId xmlns:a16="http://schemas.microsoft.com/office/drawing/2014/main" id="{49AAA949-C055-4985-868E-80CC35E96173}"/>
                </a:ext>
              </a:extLst>
            </p:cNvPr>
            <p:cNvSpPr>
              <a:spLocks/>
            </p:cNvSpPr>
            <p:nvPr userDrawn="1"/>
          </p:nvSpPr>
          <p:spPr bwMode="auto">
            <a:xfrm flipH="1">
              <a:off x="9688641"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79" name="Freeform 477">
              <a:extLst>
                <a:ext uri="{FF2B5EF4-FFF2-40B4-BE49-F238E27FC236}">
                  <a16:creationId xmlns:a16="http://schemas.microsoft.com/office/drawing/2014/main" id="{9DF40204-D393-4929-B364-3EF6E6DFDBBA}"/>
                </a:ext>
              </a:extLst>
            </p:cNvPr>
            <p:cNvSpPr>
              <a:spLocks/>
            </p:cNvSpPr>
            <p:nvPr userDrawn="1"/>
          </p:nvSpPr>
          <p:spPr bwMode="auto">
            <a:xfrm flipH="1">
              <a:off x="925291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80" name="Freeform 478">
              <a:extLst>
                <a:ext uri="{FF2B5EF4-FFF2-40B4-BE49-F238E27FC236}">
                  <a16:creationId xmlns:a16="http://schemas.microsoft.com/office/drawing/2014/main" id="{020584A4-31D8-4275-9C07-C77F07ABBC63}"/>
                </a:ext>
              </a:extLst>
            </p:cNvPr>
            <p:cNvSpPr>
              <a:spLocks/>
            </p:cNvSpPr>
            <p:nvPr userDrawn="1"/>
          </p:nvSpPr>
          <p:spPr bwMode="auto">
            <a:xfrm flipH="1">
              <a:off x="8926777"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81" name="Freeform 479">
              <a:extLst>
                <a:ext uri="{FF2B5EF4-FFF2-40B4-BE49-F238E27FC236}">
                  <a16:creationId xmlns:a16="http://schemas.microsoft.com/office/drawing/2014/main" id="{FA93F535-3FC1-4781-8824-F58C4DE37181}"/>
                </a:ext>
              </a:extLst>
            </p:cNvPr>
            <p:cNvSpPr>
              <a:spLocks/>
            </p:cNvSpPr>
            <p:nvPr userDrawn="1"/>
          </p:nvSpPr>
          <p:spPr bwMode="auto">
            <a:xfrm flipH="1">
              <a:off x="9360012"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82" name="Freeform 480">
              <a:extLst>
                <a:ext uri="{FF2B5EF4-FFF2-40B4-BE49-F238E27FC236}">
                  <a16:creationId xmlns:a16="http://schemas.microsoft.com/office/drawing/2014/main" id="{3B459755-7697-4749-B7D5-18468604D693}"/>
                </a:ext>
              </a:extLst>
            </p:cNvPr>
            <p:cNvSpPr>
              <a:spLocks/>
            </p:cNvSpPr>
            <p:nvPr userDrawn="1"/>
          </p:nvSpPr>
          <p:spPr bwMode="auto">
            <a:xfrm flipH="1">
              <a:off x="9033872"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83" name="Freeform 29">
              <a:extLst>
                <a:ext uri="{FF2B5EF4-FFF2-40B4-BE49-F238E27FC236}">
                  <a16:creationId xmlns:a16="http://schemas.microsoft.com/office/drawing/2014/main" id="{EC2F29CA-EFE3-4A17-9F53-E9958210776F}"/>
                </a:ext>
              </a:extLst>
            </p:cNvPr>
            <p:cNvSpPr>
              <a:spLocks/>
            </p:cNvSpPr>
            <p:nvPr userDrawn="1"/>
          </p:nvSpPr>
          <p:spPr bwMode="auto">
            <a:xfrm flipH="1">
              <a:off x="859814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84" name="Freeform 31">
              <a:extLst>
                <a:ext uri="{FF2B5EF4-FFF2-40B4-BE49-F238E27FC236}">
                  <a16:creationId xmlns:a16="http://schemas.microsoft.com/office/drawing/2014/main" id="{B65095C3-4884-4CC8-BF5F-E6D31464C12E}"/>
                </a:ext>
              </a:extLst>
            </p:cNvPr>
            <p:cNvSpPr>
              <a:spLocks/>
            </p:cNvSpPr>
            <p:nvPr userDrawn="1"/>
          </p:nvSpPr>
          <p:spPr bwMode="auto">
            <a:xfrm flipH="1">
              <a:off x="8705243"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85" name="Freeform 29">
              <a:extLst>
                <a:ext uri="{FF2B5EF4-FFF2-40B4-BE49-F238E27FC236}">
                  <a16:creationId xmlns:a16="http://schemas.microsoft.com/office/drawing/2014/main" id="{60CCBCA0-307E-4142-980F-9663E66A99C8}"/>
                </a:ext>
              </a:extLst>
            </p:cNvPr>
            <p:cNvSpPr>
              <a:spLocks/>
            </p:cNvSpPr>
            <p:nvPr userDrawn="1"/>
          </p:nvSpPr>
          <p:spPr bwMode="auto">
            <a:xfrm flipH="1">
              <a:off x="826952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86" name="Freeform 30">
              <a:extLst>
                <a:ext uri="{FF2B5EF4-FFF2-40B4-BE49-F238E27FC236}">
                  <a16:creationId xmlns:a16="http://schemas.microsoft.com/office/drawing/2014/main" id="{5143BB9C-ECE1-4409-8307-3F7BB80F4DFE}"/>
                </a:ext>
              </a:extLst>
            </p:cNvPr>
            <p:cNvSpPr>
              <a:spLocks/>
            </p:cNvSpPr>
            <p:nvPr userDrawn="1"/>
          </p:nvSpPr>
          <p:spPr bwMode="auto">
            <a:xfrm flipH="1">
              <a:off x="7943379"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87" name="Freeform 31">
              <a:extLst>
                <a:ext uri="{FF2B5EF4-FFF2-40B4-BE49-F238E27FC236}">
                  <a16:creationId xmlns:a16="http://schemas.microsoft.com/office/drawing/2014/main" id="{A8D24787-125A-4736-B6D5-CBB54DA5C9E9}"/>
                </a:ext>
              </a:extLst>
            </p:cNvPr>
            <p:cNvSpPr>
              <a:spLocks/>
            </p:cNvSpPr>
            <p:nvPr userDrawn="1"/>
          </p:nvSpPr>
          <p:spPr bwMode="auto">
            <a:xfrm flipH="1">
              <a:off x="8376614"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88" name="Freeform 32">
              <a:extLst>
                <a:ext uri="{FF2B5EF4-FFF2-40B4-BE49-F238E27FC236}">
                  <a16:creationId xmlns:a16="http://schemas.microsoft.com/office/drawing/2014/main" id="{C10C3F8B-9AFD-4863-9A91-1A2E9C8C9055}"/>
                </a:ext>
              </a:extLst>
            </p:cNvPr>
            <p:cNvSpPr>
              <a:spLocks/>
            </p:cNvSpPr>
            <p:nvPr userDrawn="1"/>
          </p:nvSpPr>
          <p:spPr bwMode="auto">
            <a:xfrm flipH="1">
              <a:off x="8050474"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89" name="Freeform 29">
              <a:extLst>
                <a:ext uri="{FF2B5EF4-FFF2-40B4-BE49-F238E27FC236}">
                  <a16:creationId xmlns:a16="http://schemas.microsoft.com/office/drawing/2014/main" id="{73E8CF42-2975-4E1A-B1FE-C4BE0D25A9CA}"/>
                </a:ext>
              </a:extLst>
            </p:cNvPr>
            <p:cNvSpPr>
              <a:spLocks/>
            </p:cNvSpPr>
            <p:nvPr userDrawn="1"/>
          </p:nvSpPr>
          <p:spPr bwMode="auto">
            <a:xfrm flipH="1">
              <a:off x="7614751"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90" name="Freeform 30">
              <a:extLst>
                <a:ext uri="{FF2B5EF4-FFF2-40B4-BE49-F238E27FC236}">
                  <a16:creationId xmlns:a16="http://schemas.microsoft.com/office/drawing/2014/main" id="{5678F24C-5009-4E64-B21E-9501D9BDFB87}"/>
                </a:ext>
              </a:extLst>
            </p:cNvPr>
            <p:cNvSpPr>
              <a:spLocks/>
            </p:cNvSpPr>
            <p:nvPr userDrawn="1"/>
          </p:nvSpPr>
          <p:spPr bwMode="auto">
            <a:xfrm flipH="1">
              <a:off x="728861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91" name="Freeform 31">
              <a:extLst>
                <a:ext uri="{FF2B5EF4-FFF2-40B4-BE49-F238E27FC236}">
                  <a16:creationId xmlns:a16="http://schemas.microsoft.com/office/drawing/2014/main" id="{320D933A-8D07-44C0-BA74-D2D7677F66E4}"/>
                </a:ext>
              </a:extLst>
            </p:cNvPr>
            <p:cNvSpPr>
              <a:spLocks/>
            </p:cNvSpPr>
            <p:nvPr userDrawn="1"/>
          </p:nvSpPr>
          <p:spPr bwMode="auto">
            <a:xfrm flipH="1">
              <a:off x="7721846"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92" name="Freeform 32">
              <a:extLst>
                <a:ext uri="{FF2B5EF4-FFF2-40B4-BE49-F238E27FC236}">
                  <a16:creationId xmlns:a16="http://schemas.microsoft.com/office/drawing/2014/main" id="{1F5E24A6-A8FD-4CF4-8C08-5BFFBC3D58A4}"/>
                </a:ext>
              </a:extLst>
            </p:cNvPr>
            <p:cNvSpPr>
              <a:spLocks/>
            </p:cNvSpPr>
            <p:nvPr userDrawn="1"/>
          </p:nvSpPr>
          <p:spPr bwMode="auto">
            <a:xfrm flipH="1">
              <a:off x="7395705"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93" name="Freeform 29">
              <a:extLst>
                <a:ext uri="{FF2B5EF4-FFF2-40B4-BE49-F238E27FC236}">
                  <a16:creationId xmlns:a16="http://schemas.microsoft.com/office/drawing/2014/main" id="{C989A943-7262-45A1-9BE6-E0F717A41F2E}"/>
                </a:ext>
              </a:extLst>
            </p:cNvPr>
            <p:cNvSpPr>
              <a:spLocks/>
            </p:cNvSpPr>
            <p:nvPr userDrawn="1"/>
          </p:nvSpPr>
          <p:spPr bwMode="auto">
            <a:xfrm flipH="1">
              <a:off x="6959982"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94" name="Freeform 30">
              <a:extLst>
                <a:ext uri="{FF2B5EF4-FFF2-40B4-BE49-F238E27FC236}">
                  <a16:creationId xmlns:a16="http://schemas.microsoft.com/office/drawing/2014/main" id="{61ACCAF2-2A52-4482-A9F4-D5B3A82EADF8}"/>
                </a:ext>
              </a:extLst>
            </p:cNvPr>
            <p:cNvSpPr>
              <a:spLocks/>
            </p:cNvSpPr>
            <p:nvPr userDrawn="1"/>
          </p:nvSpPr>
          <p:spPr bwMode="auto">
            <a:xfrm flipH="1">
              <a:off x="6633842"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95" name="Freeform 31">
              <a:extLst>
                <a:ext uri="{FF2B5EF4-FFF2-40B4-BE49-F238E27FC236}">
                  <a16:creationId xmlns:a16="http://schemas.microsoft.com/office/drawing/2014/main" id="{2A11B4FA-892A-4C76-A95A-24FC891CA6FB}"/>
                </a:ext>
              </a:extLst>
            </p:cNvPr>
            <p:cNvSpPr>
              <a:spLocks/>
            </p:cNvSpPr>
            <p:nvPr userDrawn="1"/>
          </p:nvSpPr>
          <p:spPr bwMode="auto">
            <a:xfrm flipH="1">
              <a:off x="7067077"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96" name="Freeform 32">
              <a:extLst>
                <a:ext uri="{FF2B5EF4-FFF2-40B4-BE49-F238E27FC236}">
                  <a16:creationId xmlns:a16="http://schemas.microsoft.com/office/drawing/2014/main" id="{BC35ABD4-583B-4514-AA9F-F3541D4EAB1B}"/>
                </a:ext>
              </a:extLst>
            </p:cNvPr>
            <p:cNvSpPr>
              <a:spLocks/>
            </p:cNvSpPr>
            <p:nvPr userDrawn="1"/>
          </p:nvSpPr>
          <p:spPr bwMode="auto">
            <a:xfrm flipH="1">
              <a:off x="6740936"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97" name="Freeform 29">
              <a:extLst>
                <a:ext uri="{FF2B5EF4-FFF2-40B4-BE49-F238E27FC236}">
                  <a16:creationId xmlns:a16="http://schemas.microsoft.com/office/drawing/2014/main" id="{099E2A5E-1F66-4A6C-BA11-546388AE79FE}"/>
                </a:ext>
              </a:extLst>
            </p:cNvPr>
            <p:cNvSpPr>
              <a:spLocks/>
            </p:cNvSpPr>
            <p:nvPr userDrawn="1"/>
          </p:nvSpPr>
          <p:spPr bwMode="auto">
            <a:xfrm flipH="1">
              <a:off x="630521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98" name="Freeform 30">
              <a:extLst>
                <a:ext uri="{FF2B5EF4-FFF2-40B4-BE49-F238E27FC236}">
                  <a16:creationId xmlns:a16="http://schemas.microsoft.com/office/drawing/2014/main" id="{B63247ED-A8D2-4104-8566-AF2BDA292B8E}"/>
                </a:ext>
              </a:extLst>
            </p:cNvPr>
            <p:cNvSpPr>
              <a:spLocks/>
            </p:cNvSpPr>
            <p:nvPr userDrawn="1"/>
          </p:nvSpPr>
          <p:spPr bwMode="auto">
            <a:xfrm flipH="1">
              <a:off x="5979072"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99" name="Freeform 31">
              <a:extLst>
                <a:ext uri="{FF2B5EF4-FFF2-40B4-BE49-F238E27FC236}">
                  <a16:creationId xmlns:a16="http://schemas.microsoft.com/office/drawing/2014/main" id="{5B50F333-6146-4DD9-818B-A2BBE6DE3521}"/>
                </a:ext>
              </a:extLst>
            </p:cNvPr>
            <p:cNvSpPr>
              <a:spLocks/>
            </p:cNvSpPr>
            <p:nvPr userDrawn="1"/>
          </p:nvSpPr>
          <p:spPr bwMode="auto">
            <a:xfrm flipH="1">
              <a:off x="6412308"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00" name="Freeform 32">
              <a:extLst>
                <a:ext uri="{FF2B5EF4-FFF2-40B4-BE49-F238E27FC236}">
                  <a16:creationId xmlns:a16="http://schemas.microsoft.com/office/drawing/2014/main" id="{2274CABB-8DED-4706-9F1A-726B6BEF976B}"/>
                </a:ext>
              </a:extLst>
            </p:cNvPr>
            <p:cNvSpPr>
              <a:spLocks/>
            </p:cNvSpPr>
            <p:nvPr userDrawn="1"/>
          </p:nvSpPr>
          <p:spPr bwMode="auto">
            <a:xfrm flipH="1">
              <a:off x="6086167"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01" name="Freeform 499">
              <a:extLst>
                <a:ext uri="{FF2B5EF4-FFF2-40B4-BE49-F238E27FC236}">
                  <a16:creationId xmlns:a16="http://schemas.microsoft.com/office/drawing/2014/main" id="{AF80AD94-4DEE-46EA-9563-322BB28212C8}"/>
                </a:ext>
              </a:extLst>
            </p:cNvPr>
            <p:cNvSpPr>
              <a:spLocks/>
            </p:cNvSpPr>
            <p:nvPr userDrawn="1"/>
          </p:nvSpPr>
          <p:spPr bwMode="auto">
            <a:xfrm flipH="1">
              <a:off x="565044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02" name="Freeform 500">
              <a:extLst>
                <a:ext uri="{FF2B5EF4-FFF2-40B4-BE49-F238E27FC236}">
                  <a16:creationId xmlns:a16="http://schemas.microsoft.com/office/drawing/2014/main" id="{F1B7DFC8-4587-46B7-AAC8-F87FB21DC4C0}"/>
                </a:ext>
              </a:extLst>
            </p:cNvPr>
            <p:cNvSpPr>
              <a:spLocks/>
            </p:cNvSpPr>
            <p:nvPr userDrawn="1"/>
          </p:nvSpPr>
          <p:spPr bwMode="auto">
            <a:xfrm flipH="1">
              <a:off x="532430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03" name="Freeform 501">
              <a:extLst>
                <a:ext uri="{FF2B5EF4-FFF2-40B4-BE49-F238E27FC236}">
                  <a16:creationId xmlns:a16="http://schemas.microsoft.com/office/drawing/2014/main" id="{C67FB732-0AFE-4115-82D6-1FAF1D4B1694}"/>
                </a:ext>
              </a:extLst>
            </p:cNvPr>
            <p:cNvSpPr>
              <a:spLocks/>
            </p:cNvSpPr>
            <p:nvPr userDrawn="1"/>
          </p:nvSpPr>
          <p:spPr bwMode="auto">
            <a:xfrm flipH="1">
              <a:off x="5757539"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04" name="Freeform 502">
              <a:extLst>
                <a:ext uri="{FF2B5EF4-FFF2-40B4-BE49-F238E27FC236}">
                  <a16:creationId xmlns:a16="http://schemas.microsoft.com/office/drawing/2014/main" id="{4C810AFF-19C1-445D-8988-68F2335B919F}"/>
                </a:ext>
              </a:extLst>
            </p:cNvPr>
            <p:cNvSpPr>
              <a:spLocks/>
            </p:cNvSpPr>
            <p:nvPr userDrawn="1"/>
          </p:nvSpPr>
          <p:spPr bwMode="auto">
            <a:xfrm flipH="1">
              <a:off x="5431399"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05" name="Freeform 29">
              <a:extLst>
                <a:ext uri="{FF2B5EF4-FFF2-40B4-BE49-F238E27FC236}">
                  <a16:creationId xmlns:a16="http://schemas.microsoft.com/office/drawing/2014/main" id="{1DCD588B-24CE-46DC-ABEA-A5793C1C3991}"/>
                </a:ext>
              </a:extLst>
            </p:cNvPr>
            <p:cNvSpPr>
              <a:spLocks/>
            </p:cNvSpPr>
            <p:nvPr userDrawn="1"/>
          </p:nvSpPr>
          <p:spPr bwMode="auto">
            <a:xfrm flipH="1">
              <a:off x="499567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06" name="Freeform 31">
              <a:extLst>
                <a:ext uri="{FF2B5EF4-FFF2-40B4-BE49-F238E27FC236}">
                  <a16:creationId xmlns:a16="http://schemas.microsoft.com/office/drawing/2014/main" id="{F1DCD1F0-3F81-4C08-9226-4A45B763A5FA}"/>
                </a:ext>
              </a:extLst>
            </p:cNvPr>
            <p:cNvSpPr>
              <a:spLocks/>
            </p:cNvSpPr>
            <p:nvPr userDrawn="1"/>
          </p:nvSpPr>
          <p:spPr bwMode="auto">
            <a:xfrm flipH="1">
              <a:off x="5102769"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73" name="Freeform 29">
              <a:extLst>
                <a:ext uri="{FF2B5EF4-FFF2-40B4-BE49-F238E27FC236}">
                  <a16:creationId xmlns:a16="http://schemas.microsoft.com/office/drawing/2014/main" id="{1036A621-C305-45CF-8F40-3A4460954BFD}"/>
                </a:ext>
              </a:extLst>
            </p:cNvPr>
            <p:cNvSpPr>
              <a:spLocks/>
            </p:cNvSpPr>
            <p:nvPr userDrawn="1"/>
          </p:nvSpPr>
          <p:spPr bwMode="auto">
            <a:xfrm flipH="1">
              <a:off x="466704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74" name="Freeform 30">
              <a:extLst>
                <a:ext uri="{FF2B5EF4-FFF2-40B4-BE49-F238E27FC236}">
                  <a16:creationId xmlns:a16="http://schemas.microsoft.com/office/drawing/2014/main" id="{76497096-B96E-4786-B27A-8AD0C5D2CBAE}"/>
                </a:ext>
              </a:extLst>
            </p:cNvPr>
            <p:cNvSpPr>
              <a:spLocks/>
            </p:cNvSpPr>
            <p:nvPr userDrawn="1"/>
          </p:nvSpPr>
          <p:spPr bwMode="auto">
            <a:xfrm flipH="1">
              <a:off x="4340907"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75" name="Freeform 31">
              <a:extLst>
                <a:ext uri="{FF2B5EF4-FFF2-40B4-BE49-F238E27FC236}">
                  <a16:creationId xmlns:a16="http://schemas.microsoft.com/office/drawing/2014/main" id="{A21FC8CA-0BEA-49B8-9438-E62B41FA3733}"/>
                </a:ext>
              </a:extLst>
            </p:cNvPr>
            <p:cNvSpPr>
              <a:spLocks/>
            </p:cNvSpPr>
            <p:nvPr userDrawn="1"/>
          </p:nvSpPr>
          <p:spPr bwMode="auto">
            <a:xfrm flipH="1">
              <a:off x="4774142"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76" name="Freeform 32">
              <a:extLst>
                <a:ext uri="{FF2B5EF4-FFF2-40B4-BE49-F238E27FC236}">
                  <a16:creationId xmlns:a16="http://schemas.microsoft.com/office/drawing/2014/main" id="{77B335DA-4B13-4A1B-8EEE-39C491F03437}"/>
                </a:ext>
              </a:extLst>
            </p:cNvPr>
            <p:cNvSpPr>
              <a:spLocks/>
            </p:cNvSpPr>
            <p:nvPr userDrawn="1"/>
          </p:nvSpPr>
          <p:spPr bwMode="auto">
            <a:xfrm flipH="1">
              <a:off x="4448001"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77" name="Freeform 29">
              <a:extLst>
                <a:ext uri="{FF2B5EF4-FFF2-40B4-BE49-F238E27FC236}">
                  <a16:creationId xmlns:a16="http://schemas.microsoft.com/office/drawing/2014/main" id="{734CA072-9E2D-4845-A900-23630A88301E}"/>
                </a:ext>
              </a:extLst>
            </p:cNvPr>
            <p:cNvSpPr>
              <a:spLocks/>
            </p:cNvSpPr>
            <p:nvPr userDrawn="1"/>
          </p:nvSpPr>
          <p:spPr bwMode="auto">
            <a:xfrm flipH="1">
              <a:off x="401227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78" name="Freeform 30">
              <a:extLst>
                <a:ext uri="{FF2B5EF4-FFF2-40B4-BE49-F238E27FC236}">
                  <a16:creationId xmlns:a16="http://schemas.microsoft.com/office/drawing/2014/main" id="{E7B53676-1AE8-4D6E-96D3-6A7F31F05711}"/>
                </a:ext>
              </a:extLst>
            </p:cNvPr>
            <p:cNvSpPr>
              <a:spLocks/>
            </p:cNvSpPr>
            <p:nvPr userDrawn="1"/>
          </p:nvSpPr>
          <p:spPr bwMode="auto">
            <a:xfrm flipH="1">
              <a:off x="368613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79" name="Freeform 31">
              <a:extLst>
                <a:ext uri="{FF2B5EF4-FFF2-40B4-BE49-F238E27FC236}">
                  <a16:creationId xmlns:a16="http://schemas.microsoft.com/office/drawing/2014/main" id="{54BE4303-35D5-4A86-A302-E222F70F047E}"/>
                </a:ext>
              </a:extLst>
            </p:cNvPr>
            <p:cNvSpPr>
              <a:spLocks/>
            </p:cNvSpPr>
            <p:nvPr userDrawn="1"/>
          </p:nvSpPr>
          <p:spPr bwMode="auto">
            <a:xfrm flipH="1">
              <a:off x="4119373"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80" name="Freeform 32">
              <a:extLst>
                <a:ext uri="{FF2B5EF4-FFF2-40B4-BE49-F238E27FC236}">
                  <a16:creationId xmlns:a16="http://schemas.microsoft.com/office/drawing/2014/main" id="{88E87CED-04B5-476D-99C4-4C98D3D907F6}"/>
                </a:ext>
              </a:extLst>
            </p:cNvPr>
            <p:cNvSpPr>
              <a:spLocks/>
            </p:cNvSpPr>
            <p:nvPr userDrawn="1"/>
          </p:nvSpPr>
          <p:spPr bwMode="auto">
            <a:xfrm flipH="1">
              <a:off x="3793231"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81" name="Freeform 29">
              <a:extLst>
                <a:ext uri="{FF2B5EF4-FFF2-40B4-BE49-F238E27FC236}">
                  <a16:creationId xmlns:a16="http://schemas.microsoft.com/office/drawing/2014/main" id="{0EDC7198-FEA6-43FD-ADEA-18F3D5968EF7}"/>
                </a:ext>
              </a:extLst>
            </p:cNvPr>
            <p:cNvSpPr>
              <a:spLocks/>
            </p:cNvSpPr>
            <p:nvPr userDrawn="1"/>
          </p:nvSpPr>
          <p:spPr bwMode="auto">
            <a:xfrm flipH="1">
              <a:off x="335751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82" name="Freeform 30">
              <a:extLst>
                <a:ext uri="{FF2B5EF4-FFF2-40B4-BE49-F238E27FC236}">
                  <a16:creationId xmlns:a16="http://schemas.microsoft.com/office/drawing/2014/main" id="{5B3D6183-CFAB-430F-8659-EF5F2C076B9F}"/>
                </a:ext>
              </a:extLst>
            </p:cNvPr>
            <p:cNvSpPr>
              <a:spLocks/>
            </p:cNvSpPr>
            <p:nvPr userDrawn="1"/>
          </p:nvSpPr>
          <p:spPr bwMode="auto">
            <a:xfrm flipH="1">
              <a:off x="3031369"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83" name="Freeform 31">
              <a:extLst>
                <a:ext uri="{FF2B5EF4-FFF2-40B4-BE49-F238E27FC236}">
                  <a16:creationId xmlns:a16="http://schemas.microsoft.com/office/drawing/2014/main" id="{315F1ECD-1621-467F-9AE8-44B1145E933F}"/>
                </a:ext>
              </a:extLst>
            </p:cNvPr>
            <p:cNvSpPr>
              <a:spLocks/>
            </p:cNvSpPr>
            <p:nvPr userDrawn="1"/>
          </p:nvSpPr>
          <p:spPr bwMode="auto">
            <a:xfrm flipH="1">
              <a:off x="3464604"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84" name="Freeform 32">
              <a:extLst>
                <a:ext uri="{FF2B5EF4-FFF2-40B4-BE49-F238E27FC236}">
                  <a16:creationId xmlns:a16="http://schemas.microsoft.com/office/drawing/2014/main" id="{97A20B98-A2D3-482D-87A9-57D7B3FCE7E3}"/>
                </a:ext>
              </a:extLst>
            </p:cNvPr>
            <p:cNvSpPr>
              <a:spLocks/>
            </p:cNvSpPr>
            <p:nvPr userDrawn="1"/>
          </p:nvSpPr>
          <p:spPr bwMode="auto">
            <a:xfrm flipH="1">
              <a:off x="3138464"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85" name="Freeform 29">
              <a:extLst>
                <a:ext uri="{FF2B5EF4-FFF2-40B4-BE49-F238E27FC236}">
                  <a16:creationId xmlns:a16="http://schemas.microsoft.com/office/drawing/2014/main" id="{F848CDB4-3CA9-41C5-96BA-E516A11F9065}"/>
                </a:ext>
              </a:extLst>
            </p:cNvPr>
            <p:cNvSpPr>
              <a:spLocks/>
            </p:cNvSpPr>
            <p:nvPr userDrawn="1"/>
          </p:nvSpPr>
          <p:spPr bwMode="auto">
            <a:xfrm flipH="1">
              <a:off x="270274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86" name="Freeform 30">
              <a:extLst>
                <a:ext uri="{FF2B5EF4-FFF2-40B4-BE49-F238E27FC236}">
                  <a16:creationId xmlns:a16="http://schemas.microsoft.com/office/drawing/2014/main" id="{B4ED0023-51CE-4A28-8F14-74133E09AB4F}"/>
                </a:ext>
              </a:extLst>
            </p:cNvPr>
            <p:cNvSpPr>
              <a:spLocks/>
            </p:cNvSpPr>
            <p:nvPr userDrawn="1"/>
          </p:nvSpPr>
          <p:spPr bwMode="auto">
            <a:xfrm flipH="1">
              <a:off x="2376599"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87" name="Freeform 31">
              <a:extLst>
                <a:ext uri="{FF2B5EF4-FFF2-40B4-BE49-F238E27FC236}">
                  <a16:creationId xmlns:a16="http://schemas.microsoft.com/office/drawing/2014/main" id="{EA526ABD-0F5E-4090-8844-FB00086FC7AC}"/>
                </a:ext>
              </a:extLst>
            </p:cNvPr>
            <p:cNvSpPr>
              <a:spLocks/>
            </p:cNvSpPr>
            <p:nvPr userDrawn="1"/>
          </p:nvSpPr>
          <p:spPr bwMode="auto">
            <a:xfrm flipH="1">
              <a:off x="2809836"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88" name="Freeform 32">
              <a:extLst>
                <a:ext uri="{FF2B5EF4-FFF2-40B4-BE49-F238E27FC236}">
                  <a16:creationId xmlns:a16="http://schemas.microsoft.com/office/drawing/2014/main" id="{FA5AB9E8-2D5B-4884-BBFD-C2AD82D9EED8}"/>
                </a:ext>
              </a:extLst>
            </p:cNvPr>
            <p:cNvSpPr>
              <a:spLocks/>
            </p:cNvSpPr>
            <p:nvPr userDrawn="1"/>
          </p:nvSpPr>
          <p:spPr bwMode="auto">
            <a:xfrm flipH="1">
              <a:off x="2483694"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89" name="Freeform 387">
              <a:extLst>
                <a:ext uri="{FF2B5EF4-FFF2-40B4-BE49-F238E27FC236}">
                  <a16:creationId xmlns:a16="http://schemas.microsoft.com/office/drawing/2014/main" id="{8FBD0871-FCA7-485D-A512-F03AF1905ED8}"/>
                </a:ext>
              </a:extLst>
            </p:cNvPr>
            <p:cNvSpPr>
              <a:spLocks/>
            </p:cNvSpPr>
            <p:nvPr userDrawn="1"/>
          </p:nvSpPr>
          <p:spPr bwMode="auto">
            <a:xfrm flipH="1">
              <a:off x="2047972"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90" name="Freeform 388">
              <a:extLst>
                <a:ext uri="{FF2B5EF4-FFF2-40B4-BE49-F238E27FC236}">
                  <a16:creationId xmlns:a16="http://schemas.microsoft.com/office/drawing/2014/main" id="{BDF6C8F3-37B7-4E6C-8429-473CEE18836C}"/>
                </a:ext>
              </a:extLst>
            </p:cNvPr>
            <p:cNvSpPr>
              <a:spLocks/>
            </p:cNvSpPr>
            <p:nvPr userDrawn="1"/>
          </p:nvSpPr>
          <p:spPr bwMode="auto">
            <a:xfrm flipH="1">
              <a:off x="172183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91" name="Freeform 389">
              <a:extLst>
                <a:ext uri="{FF2B5EF4-FFF2-40B4-BE49-F238E27FC236}">
                  <a16:creationId xmlns:a16="http://schemas.microsoft.com/office/drawing/2014/main" id="{D455863F-CB0D-4728-A5FE-7B7F63EFDDA8}"/>
                </a:ext>
              </a:extLst>
            </p:cNvPr>
            <p:cNvSpPr>
              <a:spLocks/>
            </p:cNvSpPr>
            <p:nvPr userDrawn="1"/>
          </p:nvSpPr>
          <p:spPr bwMode="auto">
            <a:xfrm flipH="1">
              <a:off x="2155066"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92" name="Freeform 390">
              <a:extLst>
                <a:ext uri="{FF2B5EF4-FFF2-40B4-BE49-F238E27FC236}">
                  <a16:creationId xmlns:a16="http://schemas.microsoft.com/office/drawing/2014/main" id="{4C24FDD3-2DCE-4961-AA5C-9813821BC692}"/>
                </a:ext>
              </a:extLst>
            </p:cNvPr>
            <p:cNvSpPr>
              <a:spLocks/>
            </p:cNvSpPr>
            <p:nvPr userDrawn="1"/>
          </p:nvSpPr>
          <p:spPr bwMode="auto">
            <a:xfrm flipH="1">
              <a:off x="1828926"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93" name="Freeform 29">
              <a:extLst>
                <a:ext uri="{FF2B5EF4-FFF2-40B4-BE49-F238E27FC236}">
                  <a16:creationId xmlns:a16="http://schemas.microsoft.com/office/drawing/2014/main" id="{047CB4F5-4E7E-4CBF-926A-2A2357F084C0}"/>
                </a:ext>
              </a:extLst>
            </p:cNvPr>
            <p:cNvSpPr>
              <a:spLocks/>
            </p:cNvSpPr>
            <p:nvPr userDrawn="1"/>
          </p:nvSpPr>
          <p:spPr bwMode="auto">
            <a:xfrm flipH="1">
              <a:off x="139320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94" name="Freeform 31">
              <a:extLst>
                <a:ext uri="{FF2B5EF4-FFF2-40B4-BE49-F238E27FC236}">
                  <a16:creationId xmlns:a16="http://schemas.microsoft.com/office/drawing/2014/main" id="{9869C8EB-AAC4-49F5-BC1D-8B908DE82325}"/>
                </a:ext>
              </a:extLst>
            </p:cNvPr>
            <p:cNvSpPr>
              <a:spLocks/>
            </p:cNvSpPr>
            <p:nvPr userDrawn="1"/>
          </p:nvSpPr>
          <p:spPr bwMode="auto">
            <a:xfrm flipH="1">
              <a:off x="1500297"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95" name="Freeform 29">
              <a:extLst>
                <a:ext uri="{FF2B5EF4-FFF2-40B4-BE49-F238E27FC236}">
                  <a16:creationId xmlns:a16="http://schemas.microsoft.com/office/drawing/2014/main" id="{B01CBDDE-F0A7-4A16-9712-BA802AAFC8FC}"/>
                </a:ext>
              </a:extLst>
            </p:cNvPr>
            <p:cNvSpPr>
              <a:spLocks/>
            </p:cNvSpPr>
            <p:nvPr userDrawn="1"/>
          </p:nvSpPr>
          <p:spPr bwMode="auto">
            <a:xfrm flipH="1">
              <a:off x="106457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96" name="Freeform 30">
              <a:extLst>
                <a:ext uri="{FF2B5EF4-FFF2-40B4-BE49-F238E27FC236}">
                  <a16:creationId xmlns:a16="http://schemas.microsoft.com/office/drawing/2014/main" id="{A428EAE8-80C3-42EF-A14C-42B00A1C2429}"/>
                </a:ext>
              </a:extLst>
            </p:cNvPr>
            <p:cNvSpPr>
              <a:spLocks/>
            </p:cNvSpPr>
            <p:nvPr userDrawn="1"/>
          </p:nvSpPr>
          <p:spPr bwMode="auto">
            <a:xfrm flipH="1">
              <a:off x="73843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97" name="Freeform 31">
              <a:extLst>
                <a:ext uri="{FF2B5EF4-FFF2-40B4-BE49-F238E27FC236}">
                  <a16:creationId xmlns:a16="http://schemas.microsoft.com/office/drawing/2014/main" id="{A9444C7E-B579-48CE-8207-F06CA36C5C14}"/>
                </a:ext>
              </a:extLst>
            </p:cNvPr>
            <p:cNvSpPr>
              <a:spLocks/>
            </p:cNvSpPr>
            <p:nvPr userDrawn="1"/>
          </p:nvSpPr>
          <p:spPr bwMode="auto">
            <a:xfrm flipH="1">
              <a:off x="1171668"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98" name="Freeform 32">
              <a:extLst>
                <a:ext uri="{FF2B5EF4-FFF2-40B4-BE49-F238E27FC236}">
                  <a16:creationId xmlns:a16="http://schemas.microsoft.com/office/drawing/2014/main" id="{D6ED2ABE-6BAB-44D6-A940-B6DAE67EA700}"/>
                </a:ext>
              </a:extLst>
            </p:cNvPr>
            <p:cNvSpPr>
              <a:spLocks/>
            </p:cNvSpPr>
            <p:nvPr userDrawn="1"/>
          </p:nvSpPr>
          <p:spPr bwMode="auto">
            <a:xfrm flipH="1">
              <a:off x="845528"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99" name="Freeform 397">
              <a:extLst>
                <a:ext uri="{FF2B5EF4-FFF2-40B4-BE49-F238E27FC236}">
                  <a16:creationId xmlns:a16="http://schemas.microsoft.com/office/drawing/2014/main" id="{5081E542-69E6-41BF-B82B-8B8210F14768}"/>
                </a:ext>
              </a:extLst>
            </p:cNvPr>
            <p:cNvSpPr>
              <a:spLocks/>
            </p:cNvSpPr>
            <p:nvPr userDrawn="1"/>
          </p:nvSpPr>
          <p:spPr bwMode="auto">
            <a:xfrm flipH="1">
              <a:off x="40980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00" name="Freeform 398">
              <a:extLst>
                <a:ext uri="{FF2B5EF4-FFF2-40B4-BE49-F238E27FC236}">
                  <a16:creationId xmlns:a16="http://schemas.microsoft.com/office/drawing/2014/main" id="{8A1A219D-7DF2-4217-9CE9-26DDB772C48F}"/>
                </a:ext>
              </a:extLst>
            </p:cNvPr>
            <p:cNvSpPr>
              <a:spLocks/>
            </p:cNvSpPr>
            <p:nvPr userDrawn="1"/>
          </p:nvSpPr>
          <p:spPr bwMode="auto">
            <a:xfrm flipH="1">
              <a:off x="83664"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01" name="Freeform 399">
              <a:extLst>
                <a:ext uri="{FF2B5EF4-FFF2-40B4-BE49-F238E27FC236}">
                  <a16:creationId xmlns:a16="http://schemas.microsoft.com/office/drawing/2014/main" id="{8BD313FC-73AA-4D1A-8F6B-231839C68D8F}"/>
                </a:ext>
              </a:extLst>
            </p:cNvPr>
            <p:cNvSpPr>
              <a:spLocks/>
            </p:cNvSpPr>
            <p:nvPr userDrawn="1"/>
          </p:nvSpPr>
          <p:spPr bwMode="auto">
            <a:xfrm flipH="1">
              <a:off x="516899"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02" name="Freeform 400">
              <a:extLst>
                <a:ext uri="{FF2B5EF4-FFF2-40B4-BE49-F238E27FC236}">
                  <a16:creationId xmlns:a16="http://schemas.microsoft.com/office/drawing/2014/main" id="{E6A6ECBB-37F6-451D-B8EF-ACA25B4FF0AE}"/>
                </a:ext>
              </a:extLst>
            </p:cNvPr>
            <p:cNvSpPr>
              <a:spLocks/>
            </p:cNvSpPr>
            <p:nvPr userDrawn="1"/>
          </p:nvSpPr>
          <p:spPr bwMode="auto">
            <a:xfrm flipH="1">
              <a:off x="190758"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1818" name="Group 1817">
            <a:extLst>
              <a:ext uri="{FF2B5EF4-FFF2-40B4-BE49-F238E27FC236}">
                <a16:creationId xmlns:a16="http://schemas.microsoft.com/office/drawing/2014/main" id="{467AD0AE-48AD-458F-9364-8892C9F2C72D}"/>
              </a:ext>
            </a:extLst>
          </p:cNvPr>
          <p:cNvGrpSpPr/>
          <p:nvPr userDrawn="1"/>
        </p:nvGrpSpPr>
        <p:grpSpPr>
          <a:xfrm>
            <a:off x="83664" y="3769280"/>
            <a:ext cx="12009864" cy="176637"/>
            <a:chOff x="83663" y="3697854"/>
            <a:chExt cx="12009864" cy="176637"/>
          </a:xfrm>
        </p:grpSpPr>
        <p:sp>
          <p:nvSpPr>
            <p:cNvPr id="1707" name="Freeform 29">
              <a:extLst>
                <a:ext uri="{FF2B5EF4-FFF2-40B4-BE49-F238E27FC236}">
                  <a16:creationId xmlns:a16="http://schemas.microsoft.com/office/drawing/2014/main" id="{17FE407A-2FDE-4FD9-AB6B-1752AF0D9526}"/>
                </a:ext>
              </a:extLst>
            </p:cNvPr>
            <p:cNvSpPr>
              <a:spLocks/>
            </p:cNvSpPr>
            <p:nvPr userDrawn="1"/>
          </p:nvSpPr>
          <p:spPr bwMode="auto">
            <a:xfrm>
              <a:off x="5217208"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08" name="Freeform 30">
              <a:extLst>
                <a:ext uri="{FF2B5EF4-FFF2-40B4-BE49-F238E27FC236}">
                  <a16:creationId xmlns:a16="http://schemas.microsoft.com/office/drawing/2014/main" id="{1184228A-FA39-464B-AB6A-6401BB38DDB8}"/>
                </a:ext>
              </a:extLst>
            </p:cNvPr>
            <p:cNvSpPr>
              <a:spLocks/>
            </p:cNvSpPr>
            <p:nvPr userDrawn="1"/>
          </p:nvSpPr>
          <p:spPr bwMode="auto">
            <a:xfrm>
              <a:off x="5543349"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09" name="Freeform 31">
              <a:extLst>
                <a:ext uri="{FF2B5EF4-FFF2-40B4-BE49-F238E27FC236}">
                  <a16:creationId xmlns:a16="http://schemas.microsoft.com/office/drawing/2014/main" id="{74B73DA8-A0F2-4D99-8CDE-8CE13692B8A9}"/>
                </a:ext>
              </a:extLst>
            </p:cNvPr>
            <p:cNvSpPr>
              <a:spLocks/>
            </p:cNvSpPr>
            <p:nvPr userDrawn="1"/>
          </p:nvSpPr>
          <p:spPr bwMode="auto">
            <a:xfrm>
              <a:off x="4995675"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10" name="Freeform 32">
              <a:extLst>
                <a:ext uri="{FF2B5EF4-FFF2-40B4-BE49-F238E27FC236}">
                  <a16:creationId xmlns:a16="http://schemas.microsoft.com/office/drawing/2014/main" id="{89A03816-6430-4BAC-B797-9C0B276EB3FC}"/>
                </a:ext>
              </a:extLst>
            </p:cNvPr>
            <p:cNvSpPr>
              <a:spLocks/>
            </p:cNvSpPr>
            <p:nvPr userDrawn="1"/>
          </p:nvSpPr>
          <p:spPr bwMode="auto">
            <a:xfrm>
              <a:off x="5324302"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11" name="Freeform 29">
              <a:extLst>
                <a:ext uri="{FF2B5EF4-FFF2-40B4-BE49-F238E27FC236}">
                  <a16:creationId xmlns:a16="http://schemas.microsoft.com/office/drawing/2014/main" id="{D29822F9-A4D1-4D10-A2EA-5D5BD5724C42}"/>
                </a:ext>
              </a:extLst>
            </p:cNvPr>
            <p:cNvSpPr>
              <a:spLocks/>
            </p:cNvSpPr>
            <p:nvPr userDrawn="1"/>
          </p:nvSpPr>
          <p:spPr bwMode="auto">
            <a:xfrm>
              <a:off x="5871978"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12" name="Freeform 30">
              <a:extLst>
                <a:ext uri="{FF2B5EF4-FFF2-40B4-BE49-F238E27FC236}">
                  <a16:creationId xmlns:a16="http://schemas.microsoft.com/office/drawing/2014/main" id="{C91557DD-9774-4BA5-AF69-CDB3EF293DBC}"/>
                </a:ext>
              </a:extLst>
            </p:cNvPr>
            <p:cNvSpPr>
              <a:spLocks/>
            </p:cNvSpPr>
            <p:nvPr userDrawn="1"/>
          </p:nvSpPr>
          <p:spPr bwMode="auto">
            <a:xfrm>
              <a:off x="6198118"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13" name="Freeform 31">
              <a:extLst>
                <a:ext uri="{FF2B5EF4-FFF2-40B4-BE49-F238E27FC236}">
                  <a16:creationId xmlns:a16="http://schemas.microsoft.com/office/drawing/2014/main" id="{2C0D53D8-0DA5-4317-AAB6-79B6953A2EE5}"/>
                </a:ext>
              </a:extLst>
            </p:cNvPr>
            <p:cNvSpPr>
              <a:spLocks/>
            </p:cNvSpPr>
            <p:nvPr userDrawn="1"/>
          </p:nvSpPr>
          <p:spPr bwMode="auto">
            <a:xfrm>
              <a:off x="5650444"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14" name="Freeform 32">
              <a:extLst>
                <a:ext uri="{FF2B5EF4-FFF2-40B4-BE49-F238E27FC236}">
                  <a16:creationId xmlns:a16="http://schemas.microsoft.com/office/drawing/2014/main" id="{837ABA6A-B9C4-4EBA-9FBB-4243BA5AFA41}"/>
                </a:ext>
              </a:extLst>
            </p:cNvPr>
            <p:cNvSpPr>
              <a:spLocks/>
            </p:cNvSpPr>
            <p:nvPr userDrawn="1"/>
          </p:nvSpPr>
          <p:spPr bwMode="auto">
            <a:xfrm>
              <a:off x="5979072"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15" name="Freeform 29">
              <a:extLst>
                <a:ext uri="{FF2B5EF4-FFF2-40B4-BE49-F238E27FC236}">
                  <a16:creationId xmlns:a16="http://schemas.microsoft.com/office/drawing/2014/main" id="{D77667AB-D521-4340-965C-511BCE96D807}"/>
                </a:ext>
              </a:extLst>
            </p:cNvPr>
            <p:cNvSpPr>
              <a:spLocks/>
            </p:cNvSpPr>
            <p:nvPr userDrawn="1"/>
          </p:nvSpPr>
          <p:spPr bwMode="auto">
            <a:xfrm>
              <a:off x="6526746"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16" name="Freeform 30">
              <a:extLst>
                <a:ext uri="{FF2B5EF4-FFF2-40B4-BE49-F238E27FC236}">
                  <a16:creationId xmlns:a16="http://schemas.microsoft.com/office/drawing/2014/main" id="{BD2BD189-465D-4227-9095-E7998ABC52BD}"/>
                </a:ext>
              </a:extLst>
            </p:cNvPr>
            <p:cNvSpPr>
              <a:spLocks/>
            </p:cNvSpPr>
            <p:nvPr userDrawn="1"/>
          </p:nvSpPr>
          <p:spPr bwMode="auto">
            <a:xfrm>
              <a:off x="6852887"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17" name="Freeform 31">
              <a:extLst>
                <a:ext uri="{FF2B5EF4-FFF2-40B4-BE49-F238E27FC236}">
                  <a16:creationId xmlns:a16="http://schemas.microsoft.com/office/drawing/2014/main" id="{A644DD9A-34F6-4E6E-8CAC-AE8789C3CEC9}"/>
                </a:ext>
              </a:extLst>
            </p:cNvPr>
            <p:cNvSpPr>
              <a:spLocks/>
            </p:cNvSpPr>
            <p:nvPr userDrawn="1"/>
          </p:nvSpPr>
          <p:spPr bwMode="auto">
            <a:xfrm>
              <a:off x="6305213"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18" name="Freeform 32">
              <a:extLst>
                <a:ext uri="{FF2B5EF4-FFF2-40B4-BE49-F238E27FC236}">
                  <a16:creationId xmlns:a16="http://schemas.microsoft.com/office/drawing/2014/main" id="{1A3430E0-7EBF-4117-B45B-6A6AB8429792}"/>
                </a:ext>
              </a:extLst>
            </p:cNvPr>
            <p:cNvSpPr>
              <a:spLocks/>
            </p:cNvSpPr>
            <p:nvPr userDrawn="1"/>
          </p:nvSpPr>
          <p:spPr bwMode="auto">
            <a:xfrm>
              <a:off x="6633841"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19" name="Freeform 29">
              <a:extLst>
                <a:ext uri="{FF2B5EF4-FFF2-40B4-BE49-F238E27FC236}">
                  <a16:creationId xmlns:a16="http://schemas.microsoft.com/office/drawing/2014/main" id="{9E52CBFC-9C1F-478E-B487-0475A95F9468}"/>
                </a:ext>
              </a:extLst>
            </p:cNvPr>
            <p:cNvSpPr>
              <a:spLocks/>
            </p:cNvSpPr>
            <p:nvPr userDrawn="1"/>
          </p:nvSpPr>
          <p:spPr bwMode="auto">
            <a:xfrm>
              <a:off x="7181515"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20" name="Freeform 30">
              <a:extLst>
                <a:ext uri="{FF2B5EF4-FFF2-40B4-BE49-F238E27FC236}">
                  <a16:creationId xmlns:a16="http://schemas.microsoft.com/office/drawing/2014/main" id="{A0987136-EF45-4A96-AC9E-00942EB345D3}"/>
                </a:ext>
              </a:extLst>
            </p:cNvPr>
            <p:cNvSpPr>
              <a:spLocks/>
            </p:cNvSpPr>
            <p:nvPr userDrawn="1"/>
          </p:nvSpPr>
          <p:spPr bwMode="auto">
            <a:xfrm>
              <a:off x="7507656"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21" name="Freeform 31">
              <a:extLst>
                <a:ext uri="{FF2B5EF4-FFF2-40B4-BE49-F238E27FC236}">
                  <a16:creationId xmlns:a16="http://schemas.microsoft.com/office/drawing/2014/main" id="{E74EB48D-6FDA-4701-8D1C-23839CEA4C7C}"/>
                </a:ext>
              </a:extLst>
            </p:cNvPr>
            <p:cNvSpPr>
              <a:spLocks/>
            </p:cNvSpPr>
            <p:nvPr userDrawn="1"/>
          </p:nvSpPr>
          <p:spPr bwMode="auto">
            <a:xfrm>
              <a:off x="6959982"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22" name="Freeform 32">
              <a:extLst>
                <a:ext uri="{FF2B5EF4-FFF2-40B4-BE49-F238E27FC236}">
                  <a16:creationId xmlns:a16="http://schemas.microsoft.com/office/drawing/2014/main" id="{F3F758AD-FCA5-41B3-AB7D-C1C3A9E86DC3}"/>
                </a:ext>
              </a:extLst>
            </p:cNvPr>
            <p:cNvSpPr>
              <a:spLocks/>
            </p:cNvSpPr>
            <p:nvPr userDrawn="1"/>
          </p:nvSpPr>
          <p:spPr bwMode="auto">
            <a:xfrm>
              <a:off x="7288610"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23" name="Freeform 521">
              <a:extLst>
                <a:ext uri="{FF2B5EF4-FFF2-40B4-BE49-F238E27FC236}">
                  <a16:creationId xmlns:a16="http://schemas.microsoft.com/office/drawing/2014/main" id="{CCE8E6F8-213D-40B0-9DB4-A4FA39B56C08}"/>
                </a:ext>
              </a:extLst>
            </p:cNvPr>
            <p:cNvSpPr>
              <a:spLocks/>
            </p:cNvSpPr>
            <p:nvPr userDrawn="1"/>
          </p:nvSpPr>
          <p:spPr bwMode="auto">
            <a:xfrm>
              <a:off x="7836284"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24" name="Freeform 522">
              <a:extLst>
                <a:ext uri="{FF2B5EF4-FFF2-40B4-BE49-F238E27FC236}">
                  <a16:creationId xmlns:a16="http://schemas.microsoft.com/office/drawing/2014/main" id="{FF0E7B21-E2CA-4C65-9392-2FD5BE09BADB}"/>
                </a:ext>
              </a:extLst>
            </p:cNvPr>
            <p:cNvSpPr>
              <a:spLocks/>
            </p:cNvSpPr>
            <p:nvPr userDrawn="1"/>
          </p:nvSpPr>
          <p:spPr bwMode="auto">
            <a:xfrm>
              <a:off x="8162425"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25" name="Freeform 523">
              <a:extLst>
                <a:ext uri="{FF2B5EF4-FFF2-40B4-BE49-F238E27FC236}">
                  <a16:creationId xmlns:a16="http://schemas.microsoft.com/office/drawing/2014/main" id="{6F1E1ED6-2F41-485A-BF06-4EF4078FF476}"/>
                </a:ext>
              </a:extLst>
            </p:cNvPr>
            <p:cNvSpPr>
              <a:spLocks/>
            </p:cNvSpPr>
            <p:nvPr userDrawn="1"/>
          </p:nvSpPr>
          <p:spPr bwMode="auto">
            <a:xfrm>
              <a:off x="7614751"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26" name="Freeform 524">
              <a:extLst>
                <a:ext uri="{FF2B5EF4-FFF2-40B4-BE49-F238E27FC236}">
                  <a16:creationId xmlns:a16="http://schemas.microsoft.com/office/drawing/2014/main" id="{686B2075-6FDB-4098-A178-2FAC6A3E01A7}"/>
                </a:ext>
              </a:extLst>
            </p:cNvPr>
            <p:cNvSpPr>
              <a:spLocks/>
            </p:cNvSpPr>
            <p:nvPr userDrawn="1"/>
          </p:nvSpPr>
          <p:spPr bwMode="auto">
            <a:xfrm>
              <a:off x="7943378"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27" name="Freeform 29">
              <a:extLst>
                <a:ext uri="{FF2B5EF4-FFF2-40B4-BE49-F238E27FC236}">
                  <a16:creationId xmlns:a16="http://schemas.microsoft.com/office/drawing/2014/main" id="{2120606B-5026-4440-8A21-6A0C03738CB9}"/>
                </a:ext>
              </a:extLst>
            </p:cNvPr>
            <p:cNvSpPr>
              <a:spLocks/>
            </p:cNvSpPr>
            <p:nvPr userDrawn="1"/>
          </p:nvSpPr>
          <p:spPr bwMode="auto">
            <a:xfrm>
              <a:off x="8491054"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28" name="Freeform 31">
              <a:extLst>
                <a:ext uri="{FF2B5EF4-FFF2-40B4-BE49-F238E27FC236}">
                  <a16:creationId xmlns:a16="http://schemas.microsoft.com/office/drawing/2014/main" id="{A1E66B80-019D-4A0B-84BD-A98756CE34FB}"/>
                </a:ext>
              </a:extLst>
            </p:cNvPr>
            <p:cNvSpPr>
              <a:spLocks/>
            </p:cNvSpPr>
            <p:nvPr userDrawn="1"/>
          </p:nvSpPr>
          <p:spPr bwMode="auto">
            <a:xfrm>
              <a:off x="8269520"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29" name="Freeform 29">
              <a:extLst>
                <a:ext uri="{FF2B5EF4-FFF2-40B4-BE49-F238E27FC236}">
                  <a16:creationId xmlns:a16="http://schemas.microsoft.com/office/drawing/2014/main" id="{E7B3AB83-469E-47AB-8461-9638A4684F46}"/>
                </a:ext>
              </a:extLst>
            </p:cNvPr>
            <p:cNvSpPr>
              <a:spLocks/>
            </p:cNvSpPr>
            <p:nvPr userDrawn="1"/>
          </p:nvSpPr>
          <p:spPr bwMode="auto">
            <a:xfrm>
              <a:off x="8819682"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30" name="Freeform 30">
              <a:extLst>
                <a:ext uri="{FF2B5EF4-FFF2-40B4-BE49-F238E27FC236}">
                  <a16:creationId xmlns:a16="http://schemas.microsoft.com/office/drawing/2014/main" id="{90202B5E-CF3C-4BB8-B690-246CCEE0891F}"/>
                </a:ext>
              </a:extLst>
            </p:cNvPr>
            <p:cNvSpPr>
              <a:spLocks/>
            </p:cNvSpPr>
            <p:nvPr userDrawn="1"/>
          </p:nvSpPr>
          <p:spPr bwMode="auto">
            <a:xfrm>
              <a:off x="9145823"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31" name="Freeform 31">
              <a:extLst>
                <a:ext uri="{FF2B5EF4-FFF2-40B4-BE49-F238E27FC236}">
                  <a16:creationId xmlns:a16="http://schemas.microsoft.com/office/drawing/2014/main" id="{D9AA7C79-0EC4-41CB-977A-1EAD4AE7B149}"/>
                </a:ext>
              </a:extLst>
            </p:cNvPr>
            <p:cNvSpPr>
              <a:spLocks/>
            </p:cNvSpPr>
            <p:nvPr userDrawn="1"/>
          </p:nvSpPr>
          <p:spPr bwMode="auto">
            <a:xfrm>
              <a:off x="8598148"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32" name="Freeform 32">
              <a:extLst>
                <a:ext uri="{FF2B5EF4-FFF2-40B4-BE49-F238E27FC236}">
                  <a16:creationId xmlns:a16="http://schemas.microsoft.com/office/drawing/2014/main" id="{1B4B8450-D752-4207-87B1-9DDC5CA8CB93}"/>
                </a:ext>
              </a:extLst>
            </p:cNvPr>
            <p:cNvSpPr>
              <a:spLocks/>
            </p:cNvSpPr>
            <p:nvPr userDrawn="1"/>
          </p:nvSpPr>
          <p:spPr bwMode="auto">
            <a:xfrm>
              <a:off x="8926776"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33" name="Freeform 29">
              <a:extLst>
                <a:ext uri="{FF2B5EF4-FFF2-40B4-BE49-F238E27FC236}">
                  <a16:creationId xmlns:a16="http://schemas.microsoft.com/office/drawing/2014/main" id="{17DBEE79-704D-4DF6-A9F8-B79261A1D04B}"/>
                </a:ext>
              </a:extLst>
            </p:cNvPr>
            <p:cNvSpPr>
              <a:spLocks/>
            </p:cNvSpPr>
            <p:nvPr userDrawn="1"/>
          </p:nvSpPr>
          <p:spPr bwMode="auto">
            <a:xfrm>
              <a:off x="9474451"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34" name="Freeform 30">
              <a:extLst>
                <a:ext uri="{FF2B5EF4-FFF2-40B4-BE49-F238E27FC236}">
                  <a16:creationId xmlns:a16="http://schemas.microsoft.com/office/drawing/2014/main" id="{C4B0CDC4-C36C-4AD6-B316-17630577E3F0}"/>
                </a:ext>
              </a:extLst>
            </p:cNvPr>
            <p:cNvSpPr>
              <a:spLocks/>
            </p:cNvSpPr>
            <p:nvPr userDrawn="1"/>
          </p:nvSpPr>
          <p:spPr bwMode="auto">
            <a:xfrm>
              <a:off x="9800592"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35" name="Freeform 31">
              <a:extLst>
                <a:ext uri="{FF2B5EF4-FFF2-40B4-BE49-F238E27FC236}">
                  <a16:creationId xmlns:a16="http://schemas.microsoft.com/office/drawing/2014/main" id="{327F749F-5961-40CB-838C-7367CA221D65}"/>
                </a:ext>
              </a:extLst>
            </p:cNvPr>
            <p:cNvSpPr>
              <a:spLocks/>
            </p:cNvSpPr>
            <p:nvPr userDrawn="1"/>
          </p:nvSpPr>
          <p:spPr bwMode="auto">
            <a:xfrm>
              <a:off x="9252918"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36" name="Freeform 32">
              <a:extLst>
                <a:ext uri="{FF2B5EF4-FFF2-40B4-BE49-F238E27FC236}">
                  <a16:creationId xmlns:a16="http://schemas.microsoft.com/office/drawing/2014/main" id="{9BCA627F-8D7A-4117-B84B-B3D8932D46F0}"/>
                </a:ext>
              </a:extLst>
            </p:cNvPr>
            <p:cNvSpPr>
              <a:spLocks/>
            </p:cNvSpPr>
            <p:nvPr userDrawn="1"/>
          </p:nvSpPr>
          <p:spPr bwMode="auto">
            <a:xfrm>
              <a:off x="9581546"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37" name="Freeform 29">
              <a:extLst>
                <a:ext uri="{FF2B5EF4-FFF2-40B4-BE49-F238E27FC236}">
                  <a16:creationId xmlns:a16="http://schemas.microsoft.com/office/drawing/2014/main" id="{5D368B86-2E72-41A9-8846-D2BA0DB41181}"/>
                </a:ext>
              </a:extLst>
            </p:cNvPr>
            <p:cNvSpPr>
              <a:spLocks/>
            </p:cNvSpPr>
            <p:nvPr userDrawn="1"/>
          </p:nvSpPr>
          <p:spPr bwMode="auto">
            <a:xfrm>
              <a:off x="10129220"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38" name="Freeform 30">
              <a:extLst>
                <a:ext uri="{FF2B5EF4-FFF2-40B4-BE49-F238E27FC236}">
                  <a16:creationId xmlns:a16="http://schemas.microsoft.com/office/drawing/2014/main" id="{6BA50F4C-E27E-4CE1-B26C-AAA5E9427914}"/>
                </a:ext>
              </a:extLst>
            </p:cNvPr>
            <p:cNvSpPr>
              <a:spLocks/>
            </p:cNvSpPr>
            <p:nvPr userDrawn="1"/>
          </p:nvSpPr>
          <p:spPr bwMode="auto">
            <a:xfrm>
              <a:off x="10455360"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39" name="Freeform 31">
              <a:extLst>
                <a:ext uri="{FF2B5EF4-FFF2-40B4-BE49-F238E27FC236}">
                  <a16:creationId xmlns:a16="http://schemas.microsoft.com/office/drawing/2014/main" id="{E0B16A02-F63C-48F7-95B6-29D463D27C06}"/>
                </a:ext>
              </a:extLst>
            </p:cNvPr>
            <p:cNvSpPr>
              <a:spLocks/>
            </p:cNvSpPr>
            <p:nvPr userDrawn="1"/>
          </p:nvSpPr>
          <p:spPr bwMode="auto">
            <a:xfrm>
              <a:off x="9907686"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40" name="Freeform 32">
              <a:extLst>
                <a:ext uri="{FF2B5EF4-FFF2-40B4-BE49-F238E27FC236}">
                  <a16:creationId xmlns:a16="http://schemas.microsoft.com/office/drawing/2014/main" id="{B402E983-103E-45E7-8045-50AFA2CCA75C}"/>
                </a:ext>
              </a:extLst>
            </p:cNvPr>
            <p:cNvSpPr>
              <a:spLocks/>
            </p:cNvSpPr>
            <p:nvPr userDrawn="1"/>
          </p:nvSpPr>
          <p:spPr bwMode="auto">
            <a:xfrm>
              <a:off x="10236314"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41" name="Freeform 29">
              <a:extLst>
                <a:ext uri="{FF2B5EF4-FFF2-40B4-BE49-F238E27FC236}">
                  <a16:creationId xmlns:a16="http://schemas.microsoft.com/office/drawing/2014/main" id="{6F0A3176-4124-42D9-B15A-44A8B5F4BD14}"/>
                </a:ext>
              </a:extLst>
            </p:cNvPr>
            <p:cNvSpPr>
              <a:spLocks/>
            </p:cNvSpPr>
            <p:nvPr userDrawn="1"/>
          </p:nvSpPr>
          <p:spPr bwMode="auto">
            <a:xfrm>
              <a:off x="10783989"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42" name="Freeform 30">
              <a:extLst>
                <a:ext uri="{FF2B5EF4-FFF2-40B4-BE49-F238E27FC236}">
                  <a16:creationId xmlns:a16="http://schemas.microsoft.com/office/drawing/2014/main" id="{4413C9F3-ECBF-4441-8C80-71FBD4E46495}"/>
                </a:ext>
              </a:extLst>
            </p:cNvPr>
            <p:cNvSpPr>
              <a:spLocks/>
            </p:cNvSpPr>
            <p:nvPr userDrawn="1"/>
          </p:nvSpPr>
          <p:spPr bwMode="auto">
            <a:xfrm>
              <a:off x="11110130"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43" name="Freeform 31">
              <a:extLst>
                <a:ext uri="{FF2B5EF4-FFF2-40B4-BE49-F238E27FC236}">
                  <a16:creationId xmlns:a16="http://schemas.microsoft.com/office/drawing/2014/main" id="{4C0C4FFD-F94C-481A-B798-F2C7D40E2C42}"/>
                </a:ext>
              </a:extLst>
            </p:cNvPr>
            <p:cNvSpPr>
              <a:spLocks/>
            </p:cNvSpPr>
            <p:nvPr userDrawn="1"/>
          </p:nvSpPr>
          <p:spPr bwMode="auto">
            <a:xfrm>
              <a:off x="10562455"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44" name="Freeform 32">
              <a:extLst>
                <a:ext uri="{FF2B5EF4-FFF2-40B4-BE49-F238E27FC236}">
                  <a16:creationId xmlns:a16="http://schemas.microsoft.com/office/drawing/2014/main" id="{67CD8325-4893-4827-8FD3-457A136764A5}"/>
                </a:ext>
              </a:extLst>
            </p:cNvPr>
            <p:cNvSpPr>
              <a:spLocks/>
            </p:cNvSpPr>
            <p:nvPr userDrawn="1"/>
          </p:nvSpPr>
          <p:spPr bwMode="auto">
            <a:xfrm>
              <a:off x="10891083"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45" name="Freeform 543">
              <a:extLst>
                <a:ext uri="{FF2B5EF4-FFF2-40B4-BE49-F238E27FC236}">
                  <a16:creationId xmlns:a16="http://schemas.microsoft.com/office/drawing/2014/main" id="{28A590BC-8764-4827-9563-90390F1FADD7}"/>
                </a:ext>
              </a:extLst>
            </p:cNvPr>
            <p:cNvSpPr>
              <a:spLocks/>
            </p:cNvSpPr>
            <p:nvPr userDrawn="1"/>
          </p:nvSpPr>
          <p:spPr bwMode="auto">
            <a:xfrm>
              <a:off x="11438757"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46" name="Freeform 544">
              <a:extLst>
                <a:ext uri="{FF2B5EF4-FFF2-40B4-BE49-F238E27FC236}">
                  <a16:creationId xmlns:a16="http://schemas.microsoft.com/office/drawing/2014/main" id="{65C1C08D-76A6-48A7-AFCC-B4298D63AE75}"/>
                </a:ext>
              </a:extLst>
            </p:cNvPr>
            <p:cNvSpPr>
              <a:spLocks/>
            </p:cNvSpPr>
            <p:nvPr userDrawn="1"/>
          </p:nvSpPr>
          <p:spPr bwMode="auto">
            <a:xfrm>
              <a:off x="11764899"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47" name="Freeform 545">
              <a:extLst>
                <a:ext uri="{FF2B5EF4-FFF2-40B4-BE49-F238E27FC236}">
                  <a16:creationId xmlns:a16="http://schemas.microsoft.com/office/drawing/2014/main" id="{AFC0932D-E143-44C8-8A8B-BA72C9378661}"/>
                </a:ext>
              </a:extLst>
            </p:cNvPr>
            <p:cNvSpPr>
              <a:spLocks/>
            </p:cNvSpPr>
            <p:nvPr userDrawn="1"/>
          </p:nvSpPr>
          <p:spPr bwMode="auto">
            <a:xfrm>
              <a:off x="11217225"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48" name="Freeform 546">
              <a:extLst>
                <a:ext uri="{FF2B5EF4-FFF2-40B4-BE49-F238E27FC236}">
                  <a16:creationId xmlns:a16="http://schemas.microsoft.com/office/drawing/2014/main" id="{E3BBEB22-8117-47E3-9B44-F76335D205F0}"/>
                </a:ext>
              </a:extLst>
            </p:cNvPr>
            <p:cNvSpPr>
              <a:spLocks/>
            </p:cNvSpPr>
            <p:nvPr userDrawn="1"/>
          </p:nvSpPr>
          <p:spPr bwMode="auto">
            <a:xfrm>
              <a:off x="11545852"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49" name="Freeform 29">
              <a:extLst>
                <a:ext uri="{FF2B5EF4-FFF2-40B4-BE49-F238E27FC236}">
                  <a16:creationId xmlns:a16="http://schemas.microsoft.com/office/drawing/2014/main" id="{2D663BCF-F608-4A60-AEFC-C883334A1B64}"/>
                </a:ext>
              </a:extLst>
            </p:cNvPr>
            <p:cNvSpPr>
              <a:spLocks/>
            </p:cNvSpPr>
            <p:nvPr userDrawn="1"/>
          </p:nvSpPr>
          <p:spPr bwMode="auto">
            <a:xfrm>
              <a:off x="12093527"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50" name="Freeform 31">
              <a:extLst>
                <a:ext uri="{FF2B5EF4-FFF2-40B4-BE49-F238E27FC236}">
                  <a16:creationId xmlns:a16="http://schemas.microsoft.com/office/drawing/2014/main" id="{08170C0F-1115-4115-9009-6DB393021E96}"/>
                </a:ext>
              </a:extLst>
            </p:cNvPr>
            <p:cNvSpPr>
              <a:spLocks/>
            </p:cNvSpPr>
            <p:nvPr userDrawn="1"/>
          </p:nvSpPr>
          <p:spPr bwMode="auto">
            <a:xfrm>
              <a:off x="11871993"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03" name="Freeform 30">
              <a:extLst>
                <a:ext uri="{FF2B5EF4-FFF2-40B4-BE49-F238E27FC236}">
                  <a16:creationId xmlns:a16="http://schemas.microsoft.com/office/drawing/2014/main" id="{E66D0B83-070A-41A7-B047-CF46CAC4D67A}"/>
                </a:ext>
              </a:extLst>
            </p:cNvPr>
            <p:cNvSpPr>
              <a:spLocks/>
            </p:cNvSpPr>
            <p:nvPr userDrawn="1"/>
          </p:nvSpPr>
          <p:spPr bwMode="auto">
            <a:xfrm>
              <a:off x="302710"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04" name="Freeform 32">
              <a:extLst>
                <a:ext uri="{FF2B5EF4-FFF2-40B4-BE49-F238E27FC236}">
                  <a16:creationId xmlns:a16="http://schemas.microsoft.com/office/drawing/2014/main" id="{41BEF55C-3A00-4D11-9390-91B8ED4A9311}"/>
                </a:ext>
              </a:extLst>
            </p:cNvPr>
            <p:cNvSpPr>
              <a:spLocks/>
            </p:cNvSpPr>
            <p:nvPr userDrawn="1"/>
          </p:nvSpPr>
          <p:spPr bwMode="auto">
            <a:xfrm>
              <a:off x="83663"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05" name="Freeform 403">
              <a:extLst>
                <a:ext uri="{FF2B5EF4-FFF2-40B4-BE49-F238E27FC236}">
                  <a16:creationId xmlns:a16="http://schemas.microsoft.com/office/drawing/2014/main" id="{3D4E5D95-A585-47A1-A09C-9BF46FA5364B}"/>
                </a:ext>
              </a:extLst>
            </p:cNvPr>
            <p:cNvSpPr>
              <a:spLocks/>
            </p:cNvSpPr>
            <p:nvPr userDrawn="1"/>
          </p:nvSpPr>
          <p:spPr bwMode="auto">
            <a:xfrm>
              <a:off x="631337"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06" name="Freeform 404">
              <a:extLst>
                <a:ext uri="{FF2B5EF4-FFF2-40B4-BE49-F238E27FC236}">
                  <a16:creationId xmlns:a16="http://schemas.microsoft.com/office/drawing/2014/main" id="{A5F525E3-4973-4E8A-853B-1308588DC503}"/>
                </a:ext>
              </a:extLst>
            </p:cNvPr>
            <p:cNvSpPr>
              <a:spLocks/>
            </p:cNvSpPr>
            <p:nvPr userDrawn="1"/>
          </p:nvSpPr>
          <p:spPr bwMode="auto">
            <a:xfrm>
              <a:off x="957479"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07" name="Freeform 405">
              <a:extLst>
                <a:ext uri="{FF2B5EF4-FFF2-40B4-BE49-F238E27FC236}">
                  <a16:creationId xmlns:a16="http://schemas.microsoft.com/office/drawing/2014/main" id="{5DA73921-847A-4E0F-B2A0-73CFDD3440EC}"/>
                </a:ext>
              </a:extLst>
            </p:cNvPr>
            <p:cNvSpPr>
              <a:spLocks/>
            </p:cNvSpPr>
            <p:nvPr userDrawn="1"/>
          </p:nvSpPr>
          <p:spPr bwMode="auto">
            <a:xfrm>
              <a:off x="409806"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08" name="Freeform 406">
              <a:extLst>
                <a:ext uri="{FF2B5EF4-FFF2-40B4-BE49-F238E27FC236}">
                  <a16:creationId xmlns:a16="http://schemas.microsoft.com/office/drawing/2014/main" id="{C871C2E8-491B-444B-999C-3B6D1ACD68D3}"/>
                </a:ext>
              </a:extLst>
            </p:cNvPr>
            <p:cNvSpPr>
              <a:spLocks/>
            </p:cNvSpPr>
            <p:nvPr userDrawn="1"/>
          </p:nvSpPr>
          <p:spPr bwMode="auto">
            <a:xfrm>
              <a:off x="738432"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09" name="Freeform 29">
              <a:extLst>
                <a:ext uri="{FF2B5EF4-FFF2-40B4-BE49-F238E27FC236}">
                  <a16:creationId xmlns:a16="http://schemas.microsoft.com/office/drawing/2014/main" id="{3DAEFBA8-124C-4771-839E-BBBD21E56946}"/>
                </a:ext>
              </a:extLst>
            </p:cNvPr>
            <p:cNvSpPr>
              <a:spLocks/>
            </p:cNvSpPr>
            <p:nvPr userDrawn="1"/>
          </p:nvSpPr>
          <p:spPr bwMode="auto">
            <a:xfrm>
              <a:off x="1286107"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10" name="Freeform 31">
              <a:extLst>
                <a:ext uri="{FF2B5EF4-FFF2-40B4-BE49-F238E27FC236}">
                  <a16:creationId xmlns:a16="http://schemas.microsoft.com/office/drawing/2014/main" id="{BD02B29D-5421-46A4-8A7D-DA78974AD485}"/>
                </a:ext>
              </a:extLst>
            </p:cNvPr>
            <p:cNvSpPr>
              <a:spLocks/>
            </p:cNvSpPr>
            <p:nvPr userDrawn="1"/>
          </p:nvSpPr>
          <p:spPr bwMode="auto">
            <a:xfrm>
              <a:off x="1064574"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11" name="Freeform 29">
              <a:extLst>
                <a:ext uri="{FF2B5EF4-FFF2-40B4-BE49-F238E27FC236}">
                  <a16:creationId xmlns:a16="http://schemas.microsoft.com/office/drawing/2014/main" id="{ACE07CA6-04EE-499F-B0B9-699B3C6A944E}"/>
                </a:ext>
              </a:extLst>
            </p:cNvPr>
            <p:cNvSpPr>
              <a:spLocks/>
            </p:cNvSpPr>
            <p:nvPr userDrawn="1"/>
          </p:nvSpPr>
          <p:spPr bwMode="auto">
            <a:xfrm>
              <a:off x="1614735"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12" name="Freeform 30">
              <a:extLst>
                <a:ext uri="{FF2B5EF4-FFF2-40B4-BE49-F238E27FC236}">
                  <a16:creationId xmlns:a16="http://schemas.microsoft.com/office/drawing/2014/main" id="{7BD021BA-0E2E-418B-A078-4D7056245D19}"/>
                </a:ext>
              </a:extLst>
            </p:cNvPr>
            <p:cNvSpPr>
              <a:spLocks/>
            </p:cNvSpPr>
            <p:nvPr userDrawn="1"/>
          </p:nvSpPr>
          <p:spPr bwMode="auto">
            <a:xfrm>
              <a:off x="1940877"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13" name="Freeform 31">
              <a:extLst>
                <a:ext uri="{FF2B5EF4-FFF2-40B4-BE49-F238E27FC236}">
                  <a16:creationId xmlns:a16="http://schemas.microsoft.com/office/drawing/2014/main" id="{10C60CE9-9555-4DCF-8CEC-BBA39468DB3A}"/>
                </a:ext>
              </a:extLst>
            </p:cNvPr>
            <p:cNvSpPr>
              <a:spLocks/>
            </p:cNvSpPr>
            <p:nvPr userDrawn="1"/>
          </p:nvSpPr>
          <p:spPr bwMode="auto">
            <a:xfrm>
              <a:off x="1393203"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14" name="Freeform 32">
              <a:extLst>
                <a:ext uri="{FF2B5EF4-FFF2-40B4-BE49-F238E27FC236}">
                  <a16:creationId xmlns:a16="http://schemas.microsoft.com/office/drawing/2014/main" id="{46C863CC-1204-4AEF-A22D-DF3FCF0BEB2B}"/>
                </a:ext>
              </a:extLst>
            </p:cNvPr>
            <p:cNvSpPr>
              <a:spLocks/>
            </p:cNvSpPr>
            <p:nvPr userDrawn="1"/>
          </p:nvSpPr>
          <p:spPr bwMode="auto">
            <a:xfrm>
              <a:off x="1721829"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15" name="Freeform 29">
              <a:extLst>
                <a:ext uri="{FF2B5EF4-FFF2-40B4-BE49-F238E27FC236}">
                  <a16:creationId xmlns:a16="http://schemas.microsoft.com/office/drawing/2014/main" id="{E79C5C60-AEC5-4A11-9D7C-ABF3A058AA83}"/>
                </a:ext>
              </a:extLst>
            </p:cNvPr>
            <p:cNvSpPr>
              <a:spLocks/>
            </p:cNvSpPr>
            <p:nvPr userDrawn="1"/>
          </p:nvSpPr>
          <p:spPr bwMode="auto">
            <a:xfrm>
              <a:off x="2269505"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16" name="Freeform 30">
              <a:extLst>
                <a:ext uri="{FF2B5EF4-FFF2-40B4-BE49-F238E27FC236}">
                  <a16:creationId xmlns:a16="http://schemas.microsoft.com/office/drawing/2014/main" id="{08A1AB8F-11BA-476D-B5D9-43B6C95D323F}"/>
                </a:ext>
              </a:extLst>
            </p:cNvPr>
            <p:cNvSpPr>
              <a:spLocks/>
            </p:cNvSpPr>
            <p:nvPr userDrawn="1"/>
          </p:nvSpPr>
          <p:spPr bwMode="auto">
            <a:xfrm>
              <a:off x="2595646"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17" name="Freeform 31">
              <a:extLst>
                <a:ext uri="{FF2B5EF4-FFF2-40B4-BE49-F238E27FC236}">
                  <a16:creationId xmlns:a16="http://schemas.microsoft.com/office/drawing/2014/main" id="{5F5EFCA8-FAFD-4917-A54A-AC26344660C8}"/>
                </a:ext>
              </a:extLst>
            </p:cNvPr>
            <p:cNvSpPr>
              <a:spLocks/>
            </p:cNvSpPr>
            <p:nvPr userDrawn="1"/>
          </p:nvSpPr>
          <p:spPr bwMode="auto">
            <a:xfrm>
              <a:off x="2047971"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18" name="Freeform 32">
              <a:extLst>
                <a:ext uri="{FF2B5EF4-FFF2-40B4-BE49-F238E27FC236}">
                  <a16:creationId xmlns:a16="http://schemas.microsoft.com/office/drawing/2014/main" id="{73C3F8F7-4F4D-4D13-B967-DAC3F42644BC}"/>
                </a:ext>
              </a:extLst>
            </p:cNvPr>
            <p:cNvSpPr>
              <a:spLocks/>
            </p:cNvSpPr>
            <p:nvPr userDrawn="1"/>
          </p:nvSpPr>
          <p:spPr bwMode="auto">
            <a:xfrm>
              <a:off x="2376599"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19" name="Freeform 29">
              <a:extLst>
                <a:ext uri="{FF2B5EF4-FFF2-40B4-BE49-F238E27FC236}">
                  <a16:creationId xmlns:a16="http://schemas.microsoft.com/office/drawing/2014/main" id="{A850A168-A556-480E-9393-A1561FD527AA}"/>
                </a:ext>
              </a:extLst>
            </p:cNvPr>
            <p:cNvSpPr>
              <a:spLocks/>
            </p:cNvSpPr>
            <p:nvPr userDrawn="1"/>
          </p:nvSpPr>
          <p:spPr bwMode="auto">
            <a:xfrm>
              <a:off x="2924274"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20" name="Freeform 30">
              <a:extLst>
                <a:ext uri="{FF2B5EF4-FFF2-40B4-BE49-F238E27FC236}">
                  <a16:creationId xmlns:a16="http://schemas.microsoft.com/office/drawing/2014/main" id="{9E6019E5-5960-427D-8D6A-0E110A423ED9}"/>
                </a:ext>
              </a:extLst>
            </p:cNvPr>
            <p:cNvSpPr>
              <a:spLocks/>
            </p:cNvSpPr>
            <p:nvPr userDrawn="1"/>
          </p:nvSpPr>
          <p:spPr bwMode="auto">
            <a:xfrm>
              <a:off x="3250415"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21" name="Freeform 31">
              <a:extLst>
                <a:ext uri="{FF2B5EF4-FFF2-40B4-BE49-F238E27FC236}">
                  <a16:creationId xmlns:a16="http://schemas.microsoft.com/office/drawing/2014/main" id="{73B422F1-12E5-4C7B-81F3-A1AF372BF792}"/>
                </a:ext>
              </a:extLst>
            </p:cNvPr>
            <p:cNvSpPr>
              <a:spLocks/>
            </p:cNvSpPr>
            <p:nvPr userDrawn="1"/>
          </p:nvSpPr>
          <p:spPr bwMode="auto">
            <a:xfrm>
              <a:off x="2702740"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22" name="Freeform 32">
              <a:extLst>
                <a:ext uri="{FF2B5EF4-FFF2-40B4-BE49-F238E27FC236}">
                  <a16:creationId xmlns:a16="http://schemas.microsoft.com/office/drawing/2014/main" id="{87CAAA68-699C-458C-9D55-0CDA9013F86E}"/>
                </a:ext>
              </a:extLst>
            </p:cNvPr>
            <p:cNvSpPr>
              <a:spLocks/>
            </p:cNvSpPr>
            <p:nvPr userDrawn="1"/>
          </p:nvSpPr>
          <p:spPr bwMode="auto">
            <a:xfrm>
              <a:off x="3031368"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23" name="Freeform 29">
              <a:extLst>
                <a:ext uri="{FF2B5EF4-FFF2-40B4-BE49-F238E27FC236}">
                  <a16:creationId xmlns:a16="http://schemas.microsoft.com/office/drawing/2014/main" id="{CF98567B-448E-410B-9E8E-3A4ED40709F5}"/>
                </a:ext>
              </a:extLst>
            </p:cNvPr>
            <p:cNvSpPr>
              <a:spLocks/>
            </p:cNvSpPr>
            <p:nvPr userDrawn="1"/>
          </p:nvSpPr>
          <p:spPr bwMode="auto">
            <a:xfrm>
              <a:off x="3579042"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24" name="Freeform 30">
              <a:extLst>
                <a:ext uri="{FF2B5EF4-FFF2-40B4-BE49-F238E27FC236}">
                  <a16:creationId xmlns:a16="http://schemas.microsoft.com/office/drawing/2014/main" id="{B7F267B7-2F20-49BD-A370-8722F174AB83}"/>
                </a:ext>
              </a:extLst>
            </p:cNvPr>
            <p:cNvSpPr>
              <a:spLocks/>
            </p:cNvSpPr>
            <p:nvPr userDrawn="1"/>
          </p:nvSpPr>
          <p:spPr bwMode="auto">
            <a:xfrm>
              <a:off x="3905183"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25" name="Freeform 31">
              <a:extLst>
                <a:ext uri="{FF2B5EF4-FFF2-40B4-BE49-F238E27FC236}">
                  <a16:creationId xmlns:a16="http://schemas.microsoft.com/office/drawing/2014/main" id="{10B1C9F7-9D14-4B13-A1B5-EC3A0E9EA196}"/>
                </a:ext>
              </a:extLst>
            </p:cNvPr>
            <p:cNvSpPr>
              <a:spLocks/>
            </p:cNvSpPr>
            <p:nvPr userDrawn="1"/>
          </p:nvSpPr>
          <p:spPr bwMode="auto">
            <a:xfrm>
              <a:off x="3357509"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26" name="Freeform 32">
              <a:extLst>
                <a:ext uri="{FF2B5EF4-FFF2-40B4-BE49-F238E27FC236}">
                  <a16:creationId xmlns:a16="http://schemas.microsoft.com/office/drawing/2014/main" id="{C51045DD-E868-4A21-B667-61B19EDB57F8}"/>
                </a:ext>
              </a:extLst>
            </p:cNvPr>
            <p:cNvSpPr>
              <a:spLocks/>
            </p:cNvSpPr>
            <p:nvPr userDrawn="1"/>
          </p:nvSpPr>
          <p:spPr bwMode="auto">
            <a:xfrm>
              <a:off x="3686137"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27" name="Freeform 425">
              <a:extLst>
                <a:ext uri="{FF2B5EF4-FFF2-40B4-BE49-F238E27FC236}">
                  <a16:creationId xmlns:a16="http://schemas.microsoft.com/office/drawing/2014/main" id="{524AACFB-F874-401F-B459-639B47F77EC5}"/>
                </a:ext>
              </a:extLst>
            </p:cNvPr>
            <p:cNvSpPr>
              <a:spLocks/>
            </p:cNvSpPr>
            <p:nvPr userDrawn="1"/>
          </p:nvSpPr>
          <p:spPr bwMode="auto">
            <a:xfrm>
              <a:off x="4233811"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28" name="Freeform 426">
              <a:extLst>
                <a:ext uri="{FF2B5EF4-FFF2-40B4-BE49-F238E27FC236}">
                  <a16:creationId xmlns:a16="http://schemas.microsoft.com/office/drawing/2014/main" id="{8551931B-17AF-4406-958E-24898B2325E4}"/>
                </a:ext>
              </a:extLst>
            </p:cNvPr>
            <p:cNvSpPr>
              <a:spLocks/>
            </p:cNvSpPr>
            <p:nvPr userDrawn="1"/>
          </p:nvSpPr>
          <p:spPr bwMode="auto">
            <a:xfrm>
              <a:off x="4559953"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29" name="Freeform 427">
              <a:extLst>
                <a:ext uri="{FF2B5EF4-FFF2-40B4-BE49-F238E27FC236}">
                  <a16:creationId xmlns:a16="http://schemas.microsoft.com/office/drawing/2014/main" id="{56B8DD7C-BF22-48B0-B1F3-895ABF7CE751}"/>
                </a:ext>
              </a:extLst>
            </p:cNvPr>
            <p:cNvSpPr>
              <a:spLocks/>
            </p:cNvSpPr>
            <p:nvPr userDrawn="1"/>
          </p:nvSpPr>
          <p:spPr bwMode="auto">
            <a:xfrm>
              <a:off x="4012279"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30" name="Freeform 428">
              <a:extLst>
                <a:ext uri="{FF2B5EF4-FFF2-40B4-BE49-F238E27FC236}">
                  <a16:creationId xmlns:a16="http://schemas.microsoft.com/office/drawing/2014/main" id="{753A93E8-F5EB-4F3F-B584-8C01974C75DE}"/>
                </a:ext>
              </a:extLst>
            </p:cNvPr>
            <p:cNvSpPr>
              <a:spLocks/>
            </p:cNvSpPr>
            <p:nvPr userDrawn="1"/>
          </p:nvSpPr>
          <p:spPr bwMode="auto">
            <a:xfrm>
              <a:off x="4340906"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31" name="Freeform 29">
              <a:extLst>
                <a:ext uri="{FF2B5EF4-FFF2-40B4-BE49-F238E27FC236}">
                  <a16:creationId xmlns:a16="http://schemas.microsoft.com/office/drawing/2014/main" id="{6F7FC18E-C56B-485E-B1B6-0A656B4673B6}"/>
                </a:ext>
              </a:extLst>
            </p:cNvPr>
            <p:cNvSpPr>
              <a:spLocks/>
            </p:cNvSpPr>
            <p:nvPr userDrawn="1"/>
          </p:nvSpPr>
          <p:spPr bwMode="auto">
            <a:xfrm>
              <a:off x="4888581"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32" name="Freeform 31">
              <a:extLst>
                <a:ext uri="{FF2B5EF4-FFF2-40B4-BE49-F238E27FC236}">
                  <a16:creationId xmlns:a16="http://schemas.microsoft.com/office/drawing/2014/main" id="{9BD84D72-C575-48B9-BAF5-EA234A7481A1}"/>
                </a:ext>
              </a:extLst>
            </p:cNvPr>
            <p:cNvSpPr>
              <a:spLocks/>
            </p:cNvSpPr>
            <p:nvPr userDrawn="1"/>
          </p:nvSpPr>
          <p:spPr bwMode="auto">
            <a:xfrm>
              <a:off x="4667048"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1817" name="Group 1816">
            <a:extLst>
              <a:ext uri="{FF2B5EF4-FFF2-40B4-BE49-F238E27FC236}">
                <a16:creationId xmlns:a16="http://schemas.microsoft.com/office/drawing/2014/main" id="{03FF1F65-9B53-4447-9561-8C77C76AC1E1}"/>
              </a:ext>
            </a:extLst>
          </p:cNvPr>
          <p:cNvGrpSpPr/>
          <p:nvPr userDrawn="1"/>
        </p:nvGrpSpPr>
        <p:grpSpPr>
          <a:xfrm>
            <a:off x="83664" y="4054314"/>
            <a:ext cx="12009863" cy="176637"/>
            <a:chOff x="83664" y="3988163"/>
            <a:chExt cx="12009863" cy="176637"/>
          </a:xfrm>
        </p:grpSpPr>
        <p:sp>
          <p:nvSpPr>
            <p:cNvPr id="1751" name="Freeform 29">
              <a:extLst>
                <a:ext uri="{FF2B5EF4-FFF2-40B4-BE49-F238E27FC236}">
                  <a16:creationId xmlns:a16="http://schemas.microsoft.com/office/drawing/2014/main" id="{6CEABA6D-E952-4508-95C7-90A7AD345913}"/>
                </a:ext>
              </a:extLst>
            </p:cNvPr>
            <p:cNvSpPr>
              <a:spLocks/>
            </p:cNvSpPr>
            <p:nvPr userDrawn="1"/>
          </p:nvSpPr>
          <p:spPr bwMode="auto">
            <a:xfrm flipH="1">
              <a:off x="11871994"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52" name="Freeform 30">
              <a:extLst>
                <a:ext uri="{FF2B5EF4-FFF2-40B4-BE49-F238E27FC236}">
                  <a16:creationId xmlns:a16="http://schemas.microsoft.com/office/drawing/2014/main" id="{1AA0E849-A0D3-4BF6-8DCD-C374BD404F79}"/>
                </a:ext>
              </a:extLst>
            </p:cNvPr>
            <p:cNvSpPr>
              <a:spLocks/>
            </p:cNvSpPr>
            <p:nvPr userDrawn="1"/>
          </p:nvSpPr>
          <p:spPr bwMode="auto">
            <a:xfrm flipH="1">
              <a:off x="1154585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53" name="Freeform 31">
              <a:extLst>
                <a:ext uri="{FF2B5EF4-FFF2-40B4-BE49-F238E27FC236}">
                  <a16:creationId xmlns:a16="http://schemas.microsoft.com/office/drawing/2014/main" id="{11BAA6CA-4C22-4B41-B964-D9616FAF5B7B}"/>
                </a:ext>
              </a:extLst>
            </p:cNvPr>
            <p:cNvSpPr>
              <a:spLocks/>
            </p:cNvSpPr>
            <p:nvPr userDrawn="1"/>
          </p:nvSpPr>
          <p:spPr bwMode="auto">
            <a:xfrm flipH="1">
              <a:off x="11979088"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54" name="Freeform 32">
              <a:extLst>
                <a:ext uri="{FF2B5EF4-FFF2-40B4-BE49-F238E27FC236}">
                  <a16:creationId xmlns:a16="http://schemas.microsoft.com/office/drawing/2014/main" id="{B220A376-DEFB-4028-BA85-15E13D0972D5}"/>
                </a:ext>
              </a:extLst>
            </p:cNvPr>
            <p:cNvSpPr>
              <a:spLocks/>
            </p:cNvSpPr>
            <p:nvPr userDrawn="1"/>
          </p:nvSpPr>
          <p:spPr bwMode="auto">
            <a:xfrm flipH="1">
              <a:off x="11652948"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55" name="Freeform 29">
              <a:extLst>
                <a:ext uri="{FF2B5EF4-FFF2-40B4-BE49-F238E27FC236}">
                  <a16:creationId xmlns:a16="http://schemas.microsoft.com/office/drawing/2014/main" id="{CB213A73-6BC9-4898-B2BE-1460875662AE}"/>
                </a:ext>
              </a:extLst>
            </p:cNvPr>
            <p:cNvSpPr>
              <a:spLocks/>
            </p:cNvSpPr>
            <p:nvPr userDrawn="1"/>
          </p:nvSpPr>
          <p:spPr bwMode="auto">
            <a:xfrm flipH="1">
              <a:off x="11217224"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56" name="Freeform 30">
              <a:extLst>
                <a:ext uri="{FF2B5EF4-FFF2-40B4-BE49-F238E27FC236}">
                  <a16:creationId xmlns:a16="http://schemas.microsoft.com/office/drawing/2014/main" id="{5FE5754A-C158-4FA1-AFB9-703820BB2B2F}"/>
                </a:ext>
              </a:extLst>
            </p:cNvPr>
            <p:cNvSpPr>
              <a:spLocks/>
            </p:cNvSpPr>
            <p:nvPr userDrawn="1"/>
          </p:nvSpPr>
          <p:spPr bwMode="auto">
            <a:xfrm flipH="1">
              <a:off x="10891084"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57" name="Freeform 31">
              <a:extLst>
                <a:ext uri="{FF2B5EF4-FFF2-40B4-BE49-F238E27FC236}">
                  <a16:creationId xmlns:a16="http://schemas.microsoft.com/office/drawing/2014/main" id="{30993B25-CB5A-460B-BA58-314F2F05D7BD}"/>
                </a:ext>
              </a:extLst>
            </p:cNvPr>
            <p:cNvSpPr>
              <a:spLocks/>
            </p:cNvSpPr>
            <p:nvPr userDrawn="1"/>
          </p:nvSpPr>
          <p:spPr bwMode="auto">
            <a:xfrm flipH="1">
              <a:off x="11324319"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58" name="Freeform 32">
              <a:extLst>
                <a:ext uri="{FF2B5EF4-FFF2-40B4-BE49-F238E27FC236}">
                  <a16:creationId xmlns:a16="http://schemas.microsoft.com/office/drawing/2014/main" id="{6591E170-61B5-4A4A-8E2F-F7FAF059071E}"/>
                </a:ext>
              </a:extLst>
            </p:cNvPr>
            <p:cNvSpPr>
              <a:spLocks/>
            </p:cNvSpPr>
            <p:nvPr userDrawn="1"/>
          </p:nvSpPr>
          <p:spPr bwMode="auto">
            <a:xfrm flipH="1">
              <a:off x="10998178"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59" name="Freeform 29">
              <a:extLst>
                <a:ext uri="{FF2B5EF4-FFF2-40B4-BE49-F238E27FC236}">
                  <a16:creationId xmlns:a16="http://schemas.microsoft.com/office/drawing/2014/main" id="{CCAFB71E-6D93-459A-B5A4-70E848635239}"/>
                </a:ext>
              </a:extLst>
            </p:cNvPr>
            <p:cNvSpPr>
              <a:spLocks/>
            </p:cNvSpPr>
            <p:nvPr userDrawn="1"/>
          </p:nvSpPr>
          <p:spPr bwMode="auto">
            <a:xfrm flipH="1">
              <a:off x="10562456"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60" name="Freeform 30">
              <a:extLst>
                <a:ext uri="{FF2B5EF4-FFF2-40B4-BE49-F238E27FC236}">
                  <a16:creationId xmlns:a16="http://schemas.microsoft.com/office/drawing/2014/main" id="{C8DBB787-7878-4979-BE6F-863C0E423166}"/>
                </a:ext>
              </a:extLst>
            </p:cNvPr>
            <p:cNvSpPr>
              <a:spLocks/>
            </p:cNvSpPr>
            <p:nvPr userDrawn="1"/>
          </p:nvSpPr>
          <p:spPr bwMode="auto">
            <a:xfrm flipH="1">
              <a:off x="1023631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61" name="Freeform 31">
              <a:extLst>
                <a:ext uri="{FF2B5EF4-FFF2-40B4-BE49-F238E27FC236}">
                  <a16:creationId xmlns:a16="http://schemas.microsoft.com/office/drawing/2014/main" id="{B2BCAD9C-AC5E-429F-B365-D757EFAEFE72}"/>
                </a:ext>
              </a:extLst>
            </p:cNvPr>
            <p:cNvSpPr>
              <a:spLocks/>
            </p:cNvSpPr>
            <p:nvPr userDrawn="1"/>
          </p:nvSpPr>
          <p:spPr bwMode="auto">
            <a:xfrm flipH="1">
              <a:off x="10669550"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62" name="Freeform 32">
              <a:extLst>
                <a:ext uri="{FF2B5EF4-FFF2-40B4-BE49-F238E27FC236}">
                  <a16:creationId xmlns:a16="http://schemas.microsoft.com/office/drawing/2014/main" id="{E8C4D6D2-9F0C-4AB0-B984-1DEB3FAE82D9}"/>
                </a:ext>
              </a:extLst>
            </p:cNvPr>
            <p:cNvSpPr>
              <a:spLocks/>
            </p:cNvSpPr>
            <p:nvPr userDrawn="1"/>
          </p:nvSpPr>
          <p:spPr bwMode="auto">
            <a:xfrm flipH="1">
              <a:off x="10343410"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63" name="Freeform 29">
              <a:extLst>
                <a:ext uri="{FF2B5EF4-FFF2-40B4-BE49-F238E27FC236}">
                  <a16:creationId xmlns:a16="http://schemas.microsoft.com/office/drawing/2014/main" id="{D005CBE4-9E51-4434-9AF3-408F09414C7A}"/>
                </a:ext>
              </a:extLst>
            </p:cNvPr>
            <p:cNvSpPr>
              <a:spLocks/>
            </p:cNvSpPr>
            <p:nvPr userDrawn="1"/>
          </p:nvSpPr>
          <p:spPr bwMode="auto">
            <a:xfrm flipH="1">
              <a:off x="9907687"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64" name="Freeform 30">
              <a:extLst>
                <a:ext uri="{FF2B5EF4-FFF2-40B4-BE49-F238E27FC236}">
                  <a16:creationId xmlns:a16="http://schemas.microsoft.com/office/drawing/2014/main" id="{58BA0F3B-9AD4-47AE-A6A9-A5E94D07AC83}"/>
                </a:ext>
              </a:extLst>
            </p:cNvPr>
            <p:cNvSpPr>
              <a:spLocks/>
            </p:cNvSpPr>
            <p:nvPr userDrawn="1"/>
          </p:nvSpPr>
          <p:spPr bwMode="auto">
            <a:xfrm flipH="1">
              <a:off x="9581546"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65" name="Freeform 31">
              <a:extLst>
                <a:ext uri="{FF2B5EF4-FFF2-40B4-BE49-F238E27FC236}">
                  <a16:creationId xmlns:a16="http://schemas.microsoft.com/office/drawing/2014/main" id="{7DC50B31-5D4D-4009-BFC1-CABDF333F9A0}"/>
                </a:ext>
              </a:extLst>
            </p:cNvPr>
            <p:cNvSpPr>
              <a:spLocks/>
            </p:cNvSpPr>
            <p:nvPr userDrawn="1"/>
          </p:nvSpPr>
          <p:spPr bwMode="auto">
            <a:xfrm flipH="1">
              <a:off x="10014782"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66" name="Freeform 32">
              <a:extLst>
                <a:ext uri="{FF2B5EF4-FFF2-40B4-BE49-F238E27FC236}">
                  <a16:creationId xmlns:a16="http://schemas.microsoft.com/office/drawing/2014/main" id="{A748FE50-B695-46F2-B7ED-38FCBD8A5FAF}"/>
                </a:ext>
              </a:extLst>
            </p:cNvPr>
            <p:cNvSpPr>
              <a:spLocks/>
            </p:cNvSpPr>
            <p:nvPr userDrawn="1"/>
          </p:nvSpPr>
          <p:spPr bwMode="auto">
            <a:xfrm flipH="1">
              <a:off x="9688641"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67" name="Freeform 565">
              <a:extLst>
                <a:ext uri="{FF2B5EF4-FFF2-40B4-BE49-F238E27FC236}">
                  <a16:creationId xmlns:a16="http://schemas.microsoft.com/office/drawing/2014/main" id="{C9A3D9EC-0FAD-408D-AD16-D8B4522F784E}"/>
                </a:ext>
              </a:extLst>
            </p:cNvPr>
            <p:cNvSpPr>
              <a:spLocks/>
            </p:cNvSpPr>
            <p:nvPr userDrawn="1"/>
          </p:nvSpPr>
          <p:spPr bwMode="auto">
            <a:xfrm flipH="1">
              <a:off x="925291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68" name="Freeform 566">
              <a:extLst>
                <a:ext uri="{FF2B5EF4-FFF2-40B4-BE49-F238E27FC236}">
                  <a16:creationId xmlns:a16="http://schemas.microsoft.com/office/drawing/2014/main" id="{912659A5-C858-4F5E-854C-EEE69C017181}"/>
                </a:ext>
              </a:extLst>
            </p:cNvPr>
            <p:cNvSpPr>
              <a:spLocks/>
            </p:cNvSpPr>
            <p:nvPr userDrawn="1"/>
          </p:nvSpPr>
          <p:spPr bwMode="auto">
            <a:xfrm flipH="1">
              <a:off x="8926777"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69" name="Freeform 567">
              <a:extLst>
                <a:ext uri="{FF2B5EF4-FFF2-40B4-BE49-F238E27FC236}">
                  <a16:creationId xmlns:a16="http://schemas.microsoft.com/office/drawing/2014/main" id="{8C5414FE-C533-436C-B33E-7033AEB3A5B2}"/>
                </a:ext>
              </a:extLst>
            </p:cNvPr>
            <p:cNvSpPr>
              <a:spLocks/>
            </p:cNvSpPr>
            <p:nvPr userDrawn="1"/>
          </p:nvSpPr>
          <p:spPr bwMode="auto">
            <a:xfrm flipH="1">
              <a:off x="9360012"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70" name="Freeform 568">
              <a:extLst>
                <a:ext uri="{FF2B5EF4-FFF2-40B4-BE49-F238E27FC236}">
                  <a16:creationId xmlns:a16="http://schemas.microsoft.com/office/drawing/2014/main" id="{13CD9A4C-A45B-4083-BD19-6DAF39F1836A}"/>
                </a:ext>
              </a:extLst>
            </p:cNvPr>
            <p:cNvSpPr>
              <a:spLocks/>
            </p:cNvSpPr>
            <p:nvPr userDrawn="1"/>
          </p:nvSpPr>
          <p:spPr bwMode="auto">
            <a:xfrm flipH="1">
              <a:off x="9033872"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71" name="Freeform 29">
              <a:extLst>
                <a:ext uri="{FF2B5EF4-FFF2-40B4-BE49-F238E27FC236}">
                  <a16:creationId xmlns:a16="http://schemas.microsoft.com/office/drawing/2014/main" id="{4D201FE8-16E2-4F43-BADD-E866C46829E9}"/>
                </a:ext>
              </a:extLst>
            </p:cNvPr>
            <p:cNvSpPr>
              <a:spLocks/>
            </p:cNvSpPr>
            <p:nvPr userDrawn="1"/>
          </p:nvSpPr>
          <p:spPr bwMode="auto">
            <a:xfrm flipH="1">
              <a:off x="859814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72" name="Freeform 31">
              <a:extLst>
                <a:ext uri="{FF2B5EF4-FFF2-40B4-BE49-F238E27FC236}">
                  <a16:creationId xmlns:a16="http://schemas.microsoft.com/office/drawing/2014/main" id="{6335E7FD-03B1-4151-99FA-9B76ED5E2E31}"/>
                </a:ext>
              </a:extLst>
            </p:cNvPr>
            <p:cNvSpPr>
              <a:spLocks/>
            </p:cNvSpPr>
            <p:nvPr userDrawn="1"/>
          </p:nvSpPr>
          <p:spPr bwMode="auto">
            <a:xfrm flipH="1">
              <a:off x="8705243"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73" name="Freeform 29">
              <a:extLst>
                <a:ext uri="{FF2B5EF4-FFF2-40B4-BE49-F238E27FC236}">
                  <a16:creationId xmlns:a16="http://schemas.microsoft.com/office/drawing/2014/main" id="{511159B3-3CFE-41D7-8235-91341DECEFBC}"/>
                </a:ext>
              </a:extLst>
            </p:cNvPr>
            <p:cNvSpPr>
              <a:spLocks/>
            </p:cNvSpPr>
            <p:nvPr userDrawn="1"/>
          </p:nvSpPr>
          <p:spPr bwMode="auto">
            <a:xfrm flipH="1">
              <a:off x="826952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74" name="Freeform 30">
              <a:extLst>
                <a:ext uri="{FF2B5EF4-FFF2-40B4-BE49-F238E27FC236}">
                  <a16:creationId xmlns:a16="http://schemas.microsoft.com/office/drawing/2014/main" id="{0110C056-BCC8-4269-B479-216D39614B8E}"/>
                </a:ext>
              </a:extLst>
            </p:cNvPr>
            <p:cNvSpPr>
              <a:spLocks/>
            </p:cNvSpPr>
            <p:nvPr userDrawn="1"/>
          </p:nvSpPr>
          <p:spPr bwMode="auto">
            <a:xfrm flipH="1">
              <a:off x="7943379"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75" name="Freeform 31">
              <a:extLst>
                <a:ext uri="{FF2B5EF4-FFF2-40B4-BE49-F238E27FC236}">
                  <a16:creationId xmlns:a16="http://schemas.microsoft.com/office/drawing/2014/main" id="{629FA7F3-F5AF-4356-83F2-0FA42F3E50C9}"/>
                </a:ext>
              </a:extLst>
            </p:cNvPr>
            <p:cNvSpPr>
              <a:spLocks/>
            </p:cNvSpPr>
            <p:nvPr userDrawn="1"/>
          </p:nvSpPr>
          <p:spPr bwMode="auto">
            <a:xfrm flipH="1">
              <a:off x="8376614"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76" name="Freeform 32">
              <a:extLst>
                <a:ext uri="{FF2B5EF4-FFF2-40B4-BE49-F238E27FC236}">
                  <a16:creationId xmlns:a16="http://schemas.microsoft.com/office/drawing/2014/main" id="{72870FDE-4D3B-4E8D-9910-4122861C7661}"/>
                </a:ext>
              </a:extLst>
            </p:cNvPr>
            <p:cNvSpPr>
              <a:spLocks/>
            </p:cNvSpPr>
            <p:nvPr userDrawn="1"/>
          </p:nvSpPr>
          <p:spPr bwMode="auto">
            <a:xfrm flipH="1">
              <a:off x="8050474"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77" name="Freeform 29">
              <a:extLst>
                <a:ext uri="{FF2B5EF4-FFF2-40B4-BE49-F238E27FC236}">
                  <a16:creationId xmlns:a16="http://schemas.microsoft.com/office/drawing/2014/main" id="{A9914180-BC26-4432-B527-3A5901626DE2}"/>
                </a:ext>
              </a:extLst>
            </p:cNvPr>
            <p:cNvSpPr>
              <a:spLocks/>
            </p:cNvSpPr>
            <p:nvPr userDrawn="1"/>
          </p:nvSpPr>
          <p:spPr bwMode="auto">
            <a:xfrm flipH="1">
              <a:off x="7614751"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78" name="Freeform 30">
              <a:extLst>
                <a:ext uri="{FF2B5EF4-FFF2-40B4-BE49-F238E27FC236}">
                  <a16:creationId xmlns:a16="http://schemas.microsoft.com/office/drawing/2014/main" id="{33A4B091-6813-43A9-9E22-279B1BD2917B}"/>
                </a:ext>
              </a:extLst>
            </p:cNvPr>
            <p:cNvSpPr>
              <a:spLocks/>
            </p:cNvSpPr>
            <p:nvPr userDrawn="1"/>
          </p:nvSpPr>
          <p:spPr bwMode="auto">
            <a:xfrm flipH="1">
              <a:off x="728861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79" name="Freeform 31">
              <a:extLst>
                <a:ext uri="{FF2B5EF4-FFF2-40B4-BE49-F238E27FC236}">
                  <a16:creationId xmlns:a16="http://schemas.microsoft.com/office/drawing/2014/main" id="{8085FA5A-ED9E-4BC7-B0CD-C9F7722BBB7C}"/>
                </a:ext>
              </a:extLst>
            </p:cNvPr>
            <p:cNvSpPr>
              <a:spLocks/>
            </p:cNvSpPr>
            <p:nvPr userDrawn="1"/>
          </p:nvSpPr>
          <p:spPr bwMode="auto">
            <a:xfrm flipH="1">
              <a:off x="7721846"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80" name="Freeform 32">
              <a:extLst>
                <a:ext uri="{FF2B5EF4-FFF2-40B4-BE49-F238E27FC236}">
                  <a16:creationId xmlns:a16="http://schemas.microsoft.com/office/drawing/2014/main" id="{CA4C268C-040A-4B92-9F06-7B6F04F80E20}"/>
                </a:ext>
              </a:extLst>
            </p:cNvPr>
            <p:cNvSpPr>
              <a:spLocks/>
            </p:cNvSpPr>
            <p:nvPr userDrawn="1"/>
          </p:nvSpPr>
          <p:spPr bwMode="auto">
            <a:xfrm flipH="1">
              <a:off x="7395705"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81" name="Freeform 29">
              <a:extLst>
                <a:ext uri="{FF2B5EF4-FFF2-40B4-BE49-F238E27FC236}">
                  <a16:creationId xmlns:a16="http://schemas.microsoft.com/office/drawing/2014/main" id="{D41CB1AE-D554-4C7B-BAA6-13B3210D0003}"/>
                </a:ext>
              </a:extLst>
            </p:cNvPr>
            <p:cNvSpPr>
              <a:spLocks/>
            </p:cNvSpPr>
            <p:nvPr userDrawn="1"/>
          </p:nvSpPr>
          <p:spPr bwMode="auto">
            <a:xfrm flipH="1">
              <a:off x="6959982"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82" name="Freeform 30">
              <a:extLst>
                <a:ext uri="{FF2B5EF4-FFF2-40B4-BE49-F238E27FC236}">
                  <a16:creationId xmlns:a16="http://schemas.microsoft.com/office/drawing/2014/main" id="{F6898040-2126-413F-8CB2-5871EAAACDC5}"/>
                </a:ext>
              </a:extLst>
            </p:cNvPr>
            <p:cNvSpPr>
              <a:spLocks/>
            </p:cNvSpPr>
            <p:nvPr userDrawn="1"/>
          </p:nvSpPr>
          <p:spPr bwMode="auto">
            <a:xfrm flipH="1">
              <a:off x="6633842"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83" name="Freeform 31">
              <a:extLst>
                <a:ext uri="{FF2B5EF4-FFF2-40B4-BE49-F238E27FC236}">
                  <a16:creationId xmlns:a16="http://schemas.microsoft.com/office/drawing/2014/main" id="{68FB2FB5-0EDA-4FD6-87FA-3AA196365F11}"/>
                </a:ext>
              </a:extLst>
            </p:cNvPr>
            <p:cNvSpPr>
              <a:spLocks/>
            </p:cNvSpPr>
            <p:nvPr userDrawn="1"/>
          </p:nvSpPr>
          <p:spPr bwMode="auto">
            <a:xfrm flipH="1">
              <a:off x="7067077"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84" name="Freeform 32">
              <a:extLst>
                <a:ext uri="{FF2B5EF4-FFF2-40B4-BE49-F238E27FC236}">
                  <a16:creationId xmlns:a16="http://schemas.microsoft.com/office/drawing/2014/main" id="{33B71BB0-F02E-4F4F-BACA-ADC766453CEB}"/>
                </a:ext>
              </a:extLst>
            </p:cNvPr>
            <p:cNvSpPr>
              <a:spLocks/>
            </p:cNvSpPr>
            <p:nvPr userDrawn="1"/>
          </p:nvSpPr>
          <p:spPr bwMode="auto">
            <a:xfrm flipH="1">
              <a:off x="6740936"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85" name="Freeform 29">
              <a:extLst>
                <a:ext uri="{FF2B5EF4-FFF2-40B4-BE49-F238E27FC236}">
                  <a16:creationId xmlns:a16="http://schemas.microsoft.com/office/drawing/2014/main" id="{32768455-96D0-41F8-8803-C6D6546306FA}"/>
                </a:ext>
              </a:extLst>
            </p:cNvPr>
            <p:cNvSpPr>
              <a:spLocks/>
            </p:cNvSpPr>
            <p:nvPr userDrawn="1"/>
          </p:nvSpPr>
          <p:spPr bwMode="auto">
            <a:xfrm flipH="1">
              <a:off x="630521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86" name="Freeform 30">
              <a:extLst>
                <a:ext uri="{FF2B5EF4-FFF2-40B4-BE49-F238E27FC236}">
                  <a16:creationId xmlns:a16="http://schemas.microsoft.com/office/drawing/2014/main" id="{4FF83843-8FBE-404B-A652-F25A1070AABF}"/>
                </a:ext>
              </a:extLst>
            </p:cNvPr>
            <p:cNvSpPr>
              <a:spLocks/>
            </p:cNvSpPr>
            <p:nvPr userDrawn="1"/>
          </p:nvSpPr>
          <p:spPr bwMode="auto">
            <a:xfrm flipH="1">
              <a:off x="5979072"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87" name="Freeform 31">
              <a:extLst>
                <a:ext uri="{FF2B5EF4-FFF2-40B4-BE49-F238E27FC236}">
                  <a16:creationId xmlns:a16="http://schemas.microsoft.com/office/drawing/2014/main" id="{531C27FF-0CAA-4E88-877A-69411ED9AA2A}"/>
                </a:ext>
              </a:extLst>
            </p:cNvPr>
            <p:cNvSpPr>
              <a:spLocks/>
            </p:cNvSpPr>
            <p:nvPr userDrawn="1"/>
          </p:nvSpPr>
          <p:spPr bwMode="auto">
            <a:xfrm flipH="1">
              <a:off x="6412308"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88" name="Freeform 32">
              <a:extLst>
                <a:ext uri="{FF2B5EF4-FFF2-40B4-BE49-F238E27FC236}">
                  <a16:creationId xmlns:a16="http://schemas.microsoft.com/office/drawing/2014/main" id="{1E576583-92EB-4BC7-9333-5B753D92651B}"/>
                </a:ext>
              </a:extLst>
            </p:cNvPr>
            <p:cNvSpPr>
              <a:spLocks/>
            </p:cNvSpPr>
            <p:nvPr userDrawn="1"/>
          </p:nvSpPr>
          <p:spPr bwMode="auto">
            <a:xfrm flipH="1">
              <a:off x="6086167"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89" name="Freeform 587">
              <a:extLst>
                <a:ext uri="{FF2B5EF4-FFF2-40B4-BE49-F238E27FC236}">
                  <a16:creationId xmlns:a16="http://schemas.microsoft.com/office/drawing/2014/main" id="{3B8B7108-49D5-47B3-8EAE-1F51F2E5D579}"/>
                </a:ext>
              </a:extLst>
            </p:cNvPr>
            <p:cNvSpPr>
              <a:spLocks/>
            </p:cNvSpPr>
            <p:nvPr userDrawn="1"/>
          </p:nvSpPr>
          <p:spPr bwMode="auto">
            <a:xfrm flipH="1">
              <a:off x="565044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90" name="Freeform 588">
              <a:extLst>
                <a:ext uri="{FF2B5EF4-FFF2-40B4-BE49-F238E27FC236}">
                  <a16:creationId xmlns:a16="http://schemas.microsoft.com/office/drawing/2014/main" id="{E8CB911C-EC4D-4F84-9348-FBEEF28EAC77}"/>
                </a:ext>
              </a:extLst>
            </p:cNvPr>
            <p:cNvSpPr>
              <a:spLocks/>
            </p:cNvSpPr>
            <p:nvPr userDrawn="1"/>
          </p:nvSpPr>
          <p:spPr bwMode="auto">
            <a:xfrm flipH="1">
              <a:off x="532430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91" name="Freeform 589">
              <a:extLst>
                <a:ext uri="{FF2B5EF4-FFF2-40B4-BE49-F238E27FC236}">
                  <a16:creationId xmlns:a16="http://schemas.microsoft.com/office/drawing/2014/main" id="{DAC7E04B-02A9-4EAB-A744-97A7C5400B6D}"/>
                </a:ext>
              </a:extLst>
            </p:cNvPr>
            <p:cNvSpPr>
              <a:spLocks/>
            </p:cNvSpPr>
            <p:nvPr userDrawn="1"/>
          </p:nvSpPr>
          <p:spPr bwMode="auto">
            <a:xfrm flipH="1">
              <a:off x="5757539"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92" name="Freeform 590">
              <a:extLst>
                <a:ext uri="{FF2B5EF4-FFF2-40B4-BE49-F238E27FC236}">
                  <a16:creationId xmlns:a16="http://schemas.microsoft.com/office/drawing/2014/main" id="{F4F7B3CD-E8CF-4328-B22B-D4F9CD3401B2}"/>
                </a:ext>
              </a:extLst>
            </p:cNvPr>
            <p:cNvSpPr>
              <a:spLocks/>
            </p:cNvSpPr>
            <p:nvPr userDrawn="1"/>
          </p:nvSpPr>
          <p:spPr bwMode="auto">
            <a:xfrm flipH="1">
              <a:off x="5431399"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93" name="Freeform 29">
              <a:extLst>
                <a:ext uri="{FF2B5EF4-FFF2-40B4-BE49-F238E27FC236}">
                  <a16:creationId xmlns:a16="http://schemas.microsoft.com/office/drawing/2014/main" id="{31AEE46C-2A33-47B4-A20C-9123C9EDC725}"/>
                </a:ext>
              </a:extLst>
            </p:cNvPr>
            <p:cNvSpPr>
              <a:spLocks/>
            </p:cNvSpPr>
            <p:nvPr userDrawn="1"/>
          </p:nvSpPr>
          <p:spPr bwMode="auto">
            <a:xfrm flipH="1">
              <a:off x="499567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94" name="Freeform 31">
              <a:extLst>
                <a:ext uri="{FF2B5EF4-FFF2-40B4-BE49-F238E27FC236}">
                  <a16:creationId xmlns:a16="http://schemas.microsoft.com/office/drawing/2014/main" id="{12871CD8-2DB0-49E2-A2FE-9D885A4DA3E8}"/>
                </a:ext>
              </a:extLst>
            </p:cNvPr>
            <p:cNvSpPr>
              <a:spLocks/>
            </p:cNvSpPr>
            <p:nvPr userDrawn="1"/>
          </p:nvSpPr>
          <p:spPr bwMode="auto">
            <a:xfrm flipH="1">
              <a:off x="5102769"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33" name="Freeform 29">
              <a:extLst>
                <a:ext uri="{FF2B5EF4-FFF2-40B4-BE49-F238E27FC236}">
                  <a16:creationId xmlns:a16="http://schemas.microsoft.com/office/drawing/2014/main" id="{95817B6D-040B-4DDD-9348-0534339788BC}"/>
                </a:ext>
              </a:extLst>
            </p:cNvPr>
            <p:cNvSpPr>
              <a:spLocks/>
            </p:cNvSpPr>
            <p:nvPr userDrawn="1"/>
          </p:nvSpPr>
          <p:spPr bwMode="auto">
            <a:xfrm flipH="1">
              <a:off x="466704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34" name="Freeform 30">
              <a:extLst>
                <a:ext uri="{FF2B5EF4-FFF2-40B4-BE49-F238E27FC236}">
                  <a16:creationId xmlns:a16="http://schemas.microsoft.com/office/drawing/2014/main" id="{C3DF66BE-EE07-49C6-AF25-C78FA2E42ED4}"/>
                </a:ext>
              </a:extLst>
            </p:cNvPr>
            <p:cNvSpPr>
              <a:spLocks/>
            </p:cNvSpPr>
            <p:nvPr userDrawn="1"/>
          </p:nvSpPr>
          <p:spPr bwMode="auto">
            <a:xfrm flipH="1">
              <a:off x="4340907"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35" name="Freeform 31">
              <a:extLst>
                <a:ext uri="{FF2B5EF4-FFF2-40B4-BE49-F238E27FC236}">
                  <a16:creationId xmlns:a16="http://schemas.microsoft.com/office/drawing/2014/main" id="{CE05D7B4-2578-4FE8-972C-2D24B34ABFD9}"/>
                </a:ext>
              </a:extLst>
            </p:cNvPr>
            <p:cNvSpPr>
              <a:spLocks/>
            </p:cNvSpPr>
            <p:nvPr userDrawn="1"/>
          </p:nvSpPr>
          <p:spPr bwMode="auto">
            <a:xfrm flipH="1">
              <a:off x="4774142"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36" name="Freeform 32">
              <a:extLst>
                <a:ext uri="{FF2B5EF4-FFF2-40B4-BE49-F238E27FC236}">
                  <a16:creationId xmlns:a16="http://schemas.microsoft.com/office/drawing/2014/main" id="{FC8D02A6-BD82-4503-9DDE-6669955756CD}"/>
                </a:ext>
              </a:extLst>
            </p:cNvPr>
            <p:cNvSpPr>
              <a:spLocks/>
            </p:cNvSpPr>
            <p:nvPr userDrawn="1"/>
          </p:nvSpPr>
          <p:spPr bwMode="auto">
            <a:xfrm flipH="1">
              <a:off x="4448001"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37" name="Freeform 29">
              <a:extLst>
                <a:ext uri="{FF2B5EF4-FFF2-40B4-BE49-F238E27FC236}">
                  <a16:creationId xmlns:a16="http://schemas.microsoft.com/office/drawing/2014/main" id="{854A1D4B-FA43-47CA-AC85-FB20F2E3014D}"/>
                </a:ext>
              </a:extLst>
            </p:cNvPr>
            <p:cNvSpPr>
              <a:spLocks/>
            </p:cNvSpPr>
            <p:nvPr userDrawn="1"/>
          </p:nvSpPr>
          <p:spPr bwMode="auto">
            <a:xfrm flipH="1">
              <a:off x="401227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38" name="Freeform 30">
              <a:extLst>
                <a:ext uri="{FF2B5EF4-FFF2-40B4-BE49-F238E27FC236}">
                  <a16:creationId xmlns:a16="http://schemas.microsoft.com/office/drawing/2014/main" id="{5AF95BA3-0AEC-412B-99BC-DB00E036A80B}"/>
                </a:ext>
              </a:extLst>
            </p:cNvPr>
            <p:cNvSpPr>
              <a:spLocks/>
            </p:cNvSpPr>
            <p:nvPr userDrawn="1"/>
          </p:nvSpPr>
          <p:spPr bwMode="auto">
            <a:xfrm flipH="1">
              <a:off x="368613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39" name="Freeform 31">
              <a:extLst>
                <a:ext uri="{FF2B5EF4-FFF2-40B4-BE49-F238E27FC236}">
                  <a16:creationId xmlns:a16="http://schemas.microsoft.com/office/drawing/2014/main" id="{D264550B-484F-481F-9EF3-C1E8E944DAE6}"/>
                </a:ext>
              </a:extLst>
            </p:cNvPr>
            <p:cNvSpPr>
              <a:spLocks/>
            </p:cNvSpPr>
            <p:nvPr userDrawn="1"/>
          </p:nvSpPr>
          <p:spPr bwMode="auto">
            <a:xfrm flipH="1">
              <a:off x="4119373"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40" name="Freeform 32">
              <a:extLst>
                <a:ext uri="{FF2B5EF4-FFF2-40B4-BE49-F238E27FC236}">
                  <a16:creationId xmlns:a16="http://schemas.microsoft.com/office/drawing/2014/main" id="{38129DBE-8B39-4887-89F3-640517448704}"/>
                </a:ext>
              </a:extLst>
            </p:cNvPr>
            <p:cNvSpPr>
              <a:spLocks/>
            </p:cNvSpPr>
            <p:nvPr userDrawn="1"/>
          </p:nvSpPr>
          <p:spPr bwMode="auto">
            <a:xfrm flipH="1">
              <a:off x="3793231"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41" name="Freeform 29">
              <a:extLst>
                <a:ext uri="{FF2B5EF4-FFF2-40B4-BE49-F238E27FC236}">
                  <a16:creationId xmlns:a16="http://schemas.microsoft.com/office/drawing/2014/main" id="{831A8309-6A73-45C2-B087-1CCCC1283E94}"/>
                </a:ext>
              </a:extLst>
            </p:cNvPr>
            <p:cNvSpPr>
              <a:spLocks/>
            </p:cNvSpPr>
            <p:nvPr userDrawn="1"/>
          </p:nvSpPr>
          <p:spPr bwMode="auto">
            <a:xfrm flipH="1">
              <a:off x="335751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42" name="Freeform 30">
              <a:extLst>
                <a:ext uri="{FF2B5EF4-FFF2-40B4-BE49-F238E27FC236}">
                  <a16:creationId xmlns:a16="http://schemas.microsoft.com/office/drawing/2014/main" id="{C98AD516-251A-4C67-BB65-9BBFC73ADD4C}"/>
                </a:ext>
              </a:extLst>
            </p:cNvPr>
            <p:cNvSpPr>
              <a:spLocks/>
            </p:cNvSpPr>
            <p:nvPr userDrawn="1"/>
          </p:nvSpPr>
          <p:spPr bwMode="auto">
            <a:xfrm flipH="1">
              <a:off x="3031369"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43" name="Freeform 31">
              <a:extLst>
                <a:ext uri="{FF2B5EF4-FFF2-40B4-BE49-F238E27FC236}">
                  <a16:creationId xmlns:a16="http://schemas.microsoft.com/office/drawing/2014/main" id="{2334F0F6-77D7-4855-B129-F231B2969D53}"/>
                </a:ext>
              </a:extLst>
            </p:cNvPr>
            <p:cNvSpPr>
              <a:spLocks/>
            </p:cNvSpPr>
            <p:nvPr userDrawn="1"/>
          </p:nvSpPr>
          <p:spPr bwMode="auto">
            <a:xfrm flipH="1">
              <a:off x="3464604"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44" name="Freeform 32">
              <a:extLst>
                <a:ext uri="{FF2B5EF4-FFF2-40B4-BE49-F238E27FC236}">
                  <a16:creationId xmlns:a16="http://schemas.microsoft.com/office/drawing/2014/main" id="{8620528F-4DAB-4557-950E-B549476181C6}"/>
                </a:ext>
              </a:extLst>
            </p:cNvPr>
            <p:cNvSpPr>
              <a:spLocks/>
            </p:cNvSpPr>
            <p:nvPr userDrawn="1"/>
          </p:nvSpPr>
          <p:spPr bwMode="auto">
            <a:xfrm flipH="1">
              <a:off x="3138464"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45" name="Freeform 29">
              <a:extLst>
                <a:ext uri="{FF2B5EF4-FFF2-40B4-BE49-F238E27FC236}">
                  <a16:creationId xmlns:a16="http://schemas.microsoft.com/office/drawing/2014/main" id="{657793A8-CF03-471A-AB50-1D186E625C68}"/>
                </a:ext>
              </a:extLst>
            </p:cNvPr>
            <p:cNvSpPr>
              <a:spLocks/>
            </p:cNvSpPr>
            <p:nvPr userDrawn="1"/>
          </p:nvSpPr>
          <p:spPr bwMode="auto">
            <a:xfrm flipH="1">
              <a:off x="270274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46" name="Freeform 30">
              <a:extLst>
                <a:ext uri="{FF2B5EF4-FFF2-40B4-BE49-F238E27FC236}">
                  <a16:creationId xmlns:a16="http://schemas.microsoft.com/office/drawing/2014/main" id="{6418A16B-9A9F-458C-8DBE-E70FDFCC32B9}"/>
                </a:ext>
              </a:extLst>
            </p:cNvPr>
            <p:cNvSpPr>
              <a:spLocks/>
            </p:cNvSpPr>
            <p:nvPr userDrawn="1"/>
          </p:nvSpPr>
          <p:spPr bwMode="auto">
            <a:xfrm flipH="1">
              <a:off x="2376599"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47" name="Freeform 31">
              <a:extLst>
                <a:ext uri="{FF2B5EF4-FFF2-40B4-BE49-F238E27FC236}">
                  <a16:creationId xmlns:a16="http://schemas.microsoft.com/office/drawing/2014/main" id="{47E19927-3850-43A4-8E30-2BA40B757AF1}"/>
                </a:ext>
              </a:extLst>
            </p:cNvPr>
            <p:cNvSpPr>
              <a:spLocks/>
            </p:cNvSpPr>
            <p:nvPr userDrawn="1"/>
          </p:nvSpPr>
          <p:spPr bwMode="auto">
            <a:xfrm flipH="1">
              <a:off x="2809836"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48" name="Freeform 32">
              <a:extLst>
                <a:ext uri="{FF2B5EF4-FFF2-40B4-BE49-F238E27FC236}">
                  <a16:creationId xmlns:a16="http://schemas.microsoft.com/office/drawing/2014/main" id="{EB5686E5-0C6D-4EBD-9161-C598BFF573C7}"/>
                </a:ext>
              </a:extLst>
            </p:cNvPr>
            <p:cNvSpPr>
              <a:spLocks/>
            </p:cNvSpPr>
            <p:nvPr userDrawn="1"/>
          </p:nvSpPr>
          <p:spPr bwMode="auto">
            <a:xfrm flipH="1">
              <a:off x="2483694"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49" name="Freeform 447">
              <a:extLst>
                <a:ext uri="{FF2B5EF4-FFF2-40B4-BE49-F238E27FC236}">
                  <a16:creationId xmlns:a16="http://schemas.microsoft.com/office/drawing/2014/main" id="{7644655A-D839-4908-9EFA-3A72DBA442DF}"/>
                </a:ext>
              </a:extLst>
            </p:cNvPr>
            <p:cNvSpPr>
              <a:spLocks/>
            </p:cNvSpPr>
            <p:nvPr userDrawn="1"/>
          </p:nvSpPr>
          <p:spPr bwMode="auto">
            <a:xfrm flipH="1">
              <a:off x="2047972"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50" name="Freeform 448">
              <a:extLst>
                <a:ext uri="{FF2B5EF4-FFF2-40B4-BE49-F238E27FC236}">
                  <a16:creationId xmlns:a16="http://schemas.microsoft.com/office/drawing/2014/main" id="{47F5CED3-FA95-4B65-9936-433082510EED}"/>
                </a:ext>
              </a:extLst>
            </p:cNvPr>
            <p:cNvSpPr>
              <a:spLocks/>
            </p:cNvSpPr>
            <p:nvPr userDrawn="1"/>
          </p:nvSpPr>
          <p:spPr bwMode="auto">
            <a:xfrm flipH="1">
              <a:off x="172183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51" name="Freeform 449">
              <a:extLst>
                <a:ext uri="{FF2B5EF4-FFF2-40B4-BE49-F238E27FC236}">
                  <a16:creationId xmlns:a16="http://schemas.microsoft.com/office/drawing/2014/main" id="{7B796CBC-3037-431F-919B-2874346EEC5E}"/>
                </a:ext>
              </a:extLst>
            </p:cNvPr>
            <p:cNvSpPr>
              <a:spLocks/>
            </p:cNvSpPr>
            <p:nvPr userDrawn="1"/>
          </p:nvSpPr>
          <p:spPr bwMode="auto">
            <a:xfrm flipH="1">
              <a:off x="2155066"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52" name="Freeform 450">
              <a:extLst>
                <a:ext uri="{FF2B5EF4-FFF2-40B4-BE49-F238E27FC236}">
                  <a16:creationId xmlns:a16="http://schemas.microsoft.com/office/drawing/2014/main" id="{2C963BF1-7C4A-420B-9C74-3936A9BFE648}"/>
                </a:ext>
              </a:extLst>
            </p:cNvPr>
            <p:cNvSpPr>
              <a:spLocks/>
            </p:cNvSpPr>
            <p:nvPr userDrawn="1"/>
          </p:nvSpPr>
          <p:spPr bwMode="auto">
            <a:xfrm flipH="1">
              <a:off x="1828926"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53" name="Freeform 29">
              <a:extLst>
                <a:ext uri="{FF2B5EF4-FFF2-40B4-BE49-F238E27FC236}">
                  <a16:creationId xmlns:a16="http://schemas.microsoft.com/office/drawing/2014/main" id="{39EB11D3-7A18-41EC-8721-580B169FD065}"/>
                </a:ext>
              </a:extLst>
            </p:cNvPr>
            <p:cNvSpPr>
              <a:spLocks/>
            </p:cNvSpPr>
            <p:nvPr userDrawn="1"/>
          </p:nvSpPr>
          <p:spPr bwMode="auto">
            <a:xfrm flipH="1">
              <a:off x="139320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54" name="Freeform 31">
              <a:extLst>
                <a:ext uri="{FF2B5EF4-FFF2-40B4-BE49-F238E27FC236}">
                  <a16:creationId xmlns:a16="http://schemas.microsoft.com/office/drawing/2014/main" id="{BE349951-DDC5-4036-9168-327ED01A7F69}"/>
                </a:ext>
              </a:extLst>
            </p:cNvPr>
            <p:cNvSpPr>
              <a:spLocks/>
            </p:cNvSpPr>
            <p:nvPr userDrawn="1"/>
          </p:nvSpPr>
          <p:spPr bwMode="auto">
            <a:xfrm flipH="1">
              <a:off x="1500297"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55" name="Freeform 29">
              <a:extLst>
                <a:ext uri="{FF2B5EF4-FFF2-40B4-BE49-F238E27FC236}">
                  <a16:creationId xmlns:a16="http://schemas.microsoft.com/office/drawing/2014/main" id="{439ECB52-59C5-4248-9E6D-F64D01290A98}"/>
                </a:ext>
              </a:extLst>
            </p:cNvPr>
            <p:cNvSpPr>
              <a:spLocks/>
            </p:cNvSpPr>
            <p:nvPr userDrawn="1"/>
          </p:nvSpPr>
          <p:spPr bwMode="auto">
            <a:xfrm flipH="1">
              <a:off x="106457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56" name="Freeform 30">
              <a:extLst>
                <a:ext uri="{FF2B5EF4-FFF2-40B4-BE49-F238E27FC236}">
                  <a16:creationId xmlns:a16="http://schemas.microsoft.com/office/drawing/2014/main" id="{A540F224-FE70-41BB-8ED2-8189D9CA351E}"/>
                </a:ext>
              </a:extLst>
            </p:cNvPr>
            <p:cNvSpPr>
              <a:spLocks/>
            </p:cNvSpPr>
            <p:nvPr userDrawn="1"/>
          </p:nvSpPr>
          <p:spPr bwMode="auto">
            <a:xfrm flipH="1">
              <a:off x="73843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57" name="Freeform 31">
              <a:extLst>
                <a:ext uri="{FF2B5EF4-FFF2-40B4-BE49-F238E27FC236}">
                  <a16:creationId xmlns:a16="http://schemas.microsoft.com/office/drawing/2014/main" id="{E88AAEF8-418E-4319-8550-98791E25C9AB}"/>
                </a:ext>
              </a:extLst>
            </p:cNvPr>
            <p:cNvSpPr>
              <a:spLocks/>
            </p:cNvSpPr>
            <p:nvPr userDrawn="1"/>
          </p:nvSpPr>
          <p:spPr bwMode="auto">
            <a:xfrm flipH="1">
              <a:off x="1171668"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58" name="Freeform 32">
              <a:extLst>
                <a:ext uri="{FF2B5EF4-FFF2-40B4-BE49-F238E27FC236}">
                  <a16:creationId xmlns:a16="http://schemas.microsoft.com/office/drawing/2014/main" id="{1B8F18B3-559C-4EC9-BF41-EC4925420FDB}"/>
                </a:ext>
              </a:extLst>
            </p:cNvPr>
            <p:cNvSpPr>
              <a:spLocks/>
            </p:cNvSpPr>
            <p:nvPr userDrawn="1"/>
          </p:nvSpPr>
          <p:spPr bwMode="auto">
            <a:xfrm flipH="1">
              <a:off x="845528"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59" name="Freeform 29">
              <a:extLst>
                <a:ext uri="{FF2B5EF4-FFF2-40B4-BE49-F238E27FC236}">
                  <a16:creationId xmlns:a16="http://schemas.microsoft.com/office/drawing/2014/main" id="{36A2FC45-5203-4AD9-885F-11219EE753E9}"/>
                </a:ext>
              </a:extLst>
            </p:cNvPr>
            <p:cNvSpPr>
              <a:spLocks/>
            </p:cNvSpPr>
            <p:nvPr userDrawn="1"/>
          </p:nvSpPr>
          <p:spPr bwMode="auto">
            <a:xfrm flipH="1">
              <a:off x="40980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60" name="Freeform 30">
              <a:extLst>
                <a:ext uri="{FF2B5EF4-FFF2-40B4-BE49-F238E27FC236}">
                  <a16:creationId xmlns:a16="http://schemas.microsoft.com/office/drawing/2014/main" id="{8D335CF5-B47A-4403-AD42-4C985E3BE401}"/>
                </a:ext>
              </a:extLst>
            </p:cNvPr>
            <p:cNvSpPr>
              <a:spLocks/>
            </p:cNvSpPr>
            <p:nvPr userDrawn="1"/>
          </p:nvSpPr>
          <p:spPr bwMode="auto">
            <a:xfrm flipH="1">
              <a:off x="83664"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61" name="Freeform 31">
              <a:extLst>
                <a:ext uri="{FF2B5EF4-FFF2-40B4-BE49-F238E27FC236}">
                  <a16:creationId xmlns:a16="http://schemas.microsoft.com/office/drawing/2014/main" id="{4076E064-BBD2-41BF-8D95-16A4623D64FB}"/>
                </a:ext>
              </a:extLst>
            </p:cNvPr>
            <p:cNvSpPr>
              <a:spLocks/>
            </p:cNvSpPr>
            <p:nvPr userDrawn="1"/>
          </p:nvSpPr>
          <p:spPr bwMode="auto">
            <a:xfrm flipH="1">
              <a:off x="516899"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62" name="Freeform 32">
              <a:extLst>
                <a:ext uri="{FF2B5EF4-FFF2-40B4-BE49-F238E27FC236}">
                  <a16:creationId xmlns:a16="http://schemas.microsoft.com/office/drawing/2014/main" id="{C63CB843-A8CC-401A-91B0-7241179120DB}"/>
                </a:ext>
              </a:extLst>
            </p:cNvPr>
            <p:cNvSpPr>
              <a:spLocks/>
            </p:cNvSpPr>
            <p:nvPr userDrawn="1"/>
          </p:nvSpPr>
          <p:spPr bwMode="auto">
            <a:xfrm flipH="1">
              <a:off x="190758"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spTree>
    <p:extLst>
      <p:ext uri="{BB962C8B-B14F-4D97-AF65-F5344CB8AC3E}">
        <p14:creationId xmlns:p14="http://schemas.microsoft.com/office/powerpoint/2010/main" val="3887510227"/>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5_Section">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459232" y="3145042"/>
            <a:ext cx="3288506" cy="704445"/>
          </a:xfrm>
          <a:prstGeom prst="rect">
            <a:avLst/>
          </a:prstGeom>
        </p:spPr>
      </p:pic>
      <p:sp>
        <p:nvSpPr>
          <p:cNvPr id="4" name="TextBox 3"/>
          <p:cNvSpPr txBox="1">
            <a:spLocks noChangeArrowheads="1"/>
          </p:cNvSpPr>
          <p:nvPr userDrawn="1"/>
        </p:nvSpPr>
        <p:spPr bwMode="auto">
          <a:xfrm>
            <a:off x="266127" y="5819469"/>
            <a:ext cx="11659748" cy="88864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79234" tIns="143389" rIns="179234" bIns="143389"/>
          <a:lstStyle>
            <a:lvl1pPr>
              <a:defRPr>
                <a:solidFill>
                  <a:schemeClr val="tx1"/>
                </a:solidFill>
                <a:latin typeface="Segoe UI" charset="0"/>
                <a:ea typeface="ＭＳ Ｐゴシック" charset="0"/>
                <a:cs typeface="ＭＳ Ｐゴシック" charset="0"/>
              </a:defRPr>
            </a:lvl1pPr>
            <a:lvl2pPr marL="742950" indent="-285750">
              <a:defRPr>
                <a:solidFill>
                  <a:schemeClr val="tx1"/>
                </a:solidFill>
                <a:latin typeface="Segoe UI" charset="0"/>
                <a:ea typeface="ＭＳ Ｐゴシック" charset="0"/>
              </a:defRPr>
            </a:lvl2pPr>
            <a:lvl3pPr marL="1143000" indent="-228600">
              <a:defRPr>
                <a:solidFill>
                  <a:schemeClr val="tx1"/>
                </a:solidFill>
                <a:latin typeface="Segoe UI" charset="0"/>
                <a:ea typeface="ＭＳ Ｐゴシック" charset="0"/>
              </a:defRPr>
            </a:lvl3pPr>
            <a:lvl4pPr marL="1600200" indent="-228600">
              <a:defRPr>
                <a:solidFill>
                  <a:schemeClr val="tx1"/>
                </a:solidFill>
                <a:latin typeface="Segoe UI" charset="0"/>
                <a:ea typeface="ＭＳ Ｐゴシック" charset="0"/>
              </a:defRPr>
            </a:lvl4pPr>
            <a:lvl5pPr marL="2057400" indent="-228600">
              <a:defRPr>
                <a:solidFill>
                  <a:schemeClr val="tx1"/>
                </a:solidFill>
                <a:latin typeface="Segoe UI" charset="0"/>
                <a:ea typeface="ＭＳ Ｐゴシック" charset="0"/>
              </a:defRPr>
            </a:lvl5pPr>
            <a:lvl6pPr marL="2514600" indent="-228600" defTabSz="931863" fontAlgn="base">
              <a:spcBef>
                <a:spcPct val="0"/>
              </a:spcBef>
              <a:spcAft>
                <a:spcPct val="0"/>
              </a:spcAft>
              <a:defRPr>
                <a:solidFill>
                  <a:schemeClr val="tx1"/>
                </a:solidFill>
                <a:latin typeface="Segoe UI" charset="0"/>
                <a:ea typeface="ＭＳ Ｐゴシック" charset="0"/>
              </a:defRPr>
            </a:lvl6pPr>
            <a:lvl7pPr marL="2971800" indent="-228600" defTabSz="931863" fontAlgn="base">
              <a:spcBef>
                <a:spcPct val="0"/>
              </a:spcBef>
              <a:spcAft>
                <a:spcPct val="0"/>
              </a:spcAft>
              <a:defRPr>
                <a:solidFill>
                  <a:schemeClr val="tx1"/>
                </a:solidFill>
                <a:latin typeface="Segoe UI" charset="0"/>
                <a:ea typeface="ＭＳ Ｐゴシック" charset="0"/>
              </a:defRPr>
            </a:lvl7pPr>
            <a:lvl8pPr marL="3429000" indent="-228600" defTabSz="931863" fontAlgn="base">
              <a:spcBef>
                <a:spcPct val="0"/>
              </a:spcBef>
              <a:spcAft>
                <a:spcPct val="0"/>
              </a:spcAft>
              <a:defRPr>
                <a:solidFill>
                  <a:schemeClr val="tx1"/>
                </a:solidFill>
                <a:latin typeface="Segoe UI" charset="0"/>
                <a:ea typeface="ＭＳ Ｐゴシック" charset="0"/>
              </a:defRPr>
            </a:lvl8pPr>
            <a:lvl9pPr marL="3886200" indent="-228600" defTabSz="931863" fontAlgn="base">
              <a:spcBef>
                <a:spcPct val="0"/>
              </a:spcBef>
              <a:spcAft>
                <a:spcPct val="0"/>
              </a:spcAft>
              <a:defRPr>
                <a:solidFill>
                  <a:schemeClr val="tx1"/>
                </a:solidFill>
                <a:latin typeface="Segoe UI" charset="0"/>
                <a:ea typeface="ＭＳ Ｐゴシック" charset="0"/>
              </a:defRPr>
            </a:lvl9pPr>
          </a:lstStyle>
          <a:p>
            <a:pPr defTabSz="913154" fontAlgn="base">
              <a:lnSpc>
                <a:spcPts val="1174"/>
              </a:lnSpc>
              <a:spcBef>
                <a:spcPct val="0"/>
              </a:spcBef>
              <a:spcAft>
                <a:spcPct val="0"/>
              </a:spcAft>
            </a:pPr>
            <a:r>
              <a:rPr lang="en-US" sz="980">
                <a:solidFill>
                  <a:srgbClr val="FFFFFF"/>
                </a:solidFill>
              </a:rPr>
              <a:t>© 2017 Microsoft Corporation. All rights reserved. Microsoft, Windows, and other product names are or may be registered trademarks and/or trademarks in the U.S. and/or other countries.</a:t>
            </a:r>
          </a:p>
          <a:p>
            <a:pPr defTabSz="913154" fontAlgn="base">
              <a:lnSpc>
                <a:spcPts val="1174"/>
              </a:lnSpc>
              <a:spcBef>
                <a:spcPct val="0"/>
              </a:spcBef>
              <a:spcAft>
                <a:spcPct val="0"/>
              </a:spcAft>
            </a:pPr>
            <a:r>
              <a:rPr lang="en-US" sz="980">
                <a:solidFill>
                  <a:srgbClr val="FFFFFF"/>
                </a:solidFill>
              </a:rPr>
              <a:t>The information herein is for informational purposes only and represents the current view of Microsoft Corporation as of the date of this presentation. Because Microsoft must respond to changing market</a:t>
            </a:r>
          </a:p>
          <a:p>
            <a:pPr defTabSz="913154" fontAlgn="base">
              <a:lnSpc>
                <a:spcPts val="1174"/>
              </a:lnSpc>
              <a:spcBef>
                <a:spcPct val="0"/>
              </a:spcBef>
              <a:spcAft>
                <a:spcPct val="0"/>
              </a:spcAft>
            </a:pPr>
            <a:r>
              <a:rPr lang="en-US" sz="980">
                <a:solidFill>
                  <a:srgbClr val="FFFFFF"/>
                </a:solidFill>
              </a:rPr>
              <a:t>conditions, it should not be interpreted to be a commitment on the part of Microsoft, and Microsoft cannot guarantee the accuracy of any information provided after the date of this presentation.</a:t>
            </a:r>
          </a:p>
          <a:p>
            <a:pPr defTabSz="913154" fontAlgn="base">
              <a:lnSpc>
                <a:spcPts val="1174"/>
              </a:lnSpc>
              <a:spcBef>
                <a:spcPct val="0"/>
              </a:spcBef>
              <a:spcAft>
                <a:spcPct val="0"/>
              </a:spcAft>
            </a:pPr>
            <a:r>
              <a:rPr lang="en-US" sz="980">
                <a:solidFill>
                  <a:srgbClr val="FFFFFF"/>
                </a:solidFill>
              </a:rPr>
              <a:t>MICROSOFT MAKES NO WARRANTIES, EXPRESS, IMPLIED OR STATUTORY, AS TO THE INFORMATION IN THIS PRESENTATION.</a:t>
            </a:r>
          </a:p>
        </p:txBody>
      </p:sp>
    </p:spTree>
    <p:extLst>
      <p:ext uri="{BB962C8B-B14F-4D97-AF65-F5344CB8AC3E}">
        <p14:creationId xmlns:p14="http://schemas.microsoft.com/office/powerpoint/2010/main" val="148653769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525058846"/>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6031112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302551"/>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2447644886"/>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89" y="3029995"/>
            <a:ext cx="9630389" cy="1793104"/>
          </a:xfrm>
          <a:noFill/>
        </p:spPr>
        <p:txBody>
          <a:bodyPr lIns="0" tIns="0" rIns="0" bIns="182880" anchor="b" anchorCtr="0"/>
          <a:lstStyle>
            <a:lvl1pPr>
              <a:defRPr sz="4705" strike="noStrike" spc="-49" baseline="0">
                <a:solidFill>
                  <a:schemeClr val="tx2"/>
                </a:solidFill>
              </a:defRPr>
            </a:lvl1pPr>
          </a:lstStyle>
          <a:p>
            <a:r>
              <a:rPr lang="en-US"/>
              <a:t>Microsoft Azure </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1" y="4847660"/>
            <a:ext cx="9602819" cy="745370"/>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36275874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277FA4-E492-45AC-97E6-3B1672B98FD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D5F4945-E676-4D43-9EC1-8A2E6D4F3C08}"/>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B057F93-7F24-45C9-8508-477DB7B8D27A}"/>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018B690-7FED-4647-BE5D-C68EF8AEB8C0}"/>
              </a:ext>
            </a:extLst>
          </p:cNvPr>
          <p:cNvSpPr>
            <a:spLocks noGrp="1"/>
          </p:cNvSpPr>
          <p:nvPr>
            <p:ph type="dt" sz="half" idx="10"/>
          </p:nvPr>
        </p:nvSpPr>
        <p:spPr/>
        <p:txBody>
          <a:bodyPr/>
          <a:lstStyle/>
          <a:p>
            <a:fld id="{5E590772-D230-4A71-B0D4-E26AD6BE4A36}" type="datetimeFigureOut">
              <a:rPr lang="en-US" smtClean="0"/>
              <a:t>7/3/2019</a:t>
            </a:fld>
            <a:endParaRPr lang="en-US"/>
          </a:p>
        </p:txBody>
      </p:sp>
      <p:sp>
        <p:nvSpPr>
          <p:cNvPr id="6" name="Footer Placeholder 5">
            <a:extLst>
              <a:ext uri="{FF2B5EF4-FFF2-40B4-BE49-F238E27FC236}">
                <a16:creationId xmlns:a16="http://schemas.microsoft.com/office/drawing/2014/main" id="{43E359B0-EF1C-45BF-935B-96018A82610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1A8FD8A-A51B-4ECD-B389-E7BA425AECE7}"/>
              </a:ext>
            </a:extLst>
          </p:cNvPr>
          <p:cNvSpPr>
            <a:spLocks noGrp="1"/>
          </p:cNvSpPr>
          <p:nvPr>
            <p:ph type="sldNum" sz="quarter" idx="12"/>
          </p:nvPr>
        </p:nvSpPr>
        <p:spPr/>
        <p:txBody>
          <a:bodyPr/>
          <a:lstStyle/>
          <a:p>
            <a:fld id="{5CC0923F-946A-4485-BBE0-FD3B8FBF9A37}" type="slidenum">
              <a:rPr lang="en-US" smtClean="0"/>
              <a:t>‹#›</a:t>
            </a:fld>
            <a:endParaRPr lang="en-US"/>
          </a:p>
        </p:txBody>
      </p:sp>
    </p:spTree>
    <p:extLst>
      <p:ext uri="{BB962C8B-B14F-4D97-AF65-F5344CB8AC3E}">
        <p14:creationId xmlns:p14="http://schemas.microsoft.com/office/powerpoint/2010/main" val="170353736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1" y="4847661"/>
            <a:ext cx="9609045"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1" y="3029995"/>
            <a:ext cx="963038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Tree>
    <p:extLst>
      <p:ext uri="{BB962C8B-B14F-4D97-AF65-F5344CB8AC3E}">
        <p14:creationId xmlns:p14="http://schemas.microsoft.com/office/powerpoint/2010/main" val="8190392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8" name="Picture 7">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9" name="Rectangle 8">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11" name="Rectangle 10">
            <a:extLst>
              <a:ext uri="{FF2B5EF4-FFF2-40B4-BE49-F238E27FC236}">
                <a16:creationId xmlns:a16="http://schemas.microsoft.com/office/drawing/2014/main" id="{13532A61-7338-495C-8787-A222781205FF}"/>
              </a:ext>
            </a:extLst>
          </p:cNvPr>
          <p:cNvSpPr/>
          <p:nvPr userDrawn="1"/>
        </p:nvSpPr>
        <p:spPr bwMode="auto">
          <a:xfrm>
            <a:off x="426424" y="212826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2" y="4495237"/>
            <a:ext cx="6507352"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0"/>
            <a:ext cx="6564802" cy="1793104"/>
          </a:xfrm>
          <a:noFill/>
        </p:spPr>
        <p:txBody>
          <a:bodyPr lIns="0" tIns="0" rIns="0" bIns="182880" anchor="b" anchorCtr="0"/>
          <a:lstStyle>
            <a:lvl1pPr>
              <a:defRPr sz="4705" strike="noStrike" spc="-49" baseline="0">
                <a:solidFill>
                  <a:schemeClr val="bg1"/>
                </a:solidFill>
              </a:defRPr>
            </a:lvl1pPr>
          </a:lstStyle>
          <a:p>
            <a:r>
              <a:rPr lang="en-US"/>
              <a:t>Microsoft 365 title or event name</a:t>
            </a:r>
          </a:p>
        </p:txBody>
      </p:sp>
      <p:pic>
        <p:nvPicPr>
          <p:cNvPr id="12" name="Picture 11">
            <a:extLst>
              <a:ext uri="{FF2B5EF4-FFF2-40B4-BE49-F238E27FC236}">
                <a16:creationId xmlns:a16="http://schemas.microsoft.com/office/drawing/2014/main" id="{6147B7F7-3EAA-3540-BC65-00BDB110EAC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26981165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5" name="Picture 4">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6" name="Rectangle 5">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7" name="Rectangle 6">
            <a:extLst>
              <a:ext uri="{FF2B5EF4-FFF2-40B4-BE49-F238E27FC236}">
                <a16:creationId xmlns:a16="http://schemas.microsoft.com/office/drawing/2014/main" id="{13532A61-7338-495C-8787-A222781205FF}"/>
              </a:ext>
            </a:extLst>
          </p:cNvPr>
          <p:cNvSpPr/>
          <p:nvPr userDrawn="1"/>
        </p:nvSpPr>
        <p:spPr bwMode="auto">
          <a:xfrm>
            <a:off x="428681" y="2161468"/>
            <a:ext cx="7477989" cy="35862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2" y="4495237"/>
            <a:ext cx="6507352" cy="724246"/>
          </a:xfrm>
        </p:spPr>
        <p:txBody>
          <a:bodyPr/>
          <a:lstStyle>
            <a:lvl1pPr>
              <a:defRPr sz="1765">
                <a:solidFill>
                  <a:schemeClr val="tx1"/>
                </a:solidFill>
              </a:defRPr>
            </a:lvl1pPr>
            <a:lvl2pPr>
              <a:defRPr sz="1765">
                <a:solidFill>
                  <a:schemeClr val="tx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0"/>
            <a:ext cx="6564802" cy="1793104"/>
          </a:xfrm>
          <a:noFill/>
        </p:spPr>
        <p:txBody>
          <a:bodyPr lIns="0" tIns="0" rIns="0" bIns="182880" anchor="b" anchorCtr="0"/>
          <a:lstStyle>
            <a:lvl1pPr>
              <a:defRPr sz="4705" strike="noStrike" spc="-49" baseline="0">
                <a:solidFill>
                  <a:schemeClr val="tx2"/>
                </a:solidFill>
              </a:defRPr>
            </a:lvl1pPr>
          </a:lstStyle>
          <a:p>
            <a:r>
              <a:rPr lang="en-US"/>
              <a:t>Microsoft 365 title or event name</a:t>
            </a:r>
          </a:p>
        </p:txBody>
      </p:sp>
      <p:pic>
        <p:nvPicPr>
          <p:cNvPr id="10" name="Picture 9">
            <a:extLst>
              <a:ext uri="{FF2B5EF4-FFF2-40B4-BE49-F238E27FC236}">
                <a16:creationId xmlns:a16="http://schemas.microsoft.com/office/drawing/2014/main" id="{6147B7F7-3EAA-3540-BC65-00BDB110EAC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3512835493"/>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p:spPr>
        <p:txBody>
          <a:bodyPr lIns="0" tIns="0" rIns="0" bIns="0"/>
          <a:lstStyle>
            <a:lvl1pPr>
              <a:defRPr sz="1765"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229843" y="1168943"/>
            <a:ext cx="3837818" cy="3786998"/>
          </a:xfr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100182606"/>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2"/>
            <a:ext cx="11306469" cy="603538"/>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93" indent="0">
              <a:buNone/>
              <a:defRPr/>
            </a:lvl3pPr>
            <a:lvl4pPr marL="672290" indent="0">
              <a:buNone/>
              <a:defRPr/>
            </a:lvl4pPr>
            <a:lvl5pPr marL="896386"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5" y="3151388"/>
            <a:ext cx="11306469" cy="443839"/>
          </a:xfr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chemeClr val="tx1"/>
                </a:solidFill>
              </a:defRPr>
            </a:lvl2pPr>
            <a:lvl3pPr marL="448193" indent="0">
              <a:buNone/>
              <a:defRPr/>
            </a:lvl3pPr>
            <a:lvl4pPr marL="672290" indent="0">
              <a:buNone/>
              <a:defRPr/>
            </a:lvl4pPr>
            <a:lvl5pPr marL="896386"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5" y="4352947"/>
            <a:ext cx="11306469" cy="331946"/>
          </a:xfr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chemeClr val="tx1"/>
                </a:solidFill>
              </a:defRPr>
            </a:lvl2pPr>
            <a:lvl3pPr marL="448193" indent="0">
              <a:buNone/>
              <a:defRPr/>
            </a:lvl3pPr>
            <a:lvl4pPr marL="672290"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036004930"/>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922587"/>
            <a:ext cx="9384447" cy="603538"/>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5" y="3151388"/>
            <a:ext cx="3618381" cy="2675220"/>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675220"/>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675220"/>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891842520"/>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3"/>
            <a:ext cx="3618381" cy="2435151"/>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1" y="2363623"/>
            <a:ext cx="3618381" cy="2435151"/>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307992511"/>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64958" y="1599724"/>
            <a:ext cx="3609417" cy="3099393"/>
          </a:xfrm>
          <a:blipFill>
            <a:blip r:embed="rId2"/>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5"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00039" y="1599724"/>
            <a:ext cx="3609417" cy="3099393"/>
          </a:xfrm>
          <a:blipFill>
            <a:blip r:embed="rId3"/>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144083" y="1599722"/>
            <a:ext cx="3609417" cy="3099394"/>
          </a:xfrm>
          <a:blipFill>
            <a:blip r:embed="rId4"/>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1"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2" name="Footer Placeholder 14">
            <a:extLst>
              <a:ext uri="{FF2B5EF4-FFF2-40B4-BE49-F238E27FC236}">
                <a16:creationId xmlns:a16="http://schemas.microsoft.com/office/drawing/2014/main" id="{CA59C6B7-B917-1840-9DE3-C346678711AC}"/>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87874236"/>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6"/>
            <a:ext cx="1693247" cy="895855"/>
          </a:xfrm>
        </p:spPr>
        <p:txBody>
          <a:bodyPr>
            <a:noAutofit/>
          </a:bodyPr>
          <a:lstStyle>
            <a:lvl1pPr marL="0" indent="0">
              <a:buNone/>
              <a:defRPr sz="1961"/>
            </a:lvl1pPr>
          </a:lstStyle>
          <a:p>
            <a:pPr lvl="0"/>
            <a:r>
              <a:rPr lang="en-US"/>
              <a:t>Picture</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8"/>
            <a:ext cx="1693247" cy="2778790"/>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378328"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00662"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222995"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145328"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067660"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378328" y="2158886"/>
            <a:ext cx="1693247" cy="895855"/>
          </a:xfrm>
        </p:spPr>
        <p:txBody>
          <a:bodyPr>
            <a:noAutofit/>
          </a:bodyPr>
          <a:lstStyle>
            <a:lvl1pPr marL="0" indent="0">
              <a:buNone/>
              <a:defRPr sz="1961"/>
            </a:lvl1pPr>
          </a:lstStyle>
          <a:p>
            <a:pPr lvl="0"/>
            <a:r>
              <a:rPr lang="en-US"/>
              <a:t>Picture</a:t>
            </a:r>
          </a:p>
        </p:txBody>
      </p:sp>
      <p:sp>
        <p:nvSpPr>
          <p:cNvPr id="26" name="Content Placeholder 15"/>
          <p:cNvSpPr>
            <a:spLocks noGrp="1"/>
          </p:cNvSpPr>
          <p:nvPr>
            <p:ph sz="quarter" idx="27" hasCustomPrompt="1"/>
          </p:nvPr>
        </p:nvSpPr>
        <p:spPr>
          <a:xfrm>
            <a:off x="4300662" y="2158886"/>
            <a:ext cx="1693247" cy="895855"/>
          </a:xfrm>
        </p:spPr>
        <p:txBody>
          <a:bodyPr>
            <a:noAutofit/>
          </a:bodyPr>
          <a:lstStyle>
            <a:lvl1pPr marL="0" indent="0">
              <a:buNone/>
              <a:defRPr sz="1961"/>
            </a:lvl1pPr>
          </a:lstStyle>
          <a:p>
            <a:pPr lvl="0"/>
            <a:r>
              <a:rPr lang="en-US"/>
              <a:t>Picture</a:t>
            </a:r>
          </a:p>
        </p:txBody>
      </p:sp>
      <p:sp>
        <p:nvSpPr>
          <p:cNvPr id="27" name="Content Placeholder 15"/>
          <p:cNvSpPr>
            <a:spLocks noGrp="1"/>
          </p:cNvSpPr>
          <p:nvPr>
            <p:ph sz="quarter" idx="28" hasCustomPrompt="1"/>
          </p:nvPr>
        </p:nvSpPr>
        <p:spPr>
          <a:xfrm>
            <a:off x="6222995" y="2158886"/>
            <a:ext cx="1693247" cy="895855"/>
          </a:xfrm>
        </p:spPr>
        <p:txBody>
          <a:bodyPr>
            <a:noAutofit/>
          </a:bodyPr>
          <a:lstStyle>
            <a:lvl1pPr marL="0" indent="0">
              <a:buNone/>
              <a:defRPr sz="1961"/>
            </a:lvl1pPr>
          </a:lstStyle>
          <a:p>
            <a:pPr lvl="0"/>
            <a:r>
              <a:rPr lang="en-US"/>
              <a:t>Picture</a:t>
            </a:r>
          </a:p>
        </p:txBody>
      </p:sp>
      <p:sp>
        <p:nvSpPr>
          <p:cNvPr id="28" name="Content Placeholder 15"/>
          <p:cNvSpPr>
            <a:spLocks noGrp="1"/>
          </p:cNvSpPr>
          <p:nvPr>
            <p:ph sz="quarter" idx="29" hasCustomPrompt="1"/>
          </p:nvPr>
        </p:nvSpPr>
        <p:spPr>
          <a:xfrm>
            <a:off x="8145328" y="2158886"/>
            <a:ext cx="1693247" cy="895855"/>
          </a:xfrm>
        </p:spPr>
        <p:txBody>
          <a:bodyPr>
            <a:noAutofit/>
          </a:bodyPr>
          <a:lstStyle>
            <a:lvl1pPr marL="0" indent="0">
              <a:buNone/>
              <a:defRPr sz="1961"/>
            </a:lvl1pPr>
          </a:lstStyle>
          <a:p>
            <a:pPr lvl="0"/>
            <a:r>
              <a:rPr lang="en-US"/>
              <a:t>Picture</a:t>
            </a:r>
          </a:p>
        </p:txBody>
      </p:sp>
      <p:sp>
        <p:nvSpPr>
          <p:cNvPr id="29" name="Content Placeholder 15"/>
          <p:cNvSpPr>
            <a:spLocks noGrp="1"/>
          </p:cNvSpPr>
          <p:nvPr>
            <p:ph sz="quarter" idx="30" hasCustomPrompt="1"/>
          </p:nvPr>
        </p:nvSpPr>
        <p:spPr>
          <a:xfrm>
            <a:off x="10067660" y="2158886"/>
            <a:ext cx="1693247" cy="895855"/>
          </a:xfrm>
        </p:spPr>
        <p:txBody>
          <a:bodyPr>
            <a:noAutofit/>
          </a:bodyPr>
          <a:lstStyle>
            <a:lvl1pPr marL="0" indent="0">
              <a:buNone/>
              <a:defRPr sz="1961"/>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3"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1"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2"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3"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6.</a:t>
            </a:r>
          </a:p>
        </p:txBody>
      </p:sp>
      <p:sp>
        <p:nvSpPr>
          <p:cNvPr id="23" name="Footer Placeholder 14">
            <a:extLst>
              <a:ext uri="{FF2B5EF4-FFF2-40B4-BE49-F238E27FC236}">
                <a16:creationId xmlns:a16="http://schemas.microsoft.com/office/drawing/2014/main" id="{CDC19876-13E5-1847-AE6E-14EA37A9CED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23690813"/>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238467146"/>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A09B3F-4730-4D86-BC2D-27BE4962F53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34E8A06-C7F3-4516-917A-4DA12C49221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1DD5AAEB-85B0-4DC1-BE21-5C1C99D0F237}"/>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79AC24A-4697-41E2-9C63-E1C5F1F7196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BF6497D5-5298-4486-AD81-F685764EC460}"/>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2BF1C7D-5D28-42BA-9C7C-E54F920924A5}"/>
              </a:ext>
            </a:extLst>
          </p:cNvPr>
          <p:cNvSpPr>
            <a:spLocks noGrp="1"/>
          </p:cNvSpPr>
          <p:nvPr>
            <p:ph type="dt" sz="half" idx="10"/>
          </p:nvPr>
        </p:nvSpPr>
        <p:spPr/>
        <p:txBody>
          <a:bodyPr/>
          <a:lstStyle/>
          <a:p>
            <a:fld id="{5E590772-D230-4A71-B0D4-E26AD6BE4A36}" type="datetimeFigureOut">
              <a:rPr lang="en-US" smtClean="0"/>
              <a:t>7/3/2019</a:t>
            </a:fld>
            <a:endParaRPr lang="en-US"/>
          </a:p>
        </p:txBody>
      </p:sp>
      <p:sp>
        <p:nvSpPr>
          <p:cNvPr id="8" name="Footer Placeholder 7">
            <a:extLst>
              <a:ext uri="{FF2B5EF4-FFF2-40B4-BE49-F238E27FC236}">
                <a16:creationId xmlns:a16="http://schemas.microsoft.com/office/drawing/2014/main" id="{755097F4-45A9-49F1-AD32-6252AE559F0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887376C-5C30-40BF-8556-9AF40A4A91C1}"/>
              </a:ext>
            </a:extLst>
          </p:cNvPr>
          <p:cNvSpPr>
            <a:spLocks noGrp="1"/>
          </p:cNvSpPr>
          <p:nvPr>
            <p:ph type="sldNum" sz="quarter" idx="12"/>
          </p:nvPr>
        </p:nvSpPr>
        <p:spPr/>
        <p:txBody>
          <a:bodyPr/>
          <a:lstStyle/>
          <a:p>
            <a:fld id="{5CC0923F-946A-4485-BBE0-FD3B8FBF9A37}" type="slidenum">
              <a:rPr lang="en-US" smtClean="0"/>
              <a:t>‹#›</a:t>
            </a:fld>
            <a:endParaRPr lang="en-US"/>
          </a:p>
        </p:txBody>
      </p:sp>
    </p:spTree>
    <p:extLst>
      <p:ext uri="{BB962C8B-B14F-4D97-AF65-F5344CB8AC3E}">
        <p14:creationId xmlns:p14="http://schemas.microsoft.com/office/powerpoint/2010/main" val="188736992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tx2"/>
                </a:solidFill>
              </a:defRPr>
            </a:lvl1pPr>
          </a:lstStyle>
          <a:p>
            <a:pPr marL="0" lvl="0">
              <a:lnSpc>
                <a:spcPts val="5490"/>
              </a:lnSpc>
            </a:pPr>
            <a:r>
              <a:rPr lang="en-US"/>
              <a:t>Section title</a:t>
            </a:r>
          </a:p>
        </p:txBody>
      </p:sp>
    </p:spTree>
    <p:extLst>
      <p:ext uri="{BB962C8B-B14F-4D97-AF65-F5344CB8AC3E}">
        <p14:creationId xmlns:p14="http://schemas.microsoft.com/office/powerpoint/2010/main" val="318978865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18523742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229842" y="0"/>
            <a:ext cx="5962158" cy="6858000"/>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2" name="Title 1"/>
          <p:cNvSpPr>
            <a:spLocks noGrp="1"/>
          </p:cNvSpPr>
          <p:nvPr>
            <p:ph type="title" hasCustomPrompt="1"/>
          </p:nvPr>
        </p:nvSpPr>
        <p:spPr>
          <a:xfrm>
            <a:off x="455995" y="620428"/>
            <a:ext cx="5541959" cy="403137"/>
          </a:xfrm>
        </p:spPr>
        <p:txBody>
          <a:bodyPr wrap="square" lIns="0" tIns="0" rIns="0" bIns="0">
            <a:spAutoFit/>
          </a:bodyPr>
          <a:lstStyle>
            <a:lvl1pPr>
              <a:lnSpc>
                <a:spcPts val="3137"/>
              </a:lnSpc>
              <a:defRPr sz="2745" baseline="0">
                <a:solidFill>
                  <a:schemeClr val="tx1"/>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3"/>
            <a:ext cx="4822952" cy="264890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7"/>
            <a:ext cx="4822951" cy="287771"/>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2900728501"/>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55995" y="2158885"/>
            <a:ext cx="3618381" cy="2540231"/>
          </a:xfrm>
          <a:blipFill>
            <a:blip r:embed="rId2"/>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12" name="Picture Placeholder 10"/>
          <p:cNvSpPr>
            <a:spLocks noGrp="1"/>
          </p:cNvSpPr>
          <p:nvPr>
            <p:ph type="pic" sz="quarter" idx="15"/>
          </p:nvPr>
        </p:nvSpPr>
        <p:spPr>
          <a:xfrm>
            <a:off x="4303151" y="2158885"/>
            <a:ext cx="3607487" cy="2540231"/>
          </a:xfrm>
          <a:blipFill>
            <a:blip r:embed="rId3"/>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13" name="Picture Placeholder 10"/>
          <p:cNvSpPr>
            <a:spLocks noGrp="1"/>
          </p:cNvSpPr>
          <p:nvPr>
            <p:ph type="pic" sz="quarter" idx="16"/>
          </p:nvPr>
        </p:nvSpPr>
        <p:spPr>
          <a:xfrm>
            <a:off x="8139413" y="2158885"/>
            <a:ext cx="3623050" cy="2540231"/>
          </a:xfrm>
          <a:blipFill>
            <a:blip r:embed="rId4"/>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Photo layout 2</a:t>
            </a:r>
          </a:p>
        </p:txBody>
      </p:sp>
      <p:sp>
        <p:nvSpPr>
          <p:cNvPr id="5" name="Text Placeholder 4"/>
          <p:cNvSpPr>
            <a:spLocks noGrp="1"/>
          </p:cNvSpPr>
          <p:nvPr>
            <p:ph type="body" sz="quarter" idx="11" hasCustomPrompt="1"/>
          </p:nvPr>
        </p:nvSpPr>
        <p:spPr>
          <a:xfrm>
            <a:off x="455995"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00039"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4" name="Footer Placeholder 14">
            <a:extLst>
              <a:ext uri="{FF2B5EF4-FFF2-40B4-BE49-F238E27FC236}">
                <a16:creationId xmlns:a16="http://schemas.microsoft.com/office/drawing/2014/main" id="{3B5B741A-7576-5149-903B-7C99768D88C1}"/>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427962200"/>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55995" y="1922802"/>
            <a:ext cx="4758211" cy="603538"/>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7"/>
            <a:ext cx="4758210" cy="2521331"/>
          </a:xfrm>
        </p:spPr>
        <p:txBody>
          <a:bodyPr lIns="0" tIns="0" rIns="0" bIns="0"/>
          <a:lstStyle>
            <a:lvl1pPr marL="280121" indent="-280121">
              <a:lnSpc>
                <a:spcPts val="1765"/>
              </a:lnSpc>
              <a:spcBef>
                <a:spcPts val="0"/>
              </a:spcBef>
              <a:buFont typeface="Arial" panose="020B0604020202020204" pitchFamily="34" charset="0"/>
              <a:buChar char="•"/>
              <a:defRPr sz="1372"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421009"/>
            <a:ext cx="5834041" cy="546753"/>
          </a:xfrm>
        </p:spPr>
        <p:txBody>
          <a:bodyPr anchor="ctr" anchorCtr="0"/>
          <a:lstStyle>
            <a:lvl1pPr algn="ctr">
              <a:defRPr/>
            </a:lvl1pPr>
          </a:lstStyle>
          <a:p>
            <a:r>
              <a:rPr lang="en-US"/>
              <a:t>Click icon to add picture</a:t>
            </a:r>
          </a:p>
        </p:txBody>
      </p:sp>
      <p:sp>
        <p:nvSpPr>
          <p:cNvPr id="8" name="Footer Placeholder 14">
            <a:extLst>
              <a:ext uri="{FF2B5EF4-FFF2-40B4-BE49-F238E27FC236}">
                <a16:creationId xmlns:a16="http://schemas.microsoft.com/office/drawing/2014/main" id="{91B60D61-6FC1-0E45-8A2E-51410A6C6305}"/>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478487195"/>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421009"/>
            <a:ext cx="5834041" cy="546753"/>
          </a:xfrm>
        </p:spPr>
        <p:txBody>
          <a:bodyPr anchor="ctr" anchorCtr="0"/>
          <a:lstStyle>
            <a:lvl1pPr algn="ctr">
              <a:defRPr/>
            </a:lvl1pPr>
          </a:lstStyle>
          <a:p>
            <a:r>
              <a:rPr lang="en-US"/>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Device layout 2: two columns</a:t>
            </a:r>
          </a:p>
        </p:txBody>
      </p:sp>
      <p:sp>
        <p:nvSpPr>
          <p:cNvPr id="10" name="Footer Placeholder 14">
            <a:extLst>
              <a:ext uri="{FF2B5EF4-FFF2-40B4-BE49-F238E27FC236}">
                <a16:creationId xmlns:a16="http://schemas.microsoft.com/office/drawing/2014/main" id="{E48FC59D-3F2F-9746-A309-EDC9968BC4CC}"/>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509123922"/>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88254"/>
            <a:ext cx="7678751" cy="546753"/>
          </a:xfrm>
        </p:spPr>
        <p:txBody>
          <a:bodyPr anchor="ctr" anchorCtr="0"/>
          <a:lstStyle>
            <a:lvl1pPr algn="ctr">
              <a:defRPr/>
            </a:lvl1pPr>
          </a:lstStyle>
          <a:p>
            <a:r>
              <a:rPr lang="en-US"/>
              <a:t>Click icon to add picture</a:t>
            </a:r>
          </a:p>
        </p:txBody>
      </p:sp>
      <p:sp>
        <p:nvSpPr>
          <p:cNvPr id="6" name="Footer Placeholder 14">
            <a:extLst>
              <a:ext uri="{FF2B5EF4-FFF2-40B4-BE49-F238E27FC236}">
                <a16:creationId xmlns:a16="http://schemas.microsoft.com/office/drawing/2014/main" id="{C171A6F7-E2D5-4545-B545-35D9AA4D1332}"/>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281754579"/>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p:spPr>
        <p:txBody>
          <a:bodyPr anchor="ctr">
            <a:noAutofit/>
          </a:bodyPr>
          <a:lstStyle>
            <a:lvl1pPr marL="0" indent="0" algn="ctr">
              <a:buNone/>
              <a:defRPr sz="2353"/>
            </a:lvl1pPr>
          </a:lstStyle>
          <a:p>
            <a:r>
              <a:rPr lang="en-US"/>
              <a:t>Click icon to add chart</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Chart examples</a:t>
            </a:r>
          </a:p>
        </p:txBody>
      </p:sp>
      <p:sp>
        <p:nvSpPr>
          <p:cNvPr id="9" name="Text Placeholder 4"/>
          <p:cNvSpPr>
            <a:spLocks noGrp="1"/>
          </p:cNvSpPr>
          <p:nvPr>
            <p:ph type="body" sz="quarter" idx="12" hasCustomPrompt="1"/>
          </p:nvPr>
        </p:nvSpPr>
        <p:spPr>
          <a:xfrm>
            <a:off x="455992" y="5857162"/>
            <a:ext cx="3618381" cy="301770"/>
          </a:xfrm>
        </p:spPr>
        <p:txBody>
          <a:bodyPr lIns="0" tIns="0" rIns="0" bIns="0"/>
          <a:lstStyle>
            <a:lvl1pPr marL="0" indent="0">
              <a:lnSpc>
                <a:spcPts val="1176"/>
              </a:lnSpc>
              <a:spcBef>
                <a:spcPts val="882"/>
              </a:spcBef>
              <a:buFont typeface="Arial" panose="020B0604020202020204" pitchFamily="34" charset="0"/>
              <a:buNone/>
              <a:defRPr sz="980" b="0" i="0" spc="0">
                <a:solidFill>
                  <a:schemeClr val="tx1"/>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2" y="5857162"/>
            <a:ext cx="3607487" cy="301770"/>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2" y="1950780"/>
            <a:ext cx="3607487" cy="3534843"/>
          </a:xfrm>
        </p:spPr>
        <p:txBody>
          <a:bodyPr anchor="ctr">
            <a:noAutofit/>
          </a:bodyPr>
          <a:lstStyle>
            <a:lvl1pPr marL="0" indent="0" algn="ctr">
              <a:buNone/>
              <a:defRPr sz="2353"/>
            </a:lvl1pPr>
          </a:lstStyle>
          <a:p>
            <a:r>
              <a:rPr lang="en-US"/>
              <a:t>Click icon to add chart</a:t>
            </a:r>
          </a:p>
        </p:txBody>
      </p:sp>
      <p:sp>
        <p:nvSpPr>
          <p:cNvPr id="21" name="Chart Placeholder 6"/>
          <p:cNvSpPr>
            <a:spLocks noGrp="1"/>
          </p:cNvSpPr>
          <p:nvPr>
            <p:ph type="chart" sz="quarter" idx="23"/>
          </p:nvPr>
        </p:nvSpPr>
        <p:spPr>
          <a:xfrm>
            <a:off x="8139412" y="1950780"/>
            <a:ext cx="3623051" cy="3534843"/>
          </a:xfrm>
        </p:spPr>
        <p:txBody>
          <a:bodyPr anchor="ctr">
            <a:noAutofit/>
          </a:bodyPr>
          <a:lstStyle>
            <a:lvl1pPr marL="0" indent="0" algn="ctr">
              <a:buNone/>
              <a:defRPr sz="2353"/>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857162"/>
            <a:ext cx="3607487" cy="301770"/>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3" name="Footer Placeholder 14">
            <a:extLst>
              <a:ext uri="{FF2B5EF4-FFF2-40B4-BE49-F238E27FC236}">
                <a16:creationId xmlns:a16="http://schemas.microsoft.com/office/drawing/2014/main" id="{592F5440-0E12-0F44-ACE7-3C2064AE32D5}"/>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939107578"/>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Table styling</a:t>
            </a:r>
          </a:p>
        </p:txBody>
      </p:sp>
      <p:sp>
        <p:nvSpPr>
          <p:cNvPr id="4" name="Table Placeholder 3"/>
          <p:cNvSpPr>
            <a:spLocks noGrp="1"/>
          </p:cNvSpPr>
          <p:nvPr>
            <p:ph type="tbl" sz="quarter" idx="10"/>
          </p:nvPr>
        </p:nvSpPr>
        <p:spPr>
          <a:xfrm>
            <a:off x="455995" y="3924852"/>
            <a:ext cx="11306469" cy="546753"/>
          </a:xfrm>
        </p:spPr>
        <p:txBody>
          <a:bodyPr anchor="ctr" anchorCtr="0"/>
          <a:lstStyle>
            <a:lvl1pPr algn="ctr">
              <a:defRPr/>
            </a:lvl1pPr>
          </a:lstStyle>
          <a:p>
            <a:r>
              <a:rPr lang="en-US"/>
              <a:t>Click icon to add table</a:t>
            </a:r>
          </a:p>
        </p:txBody>
      </p:sp>
      <p:sp>
        <p:nvSpPr>
          <p:cNvPr id="6" name="Footer Placeholder 14">
            <a:extLst>
              <a:ext uri="{FF2B5EF4-FFF2-40B4-BE49-F238E27FC236}">
                <a16:creationId xmlns:a16="http://schemas.microsoft.com/office/drawing/2014/main" id="{8FFE576D-7F23-5D49-98BE-F31E6740176A}"/>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019985593"/>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15321718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03C3BE-B5B4-48D6-B1DA-33C0C2643DA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965DA9F-3660-46A7-AFAE-E28CFC31E5EA}"/>
              </a:ext>
            </a:extLst>
          </p:cNvPr>
          <p:cNvSpPr>
            <a:spLocks noGrp="1"/>
          </p:cNvSpPr>
          <p:nvPr>
            <p:ph type="dt" sz="half" idx="10"/>
          </p:nvPr>
        </p:nvSpPr>
        <p:spPr/>
        <p:txBody>
          <a:bodyPr/>
          <a:lstStyle/>
          <a:p>
            <a:fld id="{5E590772-D230-4A71-B0D4-E26AD6BE4A36}" type="datetimeFigureOut">
              <a:rPr lang="en-US" smtClean="0"/>
              <a:t>7/3/2019</a:t>
            </a:fld>
            <a:endParaRPr lang="en-US"/>
          </a:p>
        </p:txBody>
      </p:sp>
      <p:sp>
        <p:nvSpPr>
          <p:cNvPr id="4" name="Footer Placeholder 3">
            <a:extLst>
              <a:ext uri="{FF2B5EF4-FFF2-40B4-BE49-F238E27FC236}">
                <a16:creationId xmlns:a16="http://schemas.microsoft.com/office/drawing/2014/main" id="{987DBEC1-C556-4CA3-8BAA-F53036066C3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100FB8A-4FCC-44EF-8C1C-63C30A4669D4}"/>
              </a:ext>
            </a:extLst>
          </p:cNvPr>
          <p:cNvSpPr>
            <a:spLocks noGrp="1"/>
          </p:cNvSpPr>
          <p:nvPr>
            <p:ph type="sldNum" sz="quarter" idx="12"/>
          </p:nvPr>
        </p:nvSpPr>
        <p:spPr/>
        <p:txBody>
          <a:bodyPr/>
          <a:lstStyle/>
          <a:p>
            <a:fld id="{5CC0923F-946A-4485-BBE0-FD3B8FBF9A37}" type="slidenum">
              <a:rPr lang="en-US" smtClean="0"/>
              <a:t>‹#›</a:t>
            </a:fld>
            <a:endParaRPr lang="en-US"/>
          </a:p>
        </p:txBody>
      </p:sp>
    </p:spTree>
    <p:extLst>
      <p:ext uri="{BB962C8B-B14F-4D97-AF65-F5344CB8AC3E}">
        <p14:creationId xmlns:p14="http://schemas.microsoft.com/office/powerpoint/2010/main" val="3913706452"/>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Closing dark gray">
    <p:bg>
      <p:bgPr>
        <a:solidFill>
          <a:schemeClr val="tx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DC1F9C5D-BBFD-AE42-A1D5-DA2C27C2E90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35094062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302551"/>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2681430248"/>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Section title blue">
    <p:bg>
      <p:bgRef idx="1001">
        <a:schemeClr val="bg2"/>
      </p:bgRef>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34520074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0148873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slide whit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tx1"/>
                </a:solidFill>
              </a:defRPr>
            </a:lvl1pPr>
          </a:lstStyle>
          <a:p>
            <a:r>
              <a:rPr lang="en-US"/>
              <a:t>Microsoft Azure</a:t>
            </a:r>
            <a:br>
              <a:rPr lang="en-US"/>
            </a:br>
            <a:r>
              <a:rPr lang="en-US"/>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tx1"/>
                </a:solidFill>
                <a:latin typeface="+mn-lt"/>
              </a:defRPr>
            </a:lvl1pPr>
          </a:lstStyle>
          <a:p>
            <a:pPr lvl="0"/>
            <a:r>
              <a:rPr lang="en-US"/>
              <a:t>Author name</a:t>
            </a:r>
          </a:p>
          <a:p>
            <a:pPr lvl="0"/>
            <a:r>
              <a:rPr lang="en-US"/>
              <a:t>Date</a:t>
            </a:r>
          </a:p>
        </p:txBody>
      </p:sp>
      <p:pic>
        <p:nvPicPr>
          <p:cNvPr id="6" name="Picture 5">
            <a:extLst>
              <a:ext uri="{FF2B5EF4-FFF2-40B4-BE49-F238E27FC236}">
                <a16:creationId xmlns:a16="http://schemas.microsoft.com/office/drawing/2014/main" id="{9E038D2D-1DAD-4635-91A4-FF50E12092F6}"/>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37310" y="241380"/>
            <a:ext cx="1279717" cy="573660"/>
          </a:xfrm>
          <a:prstGeom prst="rect">
            <a:avLst/>
          </a:prstGeom>
        </p:spPr>
      </p:pic>
    </p:spTree>
    <p:extLst>
      <p:ext uri="{BB962C8B-B14F-4D97-AF65-F5344CB8AC3E}">
        <p14:creationId xmlns:p14="http://schemas.microsoft.com/office/powerpoint/2010/main" val="38056436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slide blue">
    <p:bg>
      <p:bgRef idx="1001">
        <a:schemeClr val="bg2"/>
      </p:bgRef>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tx1"/>
                </a:solidFill>
              </a:defRPr>
            </a:lvl1pPr>
          </a:lstStyle>
          <a:p>
            <a:r>
              <a:rPr lang="en-US"/>
              <a:t>Microsoft Azure</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tx1"/>
                </a:solidFill>
                <a:latin typeface="+mn-lt"/>
              </a:defRPr>
            </a:lvl1pPr>
          </a:lstStyle>
          <a:p>
            <a:pPr lvl="0"/>
            <a:r>
              <a:rPr lang="en-US"/>
              <a:t>Author name</a:t>
            </a:r>
          </a:p>
          <a:p>
            <a:pPr lvl="0"/>
            <a:r>
              <a:rPr lang="en-US"/>
              <a:t>Date</a:t>
            </a:r>
          </a:p>
        </p:txBody>
      </p:sp>
      <p:pic>
        <p:nvPicPr>
          <p:cNvPr id="7" name="Picture 6">
            <a:extLst>
              <a:ext uri="{FF2B5EF4-FFF2-40B4-BE49-F238E27FC236}">
                <a16:creationId xmlns:a16="http://schemas.microsoft.com/office/drawing/2014/main" id="{FC0B53BF-E558-4E46-A0BB-087AC6D68C3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37310" y="241380"/>
            <a:ext cx="1279717" cy="573660"/>
          </a:xfrm>
          <a:prstGeom prst="rect">
            <a:avLst/>
          </a:prstGeom>
        </p:spPr>
      </p:pic>
    </p:spTree>
    <p:extLst>
      <p:ext uri="{BB962C8B-B14F-4D97-AF65-F5344CB8AC3E}">
        <p14:creationId xmlns:p14="http://schemas.microsoft.com/office/powerpoint/2010/main" val="6296540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pic>
        <p:nvPicPr>
          <p:cNvPr id="5" name="Picture 4" descr="A person sitting in a chair using a computer&#10;&#10;Description generated with very high confidence">
            <a:extLst>
              <a:ext uri="{FF2B5EF4-FFF2-40B4-BE49-F238E27FC236}">
                <a16:creationId xmlns:a16="http://schemas.microsoft.com/office/drawing/2014/main" id="{03D2BC42-713B-428D-8ED4-A1554F175C30}"/>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3509" y="0"/>
            <a:ext cx="12205509" cy="6858000"/>
          </a:xfrm>
          <a:prstGeom prst="rect">
            <a:avLst/>
          </a:prstGeom>
        </p:spPr>
      </p:pic>
      <p:sp>
        <p:nvSpPr>
          <p:cNvPr id="10" name="Title 1">
            <a:extLst>
              <a:ext uri="{FF2B5EF4-FFF2-40B4-BE49-F238E27FC236}">
                <a16:creationId xmlns:a16="http://schemas.microsoft.com/office/drawing/2014/main" id="{6918950D-BA52-4C37-9FC7-9B2441DABC4D}"/>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bg2"/>
                </a:solidFill>
              </a:defRPr>
            </a:lvl1pPr>
          </a:lstStyle>
          <a:p>
            <a:r>
              <a:rPr lang="en-US"/>
              <a:t>Microsoft Azure</a:t>
            </a:r>
            <a:br>
              <a:rPr lang="en-US"/>
            </a:br>
            <a:r>
              <a:rPr lang="en-US"/>
              <a:t>title or event name</a:t>
            </a:r>
          </a:p>
        </p:txBody>
      </p:sp>
      <p:sp>
        <p:nvSpPr>
          <p:cNvPr id="11" name="Text Placeholder 4">
            <a:extLst>
              <a:ext uri="{FF2B5EF4-FFF2-40B4-BE49-F238E27FC236}">
                <a16:creationId xmlns:a16="http://schemas.microsoft.com/office/drawing/2014/main" id="{4B7969DA-51E9-4FB3-BFCC-63C88E80862C}"/>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bg2"/>
                </a:solidFill>
                <a:latin typeface="+mn-lt"/>
              </a:defRPr>
            </a:lvl1pPr>
          </a:lstStyle>
          <a:p>
            <a:pPr lvl="0"/>
            <a:r>
              <a:rPr lang="en-US"/>
              <a:t>Author name</a:t>
            </a:r>
          </a:p>
          <a:p>
            <a:pPr lvl="0"/>
            <a:r>
              <a:rPr lang="en-US"/>
              <a:t>Date</a:t>
            </a:r>
          </a:p>
        </p:txBody>
      </p:sp>
      <p:pic>
        <p:nvPicPr>
          <p:cNvPr id="12" name="Picture 11">
            <a:extLst>
              <a:ext uri="{FF2B5EF4-FFF2-40B4-BE49-F238E27FC236}">
                <a16:creationId xmlns:a16="http://schemas.microsoft.com/office/drawing/2014/main" id="{A0D28F43-8FFF-4944-9497-29A9A4AAFE57}"/>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444316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6425" y="1202871"/>
            <a:ext cx="3632388" cy="1172553"/>
          </a:xfrm>
        </p:spPr>
        <p:txBody>
          <a:bodyPr lIns="0" tIns="0" rIns="0" bIns="0"/>
          <a:lstStyle>
            <a:lvl1pPr>
              <a:defRPr sz="1961"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12722" y="1202872"/>
            <a:ext cx="3618382" cy="3289228"/>
          </a:xfrm>
        </p:spPr>
        <p:txBody>
          <a:bodyPr wrap="square" lIns="0" tIns="0" rIns="0" bIns="0">
            <a:noAutofit/>
          </a:bodyPr>
          <a:lstStyle>
            <a:lvl1pPr marL="0" marR="0" indent="0" algn="l" defTabSz="507330" rtl="0" eaLnBrk="1" fontAlgn="auto" latinLnBrk="0" hangingPunct="1">
              <a:lnSpc>
                <a:spcPct val="100000"/>
              </a:lnSpc>
              <a:spcBef>
                <a:spcPts val="0"/>
              </a:spcBef>
              <a:spcAft>
                <a:spcPts val="490"/>
              </a:spcAft>
              <a:buClrTx/>
              <a:buSzPct val="90000"/>
              <a:buFont typeface="Wingdings" panose="05000000000000000000" pitchFamily="2" charset="2"/>
              <a:buNone/>
              <a:tabLst/>
              <a:defRPr sz="1961" spc="0" baseline="0">
                <a:solidFill>
                  <a:schemeClr val="tx1"/>
                </a:solidFill>
                <a:latin typeface="+mj-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3843863065"/>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2"/>
            <a:ext cx="11339774" cy="1223171"/>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rgbClr val="000000"/>
                </a:solidFill>
              </a:defRPr>
            </a:lvl2pPr>
            <a:lvl3pPr marL="448193" indent="0">
              <a:spcBef>
                <a:spcPts val="0"/>
              </a:spcBef>
              <a:spcAft>
                <a:spcPts val="1274"/>
              </a:spcAft>
              <a:buNone/>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302551"/>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540378989"/>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302551"/>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991608"/>
            <a:ext cx="11339774" cy="271592"/>
          </a:xfrm>
        </p:spPr>
        <p:txBody>
          <a:bodyPr wrap="square" lIns="0" tIns="0" rIns="0" bIns="0">
            <a:spAutoFit/>
          </a:bodyPr>
          <a:lstStyle>
            <a:lvl1pPr marL="0" indent="0">
              <a:lnSpc>
                <a:spcPct val="90000"/>
              </a:lnSpc>
              <a:spcBef>
                <a:spcPts val="0"/>
              </a:spcBef>
              <a:spcAft>
                <a:spcPts val="1274"/>
              </a:spcAft>
              <a:buNone/>
              <a:defRPr sz="1961"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a:t>
            </a:r>
          </a:p>
        </p:txBody>
      </p:sp>
    </p:spTree>
    <p:extLst>
      <p:ext uri="{BB962C8B-B14F-4D97-AF65-F5344CB8AC3E}">
        <p14:creationId xmlns:p14="http://schemas.microsoft.com/office/powerpoint/2010/main" val="3906529332"/>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294318C-D8A0-4FB0-81A8-5904F02621D5}"/>
              </a:ext>
            </a:extLst>
          </p:cNvPr>
          <p:cNvSpPr>
            <a:spLocks noGrp="1"/>
          </p:cNvSpPr>
          <p:nvPr>
            <p:ph type="dt" sz="half" idx="10"/>
          </p:nvPr>
        </p:nvSpPr>
        <p:spPr/>
        <p:txBody>
          <a:bodyPr/>
          <a:lstStyle/>
          <a:p>
            <a:fld id="{5E590772-D230-4A71-B0D4-E26AD6BE4A36}" type="datetimeFigureOut">
              <a:rPr lang="en-US" smtClean="0"/>
              <a:t>7/3/2019</a:t>
            </a:fld>
            <a:endParaRPr lang="en-US"/>
          </a:p>
        </p:txBody>
      </p:sp>
      <p:sp>
        <p:nvSpPr>
          <p:cNvPr id="3" name="Footer Placeholder 2">
            <a:extLst>
              <a:ext uri="{FF2B5EF4-FFF2-40B4-BE49-F238E27FC236}">
                <a16:creationId xmlns:a16="http://schemas.microsoft.com/office/drawing/2014/main" id="{089ACC1B-F0EF-48AC-B246-2E49C40CDCC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24C117F-6743-4118-9EC9-CD930FDBED60}"/>
              </a:ext>
            </a:extLst>
          </p:cNvPr>
          <p:cNvSpPr>
            <a:spLocks noGrp="1"/>
          </p:cNvSpPr>
          <p:nvPr>
            <p:ph type="sldNum" sz="quarter" idx="12"/>
          </p:nvPr>
        </p:nvSpPr>
        <p:spPr/>
        <p:txBody>
          <a:bodyPr/>
          <a:lstStyle/>
          <a:p>
            <a:fld id="{5CC0923F-946A-4485-BBE0-FD3B8FBF9A37}" type="slidenum">
              <a:rPr lang="en-US" smtClean="0"/>
              <a:t>‹#›</a:t>
            </a:fld>
            <a:endParaRPr lang="en-US"/>
          </a:p>
        </p:txBody>
      </p:sp>
    </p:spTree>
    <p:extLst>
      <p:ext uri="{BB962C8B-B14F-4D97-AF65-F5344CB8AC3E}">
        <p14:creationId xmlns:p14="http://schemas.microsoft.com/office/powerpoint/2010/main" val="2099507359"/>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302551"/>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1250733264"/>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4" y="2135537"/>
            <a:ext cx="3632388" cy="2583813"/>
          </a:xfrm>
          <a:blipFill>
            <a:blip r:embed="rId2" cstate="email">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2" name="Picture Placeholder 10"/>
          <p:cNvSpPr>
            <a:spLocks noGrp="1"/>
          </p:cNvSpPr>
          <p:nvPr>
            <p:ph type="pic" sz="quarter" idx="15" hasCustomPrompt="1"/>
          </p:nvPr>
        </p:nvSpPr>
        <p:spPr>
          <a:xfrm>
            <a:off x="4281364" y="2135537"/>
            <a:ext cx="3623050" cy="2583813"/>
          </a:xfrm>
          <a:blipFill>
            <a:blip r:embed="rId3" cstate="email">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3" name="Picture Placeholder 10"/>
          <p:cNvSpPr>
            <a:spLocks noGrp="1"/>
          </p:cNvSpPr>
          <p:nvPr>
            <p:ph type="pic" sz="quarter" idx="16" hasCustomPrompt="1"/>
          </p:nvPr>
        </p:nvSpPr>
        <p:spPr>
          <a:xfrm>
            <a:off x="8126963" y="2135536"/>
            <a:ext cx="3634002" cy="2583814"/>
          </a:xfrm>
          <a:blipFill>
            <a:blip r:embed="rId4" cstate="email">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ext Placeholder 4"/>
          <p:cNvSpPr>
            <a:spLocks noGrp="1"/>
          </p:cNvSpPr>
          <p:nvPr>
            <p:ph type="body" sz="quarter" idx="11" hasCustomPrompt="1"/>
          </p:nvPr>
        </p:nvSpPr>
        <p:spPr>
          <a:xfrm>
            <a:off x="426424" y="4927922"/>
            <a:ext cx="3630521" cy="1307666"/>
          </a:xfrm>
        </p:spPr>
        <p:txBody>
          <a:bodyPr lIns="0" tIns="0" rIns="0" bIns="0"/>
          <a:lstStyle>
            <a:lvl1pPr marL="0" indent="0">
              <a:lnSpc>
                <a:spcPct val="100000"/>
              </a:lnSpc>
              <a:spcBef>
                <a:spcPts val="0"/>
              </a:spcBef>
              <a:spcAft>
                <a:spcPts val="784"/>
              </a:spcAft>
              <a:buNone/>
              <a:defRPr sz="1568" b="1">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9" name="Text Placeholder 4"/>
          <p:cNvSpPr>
            <a:spLocks noGrp="1"/>
          </p:cNvSpPr>
          <p:nvPr>
            <p:ph type="body" sz="quarter" idx="12" hasCustomPrompt="1"/>
          </p:nvPr>
        </p:nvSpPr>
        <p:spPr>
          <a:xfrm>
            <a:off x="4281361" y="4927922"/>
            <a:ext cx="3623050"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0" name="Text Placeholder 4"/>
          <p:cNvSpPr>
            <a:spLocks noGrp="1"/>
          </p:cNvSpPr>
          <p:nvPr>
            <p:ph type="body" sz="quarter" idx="13" hasCustomPrompt="1"/>
          </p:nvPr>
        </p:nvSpPr>
        <p:spPr>
          <a:xfrm>
            <a:off x="8126963" y="4927922"/>
            <a:ext cx="3630521"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lvl1pPr>
          </a:lstStyle>
          <a:p>
            <a:r>
              <a:rPr lang="en-US"/>
              <a:t>Photo layout 2</a:t>
            </a:r>
          </a:p>
        </p:txBody>
      </p:sp>
    </p:spTree>
    <p:extLst>
      <p:ext uri="{BB962C8B-B14F-4D97-AF65-F5344CB8AC3E}">
        <p14:creationId xmlns:p14="http://schemas.microsoft.com/office/powerpoint/2010/main" val="3642133337"/>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1" y="2145841"/>
            <a:ext cx="5780073" cy="3756460"/>
          </a:xfrm>
        </p:spPr>
        <p:txBody>
          <a:bodyPr anchor="ctr">
            <a:noAutofit/>
          </a:bodyPr>
          <a:lstStyle>
            <a:lvl1pPr algn="ctr">
              <a:defRPr sz="1961">
                <a:latin typeface="+mj-lt"/>
              </a:defRPr>
            </a:lvl1pPr>
          </a:lstStyle>
          <a:p>
            <a:r>
              <a:rPr lang="en-US"/>
              <a:t>Drop photo here</a:t>
            </a:r>
          </a:p>
        </p:txBody>
      </p:sp>
      <p:sp>
        <p:nvSpPr>
          <p:cNvPr id="4" name="Text Placeholder 3"/>
          <p:cNvSpPr>
            <a:spLocks noGrp="1"/>
          </p:cNvSpPr>
          <p:nvPr>
            <p:ph type="body" sz="quarter" idx="10" hasCustomPrompt="1"/>
          </p:nvPr>
        </p:nvSpPr>
        <p:spPr>
          <a:xfrm>
            <a:off x="426424" y="2145841"/>
            <a:ext cx="513817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Device layout</a:t>
            </a:r>
          </a:p>
        </p:txBody>
      </p:sp>
    </p:spTree>
    <p:extLst>
      <p:ext uri="{BB962C8B-B14F-4D97-AF65-F5344CB8AC3E}">
        <p14:creationId xmlns:p14="http://schemas.microsoft.com/office/powerpoint/2010/main" val="3925718286"/>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26425" y="1599723"/>
            <a:ext cx="3632388"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897219"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6" name="Rectangle 5"/>
          <p:cNvSpPr/>
          <p:nvPr userDrawn="1"/>
        </p:nvSpPr>
        <p:spPr bwMode="auto">
          <a:xfrm>
            <a:off x="4281363" y="1599723"/>
            <a:ext cx="3623052"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26965" y="1599723"/>
            <a:ext cx="3635499"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746694"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8598490"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26425" y="4927922"/>
            <a:ext cx="3627659" cy="1307666"/>
          </a:xfrm>
        </p:spPr>
        <p:txBody>
          <a:bodyPr lIns="0" tIns="0" rIns="0" bIns="0"/>
          <a:lstStyle>
            <a:lvl1pPr marL="0" indent="0">
              <a:lnSpc>
                <a:spcPct val="100000"/>
              </a:lnSpc>
              <a:spcBef>
                <a:spcPts val="0"/>
              </a:spcBef>
              <a:spcAft>
                <a:spcPts val="784"/>
              </a:spcAft>
              <a:buNone/>
              <a:defRPr sz="1568" b="1">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281362" y="4927922"/>
            <a:ext cx="3623051"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126963" y="4927922"/>
            <a:ext cx="3635502"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1274912543"/>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109046"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214840"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20633"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26426"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26424" y="435824"/>
            <a:ext cx="11336039" cy="744014"/>
          </a:xfrm>
        </p:spPr>
        <p:txBody>
          <a:bodyPr/>
          <a:lstStyle>
            <a:lvl1pPr>
              <a:defRPr/>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26426" y="4927922"/>
            <a:ext cx="2653417" cy="1307666"/>
          </a:xfrm>
        </p:spPr>
        <p:txBody>
          <a:bodyPr lIns="0" tIns="0" rIns="0" bIns="0"/>
          <a:lstStyle>
            <a:lvl1pPr marL="0" indent="0">
              <a:lnSpc>
                <a:spcPct val="100000"/>
              </a:lnSpc>
              <a:spcBef>
                <a:spcPts val="0"/>
              </a:spcBef>
              <a:spcAft>
                <a:spcPts val="784"/>
              </a:spcAft>
              <a:buNone/>
              <a:defRPr sz="1568" b="1">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3" y="4927922"/>
            <a:ext cx="2653417"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0" y="4927922"/>
            <a:ext cx="2653417"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109046" y="4927922"/>
            <a:ext cx="2653417"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1094507585"/>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2135536"/>
            <a:ext cx="11336039" cy="4288197"/>
          </a:xfrm>
        </p:spPr>
        <p:txBody>
          <a:bodyPr bIns="1737360" anchor="ctr">
            <a:noAutofit/>
          </a:bodyPr>
          <a:lstStyle>
            <a:lvl1pPr algn="ctr">
              <a:defRPr sz="1961">
                <a:solidFill>
                  <a:srgbClr val="000000"/>
                </a:solidFill>
                <a:latin typeface="+mj-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Table layout</a:t>
            </a:r>
          </a:p>
        </p:txBody>
      </p:sp>
    </p:spTree>
    <p:extLst>
      <p:ext uri="{BB962C8B-B14F-4D97-AF65-F5344CB8AC3E}">
        <p14:creationId xmlns:p14="http://schemas.microsoft.com/office/powerpoint/2010/main" val="1820680533"/>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4056029234"/>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Section title black">
    <p:bg>
      <p:bgRef idx="1001">
        <a:schemeClr val="bg1"/>
      </p:bgRef>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29921764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Section title blue">
    <p:bg>
      <p:bgRef idx="1001">
        <a:schemeClr val="bg2"/>
      </p:bgRef>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235545611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7" name="Picture 6" descr="A person in a blue shirt&#10;&#10;Description generated with high confidence">
            <a:extLst>
              <a:ext uri="{FF2B5EF4-FFF2-40B4-BE49-F238E27FC236}">
                <a16:creationId xmlns:a16="http://schemas.microsoft.com/office/drawing/2014/main" id="{6ED214DD-0EEC-4ACC-A022-15CDD9C0AD0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190264" cy="6857996"/>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522612491"/>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DBD301-CF89-428E-9FCD-D73BD0D1BEC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15CB4F5-397F-4919-ACD9-5A1CCDFB764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0A24B08-BC94-4BD0-8D90-5561D51B0D8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80A75F21-46FF-4E09-8BBD-033BE7CF3C0A}"/>
              </a:ext>
            </a:extLst>
          </p:cNvPr>
          <p:cNvSpPr>
            <a:spLocks noGrp="1"/>
          </p:cNvSpPr>
          <p:nvPr>
            <p:ph type="dt" sz="half" idx="10"/>
          </p:nvPr>
        </p:nvSpPr>
        <p:spPr/>
        <p:txBody>
          <a:bodyPr/>
          <a:lstStyle/>
          <a:p>
            <a:fld id="{5E590772-D230-4A71-B0D4-E26AD6BE4A36}" type="datetimeFigureOut">
              <a:rPr lang="en-US" smtClean="0"/>
              <a:t>7/3/2019</a:t>
            </a:fld>
            <a:endParaRPr lang="en-US"/>
          </a:p>
        </p:txBody>
      </p:sp>
      <p:sp>
        <p:nvSpPr>
          <p:cNvPr id="6" name="Footer Placeholder 5">
            <a:extLst>
              <a:ext uri="{FF2B5EF4-FFF2-40B4-BE49-F238E27FC236}">
                <a16:creationId xmlns:a16="http://schemas.microsoft.com/office/drawing/2014/main" id="{EBB99396-1F2E-4B79-BAE5-80E81B2004F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6F6469F-EC67-4A63-8C6E-5CE61DB04932}"/>
              </a:ext>
            </a:extLst>
          </p:cNvPr>
          <p:cNvSpPr>
            <a:spLocks noGrp="1"/>
          </p:cNvSpPr>
          <p:nvPr>
            <p:ph type="sldNum" sz="quarter" idx="12"/>
          </p:nvPr>
        </p:nvSpPr>
        <p:spPr/>
        <p:txBody>
          <a:bodyPr/>
          <a:lstStyle/>
          <a:p>
            <a:fld id="{5CC0923F-946A-4485-BBE0-FD3B8FBF9A37}" type="slidenum">
              <a:rPr lang="en-US" smtClean="0"/>
              <a:t>‹#›</a:t>
            </a:fld>
            <a:endParaRPr lang="en-US"/>
          </a:p>
        </p:txBody>
      </p:sp>
    </p:spTree>
    <p:extLst>
      <p:ext uri="{BB962C8B-B14F-4D97-AF65-F5344CB8AC3E}">
        <p14:creationId xmlns:p14="http://schemas.microsoft.com/office/powerpoint/2010/main" val="518454267"/>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43228690"/>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26424" y="1829711"/>
            <a:ext cx="7477989" cy="1473396"/>
          </a:xfrm>
          <a:noFill/>
        </p:spPr>
        <p:txBody>
          <a:bodyPr lIns="0" tIns="0" rIns="0" bIns="0" anchor="t" anchorCtr="0"/>
          <a:lstStyle>
            <a:lvl1pPr>
              <a:lnSpc>
                <a:spcPct val="100000"/>
              </a:lnSpc>
              <a:spcAft>
                <a:spcPts val="1274"/>
              </a:spcAft>
              <a:defRPr sz="2549" spc="-147" baseline="0">
                <a:solidFill>
                  <a:schemeClr val="tx1"/>
                </a:soli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rgbClr val="000000"/>
                </a:solidFill>
                <a:cs typeface="Segoe UI" pitchFamily="34" charset="0"/>
              </a:rPr>
              <a:t>© Copyright Microsoft Corporation. All rights reserved. </a:t>
            </a:r>
          </a:p>
        </p:txBody>
      </p:sp>
      <p:pic>
        <p:nvPicPr>
          <p:cNvPr id="8" name="Picture 7">
            <a:extLst>
              <a:ext uri="{FF2B5EF4-FFF2-40B4-BE49-F238E27FC236}">
                <a16:creationId xmlns:a16="http://schemas.microsoft.com/office/drawing/2014/main" id="{944C8B45-9D01-4389-94BD-CBAF3D8B350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3450778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hank you blu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4"/>
              </a:spcAft>
              <a:defRPr sz="2549" spc="-147" baseline="0">
                <a:solidFill>
                  <a:schemeClr val="tx1"/>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28681" y="437140"/>
            <a:ext cx="896425" cy="191140"/>
          </a:xfrm>
          <a:prstGeom prst="rect">
            <a:avLst/>
          </a:prstGeom>
        </p:spPr>
      </p:pic>
    </p:spTree>
    <p:extLst>
      <p:ext uri="{BB962C8B-B14F-4D97-AF65-F5344CB8AC3E}">
        <p14:creationId xmlns:p14="http://schemas.microsoft.com/office/powerpoint/2010/main" val="4218889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27648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4786659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slide whit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5293" strike="noStrike" spc="-147" baseline="0">
                <a:solidFill>
                  <a:schemeClr val="tx1"/>
                </a:solidFill>
              </a:defRPr>
            </a:lvl1pPr>
          </a:lstStyle>
          <a:p>
            <a:r>
              <a:rPr lang="en-US"/>
              <a:t>Microsoft Azure</a:t>
            </a:r>
            <a:br>
              <a:rPr lang="en-US"/>
            </a:br>
            <a:r>
              <a:rPr lang="en-US"/>
              <a:t>title or event name</a:t>
            </a:r>
          </a:p>
        </p:txBody>
      </p:sp>
      <p:sp>
        <p:nvSpPr>
          <p:cNvPr id="5" name="Text Placeholder 4"/>
          <p:cNvSpPr>
            <a:spLocks noGrp="1"/>
          </p:cNvSpPr>
          <p:nvPr>
            <p:ph type="body" sz="quarter" idx="12" hasCustomPrompt="1"/>
          </p:nvPr>
        </p:nvSpPr>
        <p:spPr>
          <a:xfrm>
            <a:off x="426427" y="4838790"/>
            <a:ext cx="9401560" cy="945435"/>
          </a:xfrm>
          <a:noFill/>
        </p:spPr>
        <p:txBody>
          <a:bodyPr lIns="0" tIns="0" rIns="0" bIns="0">
            <a:noAutofit/>
          </a:bodyPr>
          <a:lstStyle>
            <a:lvl1pPr marL="0" indent="0">
              <a:lnSpc>
                <a:spcPct val="100000"/>
              </a:lnSpc>
              <a:spcBef>
                <a:spcPts val="0"/>
              </a:spcBef>
              <a:buNone/>
              <a:defRPr sz="1567" spc="0" baseline="0">
                <a:solidFill>
                  <a:schemeClr val="tx1"/>
                </a:solidFill>
                <a:latin typeface="+mn-lt"/>
              </a:defRPr>
            </a:lvl1pPr>
          </a:lstStyle>
          <a:p>
            <a:pPr lvl="0"/>
            <a:r>
              <a:rPr lang="en-US"/>
              <a:t>Author name</a:t>
            </a:r>
          </a:p>
          <a:p>
            <a:pPr lvl="0"/>
            <a:r>
              <a:rPr lang="en-US"/>
              <a:t>Date</a:t>
            </a:r>
          </a:p>
        </p:txBody>
      </p:sp>
      <p:pic>
        <p:nvPicPr>
          <p:cNvPr id="6" name="Picture 5">
            <a:extLst>
              <a:ext uri="{FF2B5EF4-FFF2-40B4-BE49-F238E27FC236}">
                <a16:creationId xmlns:a16="http://schemas.microsoft.com/office/drawing/2014/main" id="{9E038D2D-1DAD-4635-91A4-FF50E12092F6}"/>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37310" y="241380"/>
            <a:ext cx="1279717" cy="573660"/>
          </a:xfrm>
          <a:prstGeom prst="rect">
            <a:avLst/>
          </a:prstGeom>
        </p:spPr>
      </p:pic>
    </p:spTree>
    <p:extLst>
      <p:ext uri="{BB962C8B-B14F-4D97-AF65-F5344CB8AC3E}">
        <p14:creationId xmlns:p14="http://schemas.microsoft.com/office/powerpoint/2010/main" val="29711158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slide blue">
    <p:bg>
      <p:bgRef idx="1001">
        <a:schemeClr val="bg2"/>
      </p:bgRef>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3" strike="noStrike" spc="-147" baseline="0">
                <a:solidFill>
                  <a:schemeClr val="tx1"/>
                </a:solidFill>
              </a:defRPr>
            </a:lvl1pPr>
          </a:lstStyle>
          <a:p>
            <a:r>
              <a:rPr lang="en-US"/>
              <a:t>Microsoft Azure</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26427" y="4838790"/>
            <a:ext cx="9401560" cy="945435"/>
          </a:xfrm>
          <a:noFill/>
        </p:spPr>
        <p:txBody>
          <a:bodyPr lIns="0" tIns="0" rIns="0" bIns="0">
            <a:noAutofit/>
          </a:bodyPr>
          <a:lstStyle>
            <a:lvl1pPr marL="0" indent="0">
              <a:lnSpc>
                <a:spcPct val="100000"/>
              </a:lnSpc>
              <a:spcBef>
                <a:spcPts val="0"/>
              </a:spcBef>
              <a:buNone/>
              <a:defRPr sz="1567" spc="0" baseline="0">
                <a:solidFill>
                  <a:schemeClr val="tx1"/>
                </a:solidFill>
                <a:latin typeface="+mn-lt"/>
              </a:defRPr>
            </a:lvl1pPr>
          </a:lstStyle>
          <a:p>
            <a:pPr lvl="0"/>
            <a:r>
              <a:rPr lang="en-US"/>
              <a:t>Author name</a:t>
            </a:r>
          </a:p>
          <a:p>
            <a:pPr lvl="0"/>
            <a:r>
              <a:rPr lang="en-US"/>
              <a:t>Date</a:t>
            </a:r>
          </a:p>
        </p:txBody>
      </p:sp>
      <p:pic>
        <p:nvPicPr>
          <p:cNvPr id="7" name="Picture 6">
            <a:extLst>
              <a:ext uri="{FF2B5EF4-FFF2-40B4-BE49-F238E27FC236}">
                <a16:creationId xmlns:a16="http://schemas.microsoft.com/office/drawing/2014/main" id="{FC0B53BF-E558-4E46-A0BB-087AC6D68C3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37310" y="241380"/>
            <a:ext cx="1279717" cy="573660"/>
          </a:xfrm>
          <a:prstGeom prst="rect">
            <a:avLst/>
          </a:prstGeom>
        </p:spPr>
      </p:pic>
    </p:spTree>
    <p:extLst>
      <p:ext uri="{BB962C8B-B14F-4D97-AF65-F5344CB8AC3E}">
        <p14:creationId xmlns:p14="http://schemas.microsoft.com/office/powerpoint/2010/main" val="6533726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6426" y="1202872"/>
            <a:ext cx="3632388" cy="1172553"/>
          </a:xfrm>
        </p:spPr>
        <p:txBody>
          <a:bodyPr lIns="0" tIns="0" rIns="0" bIns="0"/>
          <a:lstStyle>
            <a:lvl1pPr>
              <a:defRPr sz="1961"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12722" y="1202872"/>
            <a:ext cx="3618382" cy="3289228"/>
          </a:xfrm>
        </p:spPr>
        <p:txBody>
          <a:bodyPr wrap="square" lIns="0" tIns="0" rIns="0" bIns="0">
            <a:noAutofit/>
          </a:bodyPr>
          <a:lstStyle>
            <a:lvl1pPr marL="0" marR="0" indent="0" algn="l" defTabSz="507233" rtl="0" eaLnBrk="1" fontAlgn="auto" latinLnBrk="0" hangingPunct="1">
              <a:lnSpc>
                <a:spcPct val="100000"/>
              </a:lnSpc>
              <a:spcBef>
                <a:spcPts val="0"/>
              </a:spcBef>
              <a:spcAft>
                <a:spcPts val="490"/>
              </a:spcAft>
              <a:buClrTx/>
              <a:buSzPct val="90000"/>
              <a:buFont typeface="Wingdings" panose="05000000000000000000" pitchFamily="2" charset="2"/>
              <a:buNone/>
              <a:tabLst/>
              <a:defRPr sz="1961" spc="0" baseline="0">
                <a:solidFill>
                  <a:schemeClr val="tx1"/>
                </a:solidFill>
                <a:latin typeface="+mj-lt"/>
              </a:defRPr>
            </a:lvl1pPr>
            <a:lvl2pPr marL="224054" indent="0">
              <a:buNone/>
              <a:defRPr sz="1765"/>
            </a:lvl2pPr>
            <a:lvl3pPr marL="448107" indent="0">
              <a:buNone/>
              <a:defRPr sz="1765"/>
            </a:lvl3pPr>
            <a:lvl4pPr marL="672161" indent="0">
              <a:buNone/>
              <a:defRPr sz="1765"/>
            </a:lvl4pPr>
            <a:lvl5pPr marL="896214"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627838297"/>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426087"/>
            <a:ext cx="11339774" cy="998222"/>
          </a:xfrm>
        </p:spPr>
        <p:txBody>
          <a:bodyPr wrap="square" lIns="0" tIns="0" rIns="0" bIns="0">
            <a:spAutoFit/>
          </a:bodyPr>
          <a:lstStyle>
            <a:lvl1pPr marL="0" indent="0">
              <a:lnSpc>
                <a:spcPct val="90000"/>
              </a:lnSpc>
              <a:spcBef>
                <a:spcPts val="0"/>
              </a:spcBef>
              <a:spcAft>
                <a:spcPts val="1273"/>
              </a:spcAft>
              <a:buNone/>
              <a:defRPr sz="1800" b="0" i="0">
                <a:solidFill>
                  <a:srgbClr val="000000"/>
                </a:solidFill>
                <a:latin typeface="+mn-lt"/>
              </a:defRPr>
            </a:lvl1pPr>
            <a:lvl2pPr marL="224054" indent="0">
              <a:lnSpc>
                <a:spcPct val="90000"/>
              </a:lnSpc>
              <a:spcBef>
                <a:spcPts val="0"/>
              </a:spcBef>
              <a:spcAft>
                <a:spcPts val="1273"/>
              </a:spcAft>
              <a:buNone/>
              <a:defRPr sz="1600">
                <a:solidFill>
                  <a:srgbClr val="000000"/>
                </a:solidFill>
              </a:defRPr>
            </a:lvl2pPr>
            <a:lvl3pPr marL="448107" indent="0">
              <a:spcBef>
                <a:spcPts val="0"/>
              </a:spcBef>
              <a:spcAft>
                <a:spcPts val="1273"/>
              </a:spcAft>
              <a:buNone/>
              <a:defRPr sz="1400">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18pt</a:t>
            </a:r>
          </a:p>
          <a:p>
            <a:pPr lvl="1"/>
            <a:r>
              <a:rPr lang="en-US"/>
              <a:t>Second level Segoe UI 16pt</a:t>
            </a:r>
          </a:p>
          <a:p>
            <a:pPr lvl="2"/>
            <a:r>
              <a:rPr lang="en-US"/>
              <a:t>Third level Segoe UI 14</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6"/>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3371116017"/>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2"/>
            <a:ext cx="11339774" cy="249299"/>
          </a:xfrm>
        </p:spPr>
        <p:txBody>
          <a:bodyPr wrap="square" lIns="0" tIns="0" rIns="0" bIns="0">
            <a:spAutoFit/>
          </a:bodyPr>
          <a:lstStyle>
            <a:lvl1pPr marL="0" indent="0">
              <a:lnSpc>
                <a:spcPct val="90000"/>
              </a:lnSpc>
              <a:spcBef>
                <a:spcPts val="0"/>
              </a:spcBef>
              <a:spcAft>
                <a:spcPts val="1273"/>
              </a:spcAft>
              <a:buNone/>
              <a:defRPr sz="1800" b="0" i="0">
                <a:solidFill>
                  <a:srgbClr val="000000"/>
                </a:solidFill>
                <a:latin typeface="+mn-lt"/>
              </a:defRPr>
            </a:lvl1pPr>
            <a:lvl2pPr marL="224054" indent="0">
              <a:lnSpc>
                <a:spcPct val="90000"/>
              </a:lnSpc>
              <a:spcBef>
                <a:spcPts val="0"/>
              </a:spcBef>
              <a:spcAft>
                <a:spcPts val="1273"/>
              </a:spcAft>
              <a:buNone/>
              <a:defRPr sz="1961">
                <a:solidFill>
                  <a:schemeClr val="tx2"/>
                </a:solidFill>
              </a:defRPr>
            </a:lvl2pPr>
            <a:lvl3pPr marL="448107" indent="0">
              <a:spcBef>
                <a:spcPts val="0"/>
              </a:spcBef>
              <a:spcAft>
                <a:spcPts val="1273"/>
              </a:spcAft>
              <a:buNone/>
              <a:defRPr sz="1961"/>
            </a:lvl3pPr>
            <a:lvl4pPr marL="672161" indent="0">
              <a:spcBef>
                <a:spcPts val="0"/>
              </a:spcBef>
              <a:spcAft>
                <a:spcPts val="1273"/>
              </a:spcAft>
              <a:buNone/>
              <a:defRPr sz="1961"/>
            </a:lvl4pPr>
            <a:lvl5pPr marL="896214" indent="0">
              <a:buNone/>
              <a:defRPr/>
            </a:lvl5pPr>
          </a:lstStyle>
          <a:p>
            <a:pPr lvl="0"/>
            <a:r>
              <a:rPr lang="en-US"/>
              <a:t>Subtitle Segoe UI 26pt</a:t>
            </a:r>
          </a:p>
        </p:txBody>
      </p:sp>
      <p:sp>
        <p:nvSpPr>
          <p:cNvPr id="7" name="Text Placeholder 3">
            <a:extLst>
              <a:ext uri="{FF2B5EF4-FFF2-40B4-BE49-F238E27FC236}">
                <a16:creationId xmlns:a16="http://schemas.microsoft.com/office/drawing/2014/main" id="{7F157DD4-5908-0746-85BD-95DE103B35D8}"/>
              </a:ext>
            </a:extLst>
          </p:cNvPr>
          <p:cNvSpPr>
            <a:spLocks noGrp="1"/>
          </p:cNvSpPr>
          <p:nvPr>
            <p:ph type="body" sz="quarter" idx="13" hasCustomPrompt="1"/>
          </p:nvPr>
        </p:nvSpPr>
        <p:spPr>
          <a:xfrm>
            <a:off x="437318" y="1602732"/>
            <a:ext cx="11339774" cy="998222"/>
          </a:xfrm>
        </p:spPr>
        <p:txBody>
          <a:bodyPr wrap="square" lIns="0" tIns="0" rIns="0" bIns="0">
            <a:spAutoFit/>
          </a:bodyPr>
          <a:lstStyle>
            <a:lvl1pPr marL="0" indent="0">
              <a:lnSpc>
                <a:spcPct val="90000"/>
              </a:lnSpc>
              <a:spcBef>
                <a:spcPts val="0"/>
              </a:spcBef>
              <a:spcAft>
                <a:spcPts val="1273"/>
              </a:spcAft>
              <a:buNone/>
              <a:defRPr sz="1800" b="0" i="0">
                <a:solidFill>
                  <a:srgbClr val="000000"/>
                </a:solidFill>
                <a:latin typeface="+mn-lt"/>
              </a:defRPr>
            </a:lvl1pPr>
            <a:lvl2pPr marL="224054" indent="0">
              <a:lnSpc>
                <a:spcPct val="90000"/>
              </a:lnSpc>
              <a:spcBef>
                <a:spcPts val="0"/>
              </a:spcBef>
              <a:spcAft>
                <a:spcPts val="1273"/>
              </a:spcAft>
              <a:buNone/>
              <a:defRPr sz="1600">
                <a:solidFill>
                  <a:srgbClr val="000000"/>
                </a:solidFill>
              </a:defRPr>
            </a:lvl2pPr>
            <a:lvl3pPr marL="448107" indent="0">
              <a:spcBef>
                <a:spcPts val="0"/>
              </a:spcBef>
              <a:spcAft>
                <a:spcPts val="1273"/>
              </a:spcAft>
              <a:buNone/>
              <a:defRPr sz="1400">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18pt</a:t>
            </a:r>
          </a:p>
          <a:p>
            <a:pPr lvl="1"/>
            <a:r>
              <a:rPr lang="en-US"/>
              <a:t>Second level Segoe UI 16pt</a:t>
            </a:r>
          </a:p>
          <a:p>
            <a:pPr lvl="2"/>
            <a:r>
              <a:rPr lang="en-US"/>
              <a:t>Third level Segoe UI 14</a:t>
            </a:r>
          </a:p>
        </p:txBody>
      </p:sp>
    </p:spTree>
    <p:extLst>
      <p:ext uri="{BB962C8B-B14F-4D97-AF65-F5344CB8AC3E}">
        <p14:creationId xmlns:p14="http://schemas.microsoft.com/office/powerpoint/2010/main" val="3322507412"/>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1706387603"/>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C5138B-812C-4AE5-8E0D-7F240113019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8F410AD-45D8-4D39-B669-C9CB9B02D5C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F1EEAA1-B0CE-4D77-A850-D9A87D90D86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BA9A7B72-DBB1-4AA1-9012-2AE9681A2AF0}"/>
              </a:ext>
            </a:extLst>
          </p:cNvPr>
          <p:cNvSpPr>
            <a:spLocks noGrp="1"/>
          </p:cNvSpPr>
          <p:nvPr>
            <p:ph type="dt" sz="half" idx="10"/>
          </p:nvPr>
        </p:nvSpPr>
        <p:spPr/>
        <p:txBody>
          <a:bodyPr/>
          <a:lstStyle/>
          <a:p>
            <a:fld id="{5E590772-D230-4A71-B0D4-E26AD6BE4A36}" type="datetimeFigureOut">
              <a:rPr lang="en-US" smtClean="0"/>
              <a:t>7/3/2019</a:t>
            </a:fld>
            <a:endParaRPr lang="en-US"/>
          </a:p>
        </p:txBody>
      </p:sp>
      <p:sp>
        <p:nvSpPr>
          <p:cNvPr id="6" name="Footer Placeholder 5">
            <a:extLst>
              <a:ext uri="{FF2B5EF4-FFF2-40B4-BE49-F238E27FC236}">
                <a16:creationId xmlns:a16="http://schemas.microsoft.com/office/drawing/2014/main" id="{23A4EC6D-A116-4F5D-92CF-BE0B0F6B915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04F9E84-6821-4814-A5DA-B421FE337506}"/>
              </a:ext>
            </a:extLst>
          </p:cNvPr>
          <p:cNvSpPr>
            <a:spLocks noGrp="1"/>
          </p:cNvSpPr>
          <p:nvPr>
            <p:ph type="sldNum" sz="quarter" idx="12"/>
          </p:nvPr>
        </p:nvSpPr>
        <p:spPr/>
        <p:txBody>
          <a:bodyPr/>
          <a:lstStyle/>
          <a:p>
            <a:fld id="{5CC0923F-946A-4485-BBE0-FD3B8FBF9A37}" type="slidenum">
              <a:rPr lang="en-US" smtClean="0"/>
              <a:t>‹#›</a:t>
            </a:fld>
            <a:endParaRPr lang="en-US"/>
          </a:p>
        </p:txBody>
      </p:sp>
    </p:spTree>
    <p:extLst>
      <p:ext uri="{BB962C8B-B14F-4D97-AF65-F5344CB8AC3E}">
        <p14:creationId xmlns:p14="http://schemas.microsoft.com/office/powerpoint/2010/main" val="2658328811"/>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2" y="2145841"/>
            <a:ext cx="5780073" cy="3756460"/>
          </a:xfrm>
        </p:spPr>
        <p:txBody>
          <a:bodyPr anchor="ctr">
            <a:noAutofit/>
          </a:bodyPr>
          <a:lstStyle>
            <a:lvl1pPr algn="ctr">
              <a:defRPr sz="1961">
                <a:latin typeface="+mj-lt"/>
              </a:defRPr>
            </a:lvl1pPr>
          </a:lstStyle>
          <a:p>
            <a:r>
              <a:rPr lang="en-US"/>
              <a:t>Drop photo here</a:t>
            </a:r>
          </a:p>
        </p:txBody>
      </p:sp>
      <p:sp>
        <p:nvSpPr>
          <p:cNvPr id="4" name="Text Placeholder 3"/>
          <p:cNvSpPr>
            <a:spLocks noGrp="1"/>
          </p:cNvSpPr>
          <p:nvPr>
            <p:ph type="body" sz="quarter" idx="10" hasCustomPrompt="1"/>
          </p:nvPr>
        </p:nvSpPr>
        <p:spPr>
          <a:xfrm>
            <a:off x="426424" y="2145842"/>
            <a:ext cx="5138175" cy="2573509"/>
          </a:xfrm>
        </p:spPr>
        <p:txBody>
          <a:bodyPr wrap="square" lIns="0" tIns="0" rIns="0" bIns="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07" indent="0">
              <a:buNone/>
              <a:defRPr/>
            </a:lvl3pPr>
            <a:lvl4pPr marL="672161" indent="0">
              <a:buNone/>
              <a:defRPr/>
            </a:lvl4pPr>
            <a:lvl5pPr marL="896214"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6"/>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Device layout</a:t>
            </a:r>
          </a:p>
        </p:txBody>
      </p:sp>
    </p:spTree>
    <p:extLst>
      <p:ext uri="{BB962C8B-B14F-4D97-AF65-F5344CB8AC3E}">
        <p14:creationId xmlns:p14="http://schemas.microsoft.com/office/powerpoint/2010/main" val="1813146552"/>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2135536"/>
            <a:ext cx="11336039" cy="4288197"/>
          </a:xfrm>
        </p:spPr>
        <p:txBody>
          <a:bodyPr bIns="1737360" anchor="ctr">
            <a:noAutofit/>
          </a:bodyPr>
          <a:lstStyle>
            <a:lvl1pPr algn="ctr">
              <a:defRPr sz="1961">
                <a:solidFill>
                  <a:srgbClr val="000000"/>
                </a:solidFill>
                <a:latin typeface="+mj-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440496"/>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Table layout</a:t>
            </a:r>
          </a:p>
        </p:txBody>
      </p:sp>
    </p:spTree>
    <p:extLst>
      <p:ext uri="{BB962C8B-B14F-4D97-AF65-F5344CB8AC3E}">
        <p14:creationId xmlns:p14="http://schemas.microsoft.com/office/powerpoint/2010/main" val="1430132688"/>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735725" y="2448911"/>
            <a:ext cx="7168690" cy="2270441"/>
          </a:xfrm>
          <a:noFill/>
        </p:spPr>
        <p:txBody>
          <a:bodyPr vert="horz" wrap="square" lIns="0" tIns="0" rIns="0" bIns="0" rtlCol="0" anchor="t" anchorCtr="0">
            <a:noAutofit/>
          </a:bodyPr>
          <a:lstStyle>
            <a:lvl1pPr>
              <a:lnSpc>
                <a:spcPct val="90000"/>
              </a:lnSpc>
              <a:defRPr lang="en-US" sz="4000" spc="-147" dirty="0">
                <a:solidFill>
                  <a:srgbClr val="000000"/>
                </a:solidFill>
              </a:defRPr>
            </a:lvl1pPr>
          </a:lstStyle>
          <a:p>
            <a:pPr marL="0" lvl="0">
              <a:lnSpc>
                <a:spcPts val="5489"/>
              </a:lnSpc>
            </a:pPr>
            <a:r>
              <a:rPr lang="en-US"/>
              <a:t>Section title</a:t>
            </a:r>
          </a:p>
        </p:txBody>
      </p:sp>
    </p:spTree>
    <p:extLst>
      <p:ext uri="{BB962C8B-B14F-4D97-AF65-F5344CB8AC3E}">
        <p14:creationId xmlns:p14="http://schemas.microsoft.com/office/powerpoint/2010/main" val="3275898787"/>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Section title black">
    <p:bg>
      <p:bgRef idx="1001">
        <a:schemeClr val="bg1"/>
      </p:bgRef>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4000" spc="-147" dirty="0">
                <a:solidFill>
                  <a:schemeClr val="tx1"/>
                </a:solidFill>
              </a:defRPr>
            </a:lvl1pPr>
          </a:lstStyle>
          <a:p>
            <a:pPr marL="0" lvl="0">
              <a:lnSpc>
                <a:spcPts val="5489"/>
              </a:lnSpc>
            </a:pPr>
            <a:r>
              <a:rPr lang="en-US"/>
              <a:t>Section title</a:t>
            </a:r>
          </a:p>
        </p:txBody>
      </p:sp>
    </p:spTree>
    <p:extLst>
      <p:ext uri="{BB962C8B-B14F-4D97-AF65-F5344CB8AC3E}">
        <p14:creationId xmlns:p14="http://schemas.microsoft.com/office/powerpoint/2010/main" val="28390879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Section title blue">
    <p:bg>
      <p:bgRef idx="1001">
        <a:schemeClr val="bg2"/>
      </p:bgRef>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4000" spc="-147" dirty="0">
                <a:solidFill>
                  <a:schemeClr val="tx1"/>
                </a:solidFill>
              </a:defRPr>
            </a:lvl1pPr>
          </a:lstStyle>
          <a:p>
            <a:pPr marL="0" lvl="0">
              <a:lnSpc>
                <a:spcPts val="5489"/>
              </a:lnSpc>
            </a:pPr>
            <a:r>
              <a:rPr lang="en-US"/>
              <a:t>Section title</a:t>
            </a:r>
          </a:p>
        </p:txBody>
      </p:sp>
    </p:spTree>
    <p:extLst>
      <p:ext uri="{BB962C8B-B14F-4D97-AF65-F5344CB8AC3E}">
        <p14:creationId xmlns:p14="http://schemas.microsoft.com/office/powerpoint/2010/main" val="21908993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05808951"/>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26424" y="1829711"/>
            <a:ext cx="7477989" cy="1473396"/>
          </a:xfrm>
          <a:noFill/>
        </p:spPr>
        <p:txBody>
          <a:bodyPr lIns="0" tIns="0" rIns="0" bIns="0" anchor="t" anchorCtr="0"/>
          <a:lstStyle>
            <a:lvl1pPr>
              <a:lnSpc>
                <a:spcPct val="100000"/>
              </a:lnSpc>
              <a:spcAft>
                <a:spcPts val="1273"/>
              </a:spcAft>
              <a:defRPr sz="2549" spc="-147" baseline="0">
                <a:solidFill>
                  <a:schemeClr val="tx1"/>
                </a:soli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rgbClr val="000000"/>
                </a:solidFill>
                <a:cs typeface="Segoe UI" pitchFamily="34" charset="0"/>
              </a:rPr>
              <a:t>© Copyright Microsoft Corporation. All rights reserved. </a:t>
            </a:r>
          </a:p>
        </p:txBody>
      </p:sp>
      <p:pic>
        <p:nvPicPr>
          <p:cNvPr id="8" name="Picture 7">
            <a:extLst>
              <a:ext uri="{FF2B5EF4-FFF2-40B4-BE49-F238E27FC236}">
                <a16:creationId xmlns:a16="http://schemas.microsoft.com/office/drawing/2014/main" id="{944C8B45-9D01-4389-94BD-CBAF3D8B350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29545" y="437137"/>
            <a:ext cx="896425" cy="190218"/>
          </a:xfrm>
          <a:prstGeom prst="rect">
            <a:avLst/>
          </a:prstGeom>
        </p:spPr>
      </p:pic>
    </p:spTree>
    <p:extLst>
      <p:ext uri="{BB962C8B-B14F-4D97-AF65-F5344CB8AC3E}">
        <p14:creationId xmlns:p14="http://schemas.microsoft.com/office/powerpoint/2010/main" val="1686239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hank you blu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3"/>
              </a:spcAft>
              <a:defRPr sz="2549" spc="-147" baseline="0">
                <a:solidFill>
                  <a:schemeClr val="tx1"/>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28682" y="437140"/>
            <a:ext cx="896425" cy="191140"/>
          </a:xfrm>
          <a:prstGeom prst="rect">
            <a:avLst/>
          </a:prstGeom>
        </p:spPr>
      </p:pic>
    </p:spTree>
    <p:extLst>
      <p:ext uri="{BB962C8B-B14F-4D97-AF65-F5344CB8AC3E}">
        <p14:creationId xmlns:p14="http://schemas.microsoft.com/office/powerpoint/2010/main" val="10414565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3035102"/>
            <a:ext cx="9144000" cy="498674"/>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276999"/>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grpSp>
        <p:nvGrpSpPr>
          <p:cNvPr id="23" name="Group 21">
            <a:extLst>
              <a:ext uri="{FF2B5EF4-FFF2-40B4-BE49-F238E27FC236}">
                <a16:creationId xmlns:a16="http://schemas.microsoft.com/office/drawing/2014/main" id="{E1FEE244-FDD2-45A4-B9BF-BD32415AF239}"/>
              </a:ext>
            </a:extLst>
          </p:cNvPr>
          <p:cNvGrpSpPr>
            <a:grpSpLocks noChangeAspect="1"/>
          </p:cNvGrpSpPr>
          <p:nvPr userDrawn="1"/>
        </p:nvGrpSpPr>
        <p:grpSpPr bwMode="auto">
          <a:xfrm>
            <a:off x="584200" y="585789"/>
            <a:ext cx="2032492" cy="292608"/>
            <a:chOff x="428" y="664"/>
            <a:chExt cx="4126" cy="594"/>
          </a:xfrm>
        </p:grpSpPr>
        <p:sp>
          <p:nvSpPr>
            <p:cNvPr id="24" name="Freeform 22">
              <a:extLst>
                <a:ext uri="{FF2B5EF4-FFF2-40B4-BE49-F238E27FC236}">
                  <a16:creationId xmlns:a16="http://schemas.microsoft.com/office/drawing/2014/main" id="{8135A547-0519-4204-B212-EB7084748A67}"/>
                </a:ext>
              </a:extLst>
            </p:cNvPr>
            <p:cNvSpPr>
              <a:spLocks noEditPoints="1"/>
            </p:cNvSpPr>
            <p:nvPr/>
          </p:nvSpPr>
          <p:spPr bwMode="auto">
            <a:xfrm>
              <a:off x="3296" y="784"/>
              <a:ext cx="335" cy="354"/>
            </a:xfrm>
            <a:custGeom>
              <a:avLst/>
              <a:gdLst>
                <a:gd name="T0" fmla="*/ 202 w 335"/>
                <a:gd name="T1" fmla="*/ 0 h 354"/>
                <a:gd name="T2" fmla="*/ 335 w 335"/>
                <a:gd name="T3" fmla="*/ 354 h 354"/>
                <a:gd name="T4" fmla="*/ 267 w 335"/>
                <a:gd name="T5" fmla="*/ 354 h 354"/>
                <a:gd name="T6" fmla="*/ 237 w 335"/>
                <a:gd name="T7" fmla="*/ 266 h 354"/>
                <a:gd name="T8" fmla="*/ 96 w 335"/>
                <a:gd name="T9" fmla="*/ 266 h 354"/>
                <a:gd name="T10" fmla="*/ 67 w 335"/>
                <a:gd name="T11" fmla="*/ 354 h 354"/>
                <a:gd name="T12" fmla="*/ 0 w 335"/>
                <a:gd name="T13" fmla="*/ 354 h 354"/>
                <a:gd name="T14" fmla="*/ 133 w 335"/>
                <a:gd name="T15" fmla="*/ 0 h 354"/>
                <a:gd name="T16" fmla="*/ 202 w 335"/>
                <a:gd name="T17" fmla="*/ 0 h 354"/>
                <a:gd name="T18" fmla="*/ 165 w 335"/>
                <a:gd name="T19" fmla="*/ 66 h 354"/>
                <a:gd name="T20" fmla="*/ 112 w 335"/>
                <a:gd name="T21" fmla="*/ 214 h 354"/>
                <a:gd name="T22" fmla="*/ 218 w 335"/>
                <a:gd name="T23" fmla="*/ 214 h 354"/>
                <a:gd name="T24" fmla="*/ 167 w 335"/>
                <a:gd name="T25" fmla="*/ 66 h 354"/>
                <a:gd name="T26" fmla="*/ 165 w 335"/>
                <a:gd name="T27" fmla="*/ 66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54">
                  <a:moveTo>
                    <a:pt x="202" y="0"/>
                  </a:moveTo>
                  <a:lnTo>
                    <a:pt x="335" y="354"/>
                  </a:lnTo>
                  <a:lnTo>
                    <a:pt x="267" y="354"/>
                  </a:lnTo>
                  <a:lnTo>
                    <a:pt x="237" y="266"/>
                  </a:lnTo>
                  <a:lnTo>
                    <a:pt x="96" y="266"/>
                  </a:lnTo>
                  <a:lnTo>
                    <a:pt x="67" y="354"/>
                  </a:lnTo>
                  <a:lnTo>
                    <a:pt x="0" y="354"/>
                  </a:lnTo>
                  <a:lnTo>
                    <a:pt x="133" y="0"/>
                  </a:lnTo>
                  <a:lnTo>
                    <a:pt x="202" y="0"/>
                  </a:lnTo>
                  <a:close/>
                  <a:moveTo>
                    <a:pt x="165" y="66"/>
                  </a:moveTo>
                  <a:lnTo>
                    <a:pt x="112" y="214"/>
                  </a:lnTo>
                  <a:lnTo>
                    <a:pt x="218" y="214"/>
                  </a:lnTo>
                  <a:lnTo>
                    <a:pt x="167" y="66"/>
                  </a:lnTo>
                  <a:lnTo>
                    <a:pt x="165" y="6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1800"/>
            </a:p>
          </p:txBody>
        </p:sp>
        <p:sp>
          <p:nvSpPr>
            <p:cNvPr id="25" name="Freeform 23">
              <a:extLst>
                <a:ext uri="{FF2B5EF4-FFF2-40B4-BE49-F238E27FC236}">
                  <a16:creationId xmlns:a16="http://schemas.microsoft.com/office/drawing/2014/main" id="{03419E32-D223-42CF-8570-A04DBBECD413}"/>
                </a:ext>
              </a:extLst>
            </p:cNvPr>
            <p:cNvSpPr>
              <a:spLocks/>
            </p:cNvSpPr>
            <p:nvPr/>
          </p:nvSpPr>
          <p:spPr bwMode="auto">
            <a:xfrm>
              <a:off x="3651" y="883"/>
              <a:ext cx="213" cy="255"/>
            </a:xfrm>
            <a:custGeom>
              <a:avLst/>
              <a:gdLst>
                <a:gd name="T0" fmla="*/ 8 w 213"/>
                <a:gd name="T1" fmla="*/ 0 h 255"/>
                <a:gd name="T2" fmla="*/ 211 w 213"/>
                <a:gd name="T3" fmla="*/ 0 h 255"/>
                <a:gd name="T4" fmla="*/ 211 w 213"/>
                <a:gd name="T5" fmla="*/ 24 h 255"/>
                <a:gd name="T6" fmla="*/ 78 w 213"/>
                <a:gd name="T7" fmla="*/ 208 h 255"/>
                <a:gd name="T8" fmla="*/ 213 w 213"/>
                <a:gd name="T9" fmla="*/ 208 h 255"/>
                <a:gd name="T10" fmla="*/ 213 w 213"/>
                <a:gd name="T11" fmla="*/ 255 h 255"/>
                <a:gd name="T12" fmla="*/ 0 w 213"/>
                <a:gd name="T13" fmla="*/ 255 h 255"/>
                <a:gd name="T14" fmla="*/ 0 w 213"/>
                <a:gd name="T15" fmla="*/ 229 h 255"/>
                <a:gd name="T16" fmla="*/ 131 w 213"/>
                <a:gd name="T17" fmla="*/ 49 h 255"/>
                <a:gd name="T18" fmla="*/ 8 w 213"/>
                <a:gd name="T19" fmla="*/ 49 h 255"/>
                <a:gd name="T20" fmla="*/ 8 w 213"/>
                <a:gd name="T21"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3" h="255">
                  <a:moveTo>
                    <a:pt x="8" y="0"/>
                  </a:moveTo>
                  <a:lnTo>
                    <a:pt x="211" y="0"/>
                  </a:lnTo>
                  <a:lnTo>
                    <a:pt x="211" y="24"/>
                  </a:lnTo>
                  <a:lnTo>
                    <a:pt x="78" y="208"/>
                  </a:lnTo>
                  <a:lnTo>
                    <a:pt x="213" y="208"/>
                  </a:lnTo>
                  <a:lnTo>
                    <a:pt x="213" y="255"/>
                  </a:lnTo>
                  <a:lnTo>
                    <a:pt x="0" y="255"/>
                  </a:lnTo>
                  <a:lnTo>
                    <a:pt x="0" y="229"/>
                  </a:lnTo>
                  <a:lnTo>
                    <a:pt x="131" y="49"/>
                  </a:lnTo>
                  <a:lnTo>
                    <a:pt x="8" y="49"/>
                  </a:lnTo>
                  <a:lnTo>
                    <a:pt x="8"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1800"/>
            </a:p>
          </p:txBody>
        </p:sp>
        <p:sp>
          <p:nvSpPr>
            <p:cNvPr id="26" name="Freeform 24">
              <a:extLst>
                <a:ext uri="{FF2B5EF4-FFF2-40B4-BE49-F238E27FC236}">
                  <a16:creationId xmlns:a16="http://schemas.microsoft.com/office/drawing/2014/main" id="{396CCFB2-CF0D-482C-9CC8-0F73D26B9A1C}"/>
                </a:ext>
              </a:extLst>
            </p:cNvPr>
            <p:cNvSpPr>
              <a:spLocks/>
            </p:cNvSpPr>
            <p:nvPr/>
          </p:nvSpPr>
          <p:spPr bwMode="auto">
            <a:xfrm>
              <a:off x="3890" y="883"/>
              <a:ext cx="227" cy="260"/>
            </a:xfrm>
            <a:custGeom>
              <a:avLst/>
              <a:gdLst>
                <a:gd name="T0" fmla="*/ 111 w 111"/>
                <a:gd name="T1" fmla="*/ 0 h 126"/>
                <a:gd name="T2" fmla="*/ 111 w 111"/>
                <a:gd name="T3" fmla="*/ 124 h 126"/>
                <a:gd name="T4" fmla="*/ 81 w 111"/>
                <a:gd name="T5" fmla="*/ 124 h 126"/>
                <a:gd name="T6" fmla="*/ 81 w 111"/>
                <a:gd name="T7" fmla="*/ 108 h 126"/>
                <a:gd name="T8" fmla="*/ 81 w 111"/>
                <a:gd name="T9" fmla="*/ 108 h 126"/>
                <a:gd name="T10" fmla="*/ 66 w 111"/>
                <a:gd name="T11" fmla="*/ 121 h 126"/>
                <a:gd name="T12" fmla="*/ 44 w 111"/>
                <a:gd name="T13" fmla="*/ 126 h 126"/>
                <a:gd name="T14" fmla="*/ 11 w 111"/>
                <a:gd name="T15" fmla="*/ 114 h 126"/>
                <a:gd name="T16" fmla="*/ 0 w 111"/>
                <a:gd name="T17" fmla="*/ 76 h 126"/>
                <a:gd name="T18" fmla="*/ 0 w 111"/>
                <a:gd name="T19" fmla="*/ 0 h 126"/>
                <a:gd name="T20" fmla="*/ 29 w 111"/>
                <a:gd name="T21" fmla="*/ 0 h 126"/>
                <a:gd name="T22" fmla="*/ 29 w 111"/>
                <a:gd name="T23" fmla="*/ 72 h 126"/>
                <a:gd name="T24" fmla="*/ 35 w 111"/>
                <a:gd name="T25" fmla="*/ 96 h 126"/>
                <a:gd name="T26" fmla="*/ 54 w 111"/>
                <a:gd name="T27" fmla="*/ 104 h 126"/>
                <a:gd name="T28" fmla="*/ 74 w 111"/>
                <a:gd name="T29" fmla="*/ 95 h 126"/>
                <a:gd name="T30" fmla="*/ 81 w 111"/>
                <a:gd name="T31" fmla="*/ 72 h 126"/>
                <a:gd name="T32" fmla="*/ 81 w 111"/>
                <a:gd name="T33" fmla="*/ 0 h 126"/>
                <a:gd name="T34" fmla="*/ 111 w 111"/>
                <a:gd name="T35"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1" h="126">
                  <a:moveTo>
                    <a:pt x="111" y="0"/>
                  </a:moveTo>
                  <a:cubicBezTo>
                    <a:pt x="111" y="124"/>
                    <a:pt x="111" y="124"/>
                    <a:pt x="111" y="124"/>
                  </a:cubicBezTo>
                  <a:cubicBezTo>
                    <a:pt x="81" y="124"/>
                    <a:pt x="81" y="124"/>
                    <a:pt x="81" y="124"/>
                  </a:cubicBezTo>
                  <a:cubicBezTo>
                    <a:pt x="81" y="108"/>
                    <a:pt x="81" y="108"/>
                    <a:pt x="81" y="108"/>
                  </a:cubicBezTo>
                  <a:cubicBezTo>
                    <a:pt x="81" y="108"/>
                    <a:pt x="81" y="108"/>
                    <a:pt x="81" y="108"/>
                  </a:cubicBezTo>
                  <a:cubicBezTo>
                    <a:pt x="77" y="114"/>
                    <a:pt x="72" y="118"/>
                    <a:pt x="66" y="121"/>
                  </a:cubicBezTo>
                  <a:cubicBezTo>
                    <a:pt x="59" y="124"/>
                    <a:pt x="52" y="126"/>
                    <a:pt x="44" y="126"/>
                  </a:cubicBezTo>
                  <a:cubicBezTo>
                    <a:pt x="29" y="126"/>
                    <a:pt x="18" y="122"/>
                    <a:pt x="11" y="114"/>
                  </a:cubicBezTo>
                  <a:cubicBezTo>
                    <a:pt x="3" y="106"/>
                    <a:pt x="0" y="93"/>
                    <a:pt x="0" y="76"/>
                  </a:cubicBezTo>
                  <a:cubicBezTo>
                    <a:pt x="0" y="0"/>
                    <a:pt x="0" y="0"/>
                    <a:pt x="0" y="0"/>
                  </a:cubicBezTo>
                  <a:cubicBezTo>
                    <a:pt x="29" y="0"/>
                    <a:pt x="29" y="0"/>
                    <a:pt x="29" y="0"/>
                  </a:cubicBezTo>
                  <a:cubicBezTo>
                    <a:pt x="29" y="72"/>
                    <a:pt x="29" y="72"/>
                    <a:pt x="29" y="72"/>
                  </a:cubicBezTo>
                  <a:cubicBezTo>
                    <a:pt x="29" y="83"/>
                    <a:pt x="31" y="91"/>
                    <a:pt x="35" y="96"/>
                  </a:cubicBezTo>
                  <a:cubicBezTo>
                    <a:pt x="40" y="101"/>
                    <a:pt x="46" y="104"/>
                    <a:pt x="54" y="104"/>
                  </a:cubicBezTo>
                  <a:cubicBezTo>
                    <a:pt x="62" y="104"/>
                    <a:pt x="69" y="101"/>
                    <a:pt x="74" y="95"/>
                  </a:cubicBezTo>
                  <a:cubicBezTo>
                    <a:pt x="79" y="89"/>
                    <a:pt x="81" y="82"/>
                    <a:pt x="81" y="72"/>
                  </a:cubicBezTo>
                  <a:cubicBezTo>
                    <a:pt x="81" y="0"/>
                    <a:pt x="81" y="0"/>
                    <a:pt x="81" y="0"/>
                  </a:cubicBezTo>
                  <a:lnTo>
                    <a:pt x="111"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1800"/>
            </a:p>
          </p:txBody>
        </p:sp>
        <p:sp>
          <p:nvSpPr>
            <p:cNvPr id="27" name="Freeform 25">
              <a:extLst>
                <a:ext uri="{FF2B5EF4-FFF2-40B4-BE49-F238E27FC236}">
                  <a16:creationId xmlns:a16="http://schemas.microsoft.com/office/drawing/2014/main" id="{ED5C5BC4-DDF6-44C2-8C5B-5F930A4D5B68}"/>
                </a:ext>
              </a:extLst>
            </p:cNvPr>
            <p:cNvSpPr>
              <a:spLocks/>
            </p:cNvSpPr>
            <p:nvPr/>
          </p:nvSpPr>
          <p:spPr bwMode="auto">
            <a:xfrm>
              <a:off x="4172" y="879"/>
              <a:ext cx="147" cy="259"/>
            </a:xfrm>
            <a:custGeom>
              <a:avLst/>
              <a:gdLst>
                <a:gd name="T0" fmla="*/ 61 w 72"/>
                <a:gd name="T1" fmla="*/ 0 h 126"/>
                <a:gd name="T2" fmla="*/ 67 w 72"/>
                <a:gd name="T3" fmla="*/ 1 h 126"/>
                <a:gd name="T4" fmla="*/ 72 w 72"/>
                <a:gd name="T5" fmla="*/ 2 h 126"/>
                <a:gd name="T6" fmla="*/ 72 w 72"/>
                <a:gd name="T7" fmla="*/ 32 h 126"/>
                <a:gd name="T8" fmla="*/ 65 w 72"/>
                <a:gd name="T9" fmla="*/ 28 h 126"/>
                <a:gd name="T10" fmla="*/ 54 w 72"/>
                <a:gd name="T11" fmla="*/ 27 h 126"/>
                <a:gd name="T12" fmla="*/ 36 w 72"/>
                <a:gd name="T13" fmla="*/ 36 h 126"/>
                <a:gd name="T14" fmla="*/ 29 w 72"/>
                <a:gd name="T15" fmla="*/ 64 h 126"/>
                <a:gd name="T16" fmla="*/ 29 w 72"/>
                <a:gd name="T17" fmla="*/ 126 h 126"/>
                <a:gd name="T18" fmla="*/ 0 w 72"/>
                <a:gd name="T19" fmla="*/ 126 h 126"/>
                <a:gd name="T20" fmla="*/ 0 w 72"/>
                <a:gd name="T21" fmla="*/ 2 h 126"/>
                <a:gd name="T22" fmla="*/ 29 w 72"/>
                <a:gd name="T23" fmla="*/ 2 h 126"/>
                <a:gd name="T24" fmla="*/ 29 w 72"/>
                <a:gd name="T25" fmla="*/ 22 h 126"/>
                <a:gd name="T26" fmla="*/ 29 w 72"/>
                <a:gd name="T27" fmla="*/ 22 h 126"/>
                <a:gd name="T28" fmla="*/ 41 w 72"/>
                <a:gd name="T29" fmla="*/ 6 h 126"/>
                <a:gd name="T30" fmla="*/ 61 w 72"/>
                <a:gd name="T31"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2" h="126">
                  <a:moveTo>
                    <a:pt x="61" y="0"/>
                  </a:moveTo>
                  <a:cubicBezTo>
                    <a:pt x="63" y="0"/>
                    <a:pt x="65" y="1"/>
                    <a:pt x="67" y="1"/>
                  </a:cubicBezTo>
                  <a:cubicBezTo>
                    <a:pt x="69" y="1"/>
                    <a:pt x="70" y="2"/>
                    <a:pt x="72" y="2"/>
                  </a:cubicBezTo>
                  <a:cubicBezTo>
                    <a:pt x="72" y="32"/>
                    <a:pt x="72" y="32"/>
                    <a:pt x="72" y="32"/>
                  </a:cubicBezTo>
                  <a:cubicBezTo>
                    <a:pt x="70" y="31"/>
                    <a:pt x="68" y="29"/>
                    <a:pt x="65" y="28"/>
                  </a:cubicBezTo>
                  <a:cubicBezTo>
                    <a:pt x="62" y="27"/>
                    <a:pt x="58" y="27"/>
                    <a:pt x="54" y="27"/>
                  </a:cubicBezTo>
                  <a:cubicBezTo>
                    <a:pt x="47" y="27"/>
                    <a:pt x="41" y="30"/>
                    <a:pt x="36" y="36"/>
                  </a:cubicBezTo>
                  <a:cubicBezTo>
                    <a:pt x="31" y="42"/>
                    <a:pt x="29" y="51"/>
                    <a:pt x="29" y="64"/>
                  </a:cubicBezTo>
                  <a:cubicBezTo>
                    <a:pt x="29" y="126"/>
                    <a:pt x="29" y="126"/>
                    <a:pt x="29" y="126"/>
                  </a:cubicBezTo>
                  <a:cubicBezTo>
                    <a:pt x="0" y="126"/>
                    <a:pt x="0" y="126"/>
                    <a:pt x="0" y="126"/>
                  </a:cubicBezTo>
                  <a:cubicBezTo>
                    <a:pt x="0" y="2"/>
                    <a:pt x="0" y="2"/>
                    <a:pt x="0" y="2"/>
                  </a:cubicBezTo>
                  <a:cubicBezTo>
                    <a:pt x="29" y="2"/>
                    <a:pt x="29" y="2"/>
                    <a:pt x="29" y="2"/>
                  </a:cubicBezTo>
                  <a:cubicBezTo>
                    <a:pt x="29" y="22"/>
                    <a:pt x="29" y="22"/>
                    <a:pt x="29" y="22"/>
                  </a:cubicBezTo>
                  <a:cubicBezTo>
                    <a:pt x="29" y="22"/>
                    <a:pt x="29" y="22"/>
                    <a:pt x="29" y="22"/>
                  </a:cubicBezTo>
                  <a:cubicBezTo>
                    <a:pt x="32" y="15"/>
                    <a:pt x="36" y="10"/>
                    <a:pt x="41" y="6"/>
                  </a:cubicBezTo>
                  <a:cubicBezTo>
                    <a:pt x="47" y="2"/>
                    <a:pt x="53" y="0"/>
                    <a:pt x="61"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1800"/>
            </a:p>
          </p:txBody>
        </p:sp>
        <p:sp>
          <p:nvSpPr>
            <p:cNvPr id="28" name="Freeform 26">
              <a:extLst>
                <a:ext uri="{FF2B5EF4-FFF2-40B4-BE49-F238E27FC236}">
                  <a16:creationId xmlns:a16="http://schemas.microsoft.com/office/drawing/2014/main" id="{633BBD4B-C10D-4906-960A-BEFCC4CDC05A}"/>
                </a:ext>
              </a:extLst>
            </p:cNvPr>
            <p:cNvSpPr>
              <a:spLocks noEditPoints="1"/>
            </p:cNvSpPr>
            <p:nvPr/>
          </p:nvSpPr>
          <p:spPr bwMode="auto">
            <a:xfrm>
              <a:off x="4321" y="879"/>
              <a:ext cx="233" cy="266"/>
            </a:xfrm>
            <a:custGeom>
              <a:avLst/>
              <a:gdLst>
                <a:gd name="T0" fmla="*/ 104 w 114"/>
                <a:gd name="T1" fmla="*/ 95 h 129"/>
                <a:gd name="T2" fmla="*/ 104 w 114"/>
                <a:gd name="T3" fmla="*/ 119 h 129"/>
                <a:gd name="T4" fmla="*/ 85 w 114"/>
                <a:gd name="T5" fmla="*/ 127 h 129"/>
                <a:gd name="T6" fmla="*/ 60 w 114"/>
                <a:gd name="T7" fmla="*/ 129 h 129"/>
                <a:gd name="T8" fmla="*/ 16 w 114"/>
                <a:gd name="T9" fmla="*/ 113 h 129"/>
                <a:gd name="T10" fmla="*/ 0 w 114"/>
                <a:gd name="T11" fmla="*/ 66 h 129"/>
                <a:gd name="T12" fmla="*/ 17 w 114"/>
                <a:gd name="T13" fmla="*/ 19 h 129"/>
                <a:gd name="T14" fmla="*/ 59 w 114"/>
                <a:gd name="T15" fmla="*/ 0 h 129"/>
                <a:gd name="T16" fmla="*/ 99 w 114"/>
                <a:gd name="T17" fmla="*/ 16 h 129"/>
                <a:gd name="T18" fmla="*/ 114 w 114"/>
                <a:gd name="T19" fmla="*/ 59 h 129"/>
                <a:gd name="T20" fmla="*/ 114 w 114"/>
                <a:gd name="T21" fmla="*/ 73 h 129"/>
                <a:gd name="T22" fmla="*/ 29 w 114"/>
                <a:gd name="T23" fmla="*/ 73 h 129"/>
                <a:gd name="T24" fmla="*/ 41 w 114"/>
                <a:gd name="T25" fmla="*/ 99 h 129"/>
                <a:gd name="T26" fmla="*/ 67 w 114"/>
                <a:gd name="T27" fmla="*/ 107 h 129"/>
                <a:gd name="T28" fmla="*/ 87 w 114"/>
                <a:gd name="T29" fmla="*/ 104 h 129"/>
                <a:gd name="T30" fmla="*/ 104 w 114"/>
                <a:gd name="T31" fmla="*/ 95 h 129"/>
                <a:gd name="T32" fmla="*/ 85 w 114"/>
                <a:gd name="T33" fmla="*/ 52 h 129"/>
                <a:gd name="T34" fmla="*/ 78 w 114"/>
                <a:gd name="T35" fmla="*/ 30 h 129"/>
                <a:gd name="T36" fmla="*/ 59 w 114"/>
                <a:gd name="T37" fmla="*/ 22 h 129"/>
                <a:gd name="T38" fmla="*/ 41 w 114"/>
                <a:gd name="T39" fmla="*/ 30 h 129"/>
                <a:gd name="T40" fmla="*/ 30 w 114"/>
                <a:gd name="T41" fmla="*/ 52 h 129"/>
                <a:gd name="T42" fmla="*/ 85 w 114"/>
                <a:gd name="T43" fmla="*/ 5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29">
                  <a:moveTo>
                    <a:pt x="104" y="95"/>
                  </a:moveTo>
                  <a:cubicBezTo>
                    <a:pt x="104" y="119"/>
                    <a:pt x="104" y="119"/>
                    <a:pt x="104" y="119"/>
                  </a:cubicBezTo>
                  <a:cubicBezTo>
                    <a:pt x="99" y="122"/>
                    <a:pt x="92" y="125"/>
                    <a:pt x="85" y="127"/>
                  </a:cubicBezTo>
                  <a:cubicBezTo>
                    <a:pt x="77" y="128"/>
                    <a:pt x="69" y="129"/>
                    <a:pt x="60" y="129"/>
                  </a:cubicBezTo>
                  <a:cubicBezTo>
                    <a:pt x="41" y="129"/>
                    <a:pt x="26" y="124"/>
                    <a:pt x="16" y="113"/>
                  </a:cubicBezTo>
                  <a:cubicBezTo>
                    <a:pt x="5" y="101"/>
                    <a:pt x="0" y="86"/>
                    <a:pt x="0" y="66"/>
                  </a:cubicBezTo>
                  <a:cubicBezTo>
                    <a:pt x="0" y="47"/>
                    <a:pt x="6" y="31"/>
                    <a:pt x="17" y="19"/>
                  </a:cubicBezTo>
                  <a:cubicBezTo>
                    <a:pt x="28" y="6"/>
                    <a:pt x="42" y="0"/>
                    <a:pt x="59" y="0"/>
                  </a:cubicBezTo>
                  <a:cubicBezTo>
                    <a:pt x="76" y="0"/>
                    <a:pt x="90" y="5"/>
                    <a:pt x="99" y="16"/>
                  </a:cubicBezTo>
                  <a:cubicBezTo>
                    <a:pt x="109" y="26"/>
                    <a:pt x="114" y="41"/>
                    <a:pt x="114" y="59"/>
                  </a:cubicBezTo>
                  <a:cubicBezTo>
                    <a:pt x="114" y="73"/>
                    <a:pt x="114" y="73"/>
                    <a:pt x="114" y="73"/>
                  </a:cubicBezTo>
                  <a:cubicBezTo>
                    <a:pt x="29" y="73"/>
                    <a:pt x="29" y="73"/>
                    <a:pt x="29" y="73"/>
                  </a:cubicBezTo>
                  <a:cubicBezTo>
                    <a:pt x="30" y="86"/>
                    <a:pt x="34" y="94"/>
                    <a:pt x="41" y="99"/>
                  </a:cubicBezTo>
                  <a:cubicBezTo>
                    <a:pt x="47" y="104"/>
                    <a:pt x="56" y="107"/>
                    <a:pt x="67" y="107"/>
                  </a:cubicBezTo>
                  <a:cubicBezTo>
                    <a:pt x="74" y="107"/>
                    <a:pt x="80" y="106"/>
                    <a:pt x="87" y="104"/>
                  </a:cubicBezTo>
                  <a:cubicBezTo>
                    <a:pt x="93" y="101"/>
                    <a:pt x="99" y="99"/>
                    <a:pt x="104" y="95"/>
                  </a:cubicBezTo>
                  <a:close/>
                  <a:moveTo>
                    <a:pt x="85" y="52"/>
                  </a:moveTo>
                  <a:cubicBezTo>
                    <a:pt x="85" y="42"/>
                    <a:pt x="83" y="35"/>
                    <a:pt x="78" y="30"/>
                  </a:cubicBezTo>
                  <a:cubicBezTo>
                    <a:pt x="74" y="25"/>
                    <a:pt x="68" y="22"/>
                    <a:pt x="59" y="22"/>
                  </a:cubicBezTo>
                  <a:cubicBezTo>
                    <a:pt x="52" y="22"/>
                    <a:pt x="46" y="25"/>
                    <a:pt x="41" y="30"/>
                  </a:cubicBezTo>
                  <a:cubicBezTo>
                    <a:pt x="35" y="35"/>
                    <a:pt x="31" y="42"/>
                    <a:pt x="30" y="52"/>
                  </a:cubicBezTo>
                  <a:lnTo>
                    <a:pt x="85" y="5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1800"/>
            </a:p>
          </p:txBody>
        </p:sp>
        <p:sp>
          <p:nvSpPr>
            <p:cNvPr id="29" name="Freeform 27">
              <a:extLst>
                <a:ext uri="{FF2B5EF4-FFF2-40B4-BE49-F238E27FC236}">
                  <a16:creationId xmlns:a16="http://schemas.microsoft.com/office/drawing/2014/main" id="{354B65B7-9C63-4CE4-B430-4A27761B47F6}"/>
                </a:ext>
              </a:extLst>
            </p:cNvPr>
            <p:cNvSpPr>
              <a:spLocks noEditPoints="1"/>
            </p:cNvSpPr>
            <p:nvPr/>
          </p:nvSpPr>
          <p:spPr bwMode="auto">
            <a:xfrm>
              <a:off x="1192" y="757"/>
              <a:ext cx="1996" cy="388"/>
            </a:xfrm>
            <a:custGeom>
              <a:avLst/>
              <a:gdLst>
                <a:gd name="T0" fmla="*/ 157 w 977"/>
                <a:gd name="T1" fmla="*/ 185 h 188"/>
                <a:gd name="T2" fmla="*/ 103 w 977"/>
                <a:gd name="T3" fmla="*/ 185 h 188"/>
                <a:gd name="T4" fmla="*/ 28 w 977"/>
                <a:gd name="T5" fmla="*/ 50 h 188"/>
                <a:gd name="T6" fmla="*/ 0 w 977"/>
                <a:gd name="T7" fmla="*/ 13 h 188"/>
                <a:gd name="T8" fmla="*/ 94 w 977"/>
                <a:gd name="T9" fmla="*/ 141 h 188"/>
                <a:gd name="T10" fmla="*/ 212 w 977"/>
                <a:gd name="T11" fmla="*/ 26 h 188"/>
                <a:gd name="T12" fmla="*/ 243 w 977"/>
                <a:gd name="T13" fmla="*/ 14 h 188"/>
                <a:gd name="T14" fmla="*/ 230 w 977"/>
                <a:gd name="T15" fmla="*/ 42 h 188"/>
                <a:gd name="T16" fmla="*/ 245 w 977"/>
                <a:gd name="T17" fmla="*/ 61 h 188"/>
                <a:gd name="T18" fmla="*/ 215 w 977"/>
                <a:gd name="T19" fmla="*/ 61 h 188"/>
                <a:gd name="T20" fmla="*/ 347 w 977"/>
                <a:gd name="T21" fmla="*/ 161 h 188"/>
                <a:gd name="T22" fmla="*/ 346 w 977"/>
                <a:gd name="T23" fmla="*/ 186 h 188"/>
                <a:gd name="T24" fmla="*/ 265 w 977"/>
                <a:gd name="T25" fmla="*/ 127 h 188"/>
                <a:gd name="T26" fmla="*/ 349 w 977"/>
                <a:gd name="T27" fmla="*/ 60 h 188"/>
                <a:gd name="T28" fmla="*/ 348 w 977"/>
                <a:gd name="T29" fmla="*/ 86 h 188"/>
                <a:gd name="T30" fmla="*/ 295 w 977"/>
                <a:gd name="T31" fmla="*/ 124 h 188"/>
                <a:gd name="T32" fmla="*/ 445 w 977"/>
                <a:gd name="T33" fmla="*/ 59 h 188"/>
                <a:gd name="T34" fmla="*/ 456 w 977"/>
                <a:gd name="T35" fmla="*/ 91 h 188"/>
                <a:gd name="T36" fmla="*/ 420 w 977"/>
                <a:gd name="T37" fmla="*/ 95 h 188"/>
                <a:gd name="T38" fmla="*/ 384 w 977"/>
                <a:gd name="T39" fmla="*/ 185 h 188"/>
                <a:gd name="T40" fmla="*/ 413 w 977"/>
                <a:gd name="T41" fmla="*/ 81 h 188"/>
                <a:gd name="T42" fmla="*/ 445 w 977"/>
                <a:gd name="T43" fmla="*/ 59 h 188"/>
                <a:gd name="T44" fmla="*/ 523 w 977"/>
                <a:gd name="T45" fmla="*/ 59 h 188"/>
                <a:gd name="T46" fmla="*/ 567 w 977"/>
                <a:gd name="T47" fmla="*/ 171 h 188"/>
                <a:gd name="T48" fmla="*/ 457 w 977"/>
                <a:gd name="T49" fmla="*/ 125 h 188"/>
                <a:gd name="T50" fmla="*/ 522 w 977"/>
                <a:gd name="T51" fmla="*/ 164 h 188"/>
                <a:gd name="T52" fmla="*/ 546 w 977"/>
                <a:gd name="T53" fmla="*/ 93 h 188"/>
                <a:gd name="T54" fmla="*/ 488 w 977"/>
                <a:gd name="T55" fmla="*/ 124 h 188"/>
                <a:gd name="T56" fmla="*/ 650 w 977"/>
                <a:gd name="T57" fmla="*/ 113 h 188"/>
                <a:gd name="T58" fmla="*/ 668 w 977"/>
                <a:gd name="T59" fmla="*/ 178 h 188"/>
                <a:gd name="T60" fmla="*/ 599 w 977"/>
                <a:gd name="T61" fmla="*/ 182 h 188"/>
                <a:gd name="T62" fmla="*/ 632 w 977"/>
                <a:gd name="T63" fmla="*/ 165 h 188"/>
                <a:gd name="T64" fmla="*/ 647 w 977"/>
                <a:gd name="T65" fmla="*/ 143 h 188"/>
                <a:gd name="T66" fmla="*/ 599 w 977"/>
                <a:gd name="T67" fmla="*/ 97 h 188"/>
                <a:gd name="T68" fmla="*/ 661 w 977"/>
                <a:gd name="T69" fmla="*/ 60 h 188"/>
                <a:gd name="T70" fmla="*/ 661 w 977"/>
                <a:gd name="T71" fmla="*/ 85 h 188"/>
                <a:gd name="T72" fmla="*/ 628 w 977"/>
                <a:gd name="T73" fmla="*/ 94 h 188"/>
                <a:gd name="T74" fmla="*/ 759 w 977"/>
                <a:gd name="T75" fmla="*/ 59 h 188"/>
                <a:gd name="T76" fmla="*/ 804 w 977"/>
                <a:gd name="T77" fmla="*/ 171 h 188"/>
                <a:gd name="T78" fmla="*/ 694 w 977"/>
                <a:gd name="T79" fmla="*/ 125 h 188"/>
                <a:gd name="T80" fmla="*/ 758 w 977"/>
                <a:gd name="T81" fmla="*/ 164 h 188"/>
                <a:gd name="T82" fmla="*/ 782 w 977"/>
                <a:gd name="T83" fmla="*/ 93 h 188"/>
                <a:gd name="T84" fmla="*/ 724 w 977"/>
                <a:gd name="T85" fmla="*/ 124 h 188"/>
                <a:gd name="T86" fmla="*/ 874 w 977"/>
                <a:gd name="T87" fmla="*/ 185 h 188"/>
                <a:gd name="T88" fmla="*/ 824 w 977"/>
                <a:gd name="T89" fmla="*/ 85 h 188"/>
                <a:gd name="T90" fmla="*/ 845 w 977"/>
                <a:gd name="T91" fmla="*/ 44 h 188"/>
                <a:gd name="T92" fmla="*/ 900 w 977"/>
                <a:gd name="T93" fmla="*/ 0 h 188"/>
                <a:gd name="T94" fmla="*/ 902 w 977"/>
                <a:gd name="T95" fmla="*/ 25 h 188"/>
                <a:gd name="T96" fmla="*/ 874 w 977"/>
                <a:gd name="T97" fmla="*/ 47 h 188"/>
                <a:gd name="T98" fmla="*/ 918 w 977"/>
                <a:gd name="T99" fmla="*/ 34 h 188"/>
                <a:gd name="T100" fmla="*/ 977 w 977"/>
                <a:gd name="T101" fmla="*/ 61 h 188"/>
                <a:gd name="T102" fmla="*/ 947 w 977"/>
                <a:gd name="T103" fmla="*/ 143 h 188"/>
                <a:gd name="T104" fmla="*/ 970 w 977"/>
                <a:gd name="T105" fmla="*/ 163 h 188"/>
                <a:gd name="T106" fmla="*/ 967 w 977"/>
                <a:gd name="T107" fmla="*/ 187 h 188"/>
                <a:gd name="T108" fmla="*/ 918 w 977"/>
                <a:gd name="T109" fmla="*/ 149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77" h="188">
                  <a:moveTo>
                    <a:pt x="187" y="13"/>
                  </a:moveTo>
                  <a:cubicBezTo>
                    <a:pt x="187" y="185"/>
                    <a:pt x="187" y="185"/>
                    <a:pt x="187" y="185"/>
                  </a:cubicBezTo>
                  <a:cubicBezTo>
                    <a:pt x="157" y="185"/>
                    <a:pt x="157" y="185"/>
                    <a:pt x="157" y="185"/>
                  </a:cubicBezTo>
                  <a:cubicBezTo>
                    <a:pt x="157" y="50"/>
                    <a:pt x="157" y="50"/>
                    <a:pt x="157" y="50"/>
                  </a:cubicBezTo>
                  <a:cubicBezTo>
                    <a:pt x="157" y="50"/>
                    <a:pt x="157" y="50"/>
                    <a:pt x="157" y="50"/>
                  </a:cubicBezTo>
                  <a:cubicBezTo>
                    <a:pt x="103" y="185"/>
                    <a:pt x="103" y="185"/>
                    <a:pt x="103" y="185"/>
                  </a:cubicBezTo>
                  <a:cubicBezTo>
                    <a:pt x="83" y="185"/>
                    <a:pt x="83" y="185"/>
                    <a:pt x="83" y="185"/>
                  </a:cubicBezTo>
                  <a:cubicBezTo>
                    <a:pt x="28" y="50"/>
                    <a:pt x="28" y="50"/>
                    <a:pt x="28" y="50"/>
                  </a:cubicBezTo>
                  <a:cubicBezTo>
                    <a:pt x="28" y="50"/>
                    <a:pt x="28" y="50"/>
                    <a:pt x="28" y="50"/>
                  </a:cubicBezTo>
                  <a:cubicBezTo>
                    <a:pt x="28" y="185"/>
                    <a:pt x="28" y="185"/>
                    <a:pt x="28" y="185"/>
                  </a:cubicBezTo>
                  <a:cubicBezTo>
                    <a:pt x="0" y="185"/>
                    <a:pt x="0" y="185"/>
                    <a:pt x="0" y="185"/>
                  </a:cubicBezTo>
                  <a:cubicBezTo>
                    <a:pt x="0" y="13"/>
                    <a:pt x="0" y="13"/>
                    <a:pt x="0" y="13"/>
                  </a:cubicBezTo>
                  <a:cubicBezTo>
                    <a:pt x="43" y="13"/>
                    <a:pt x="43" y="13"/>
                    <a:pt x="43" y="13"/>
                  </a:cubicBezTo>
                  <a:cubicBezTo>
                    <a:pt x="93" y="141"/>
                    <a:pt x="93" y="141"/>
                    <a:pt x="93" y="141"/>
                  </a:cubicBezTo>
                  <a:cubicBezTo>
                    <a:pt x="94" y="141"/>
                    <a:pt x="94" y="141"/>
                    <a:pt x="94" y="141"/>
                  </a:cubicBezTo>
                  <a:cubicBezTo>
                    <a:pt x="146" y="13"/>
                    <a:pt x="146" y="13"/>
                    <a:pt x="146" y="13"/>
                  </a:cubicBezTo>
                  <a:lnTo>
                    <a:pt x="187" y="13"/>
                  </a:lnTo>
                  <a:close/>
                  <a:moveTo>
                    <a:pt x="212" y="26"/>
                  </a:moveTo>
                  <a:cubicBezTo>
                    <a:pt x="212" y="21"/>
                    <a:pt x="214" y="17"/>
                    <a:pt x="218" y="14"/>
                  </a:cubicBezTo>
                  <a:cubicBezTo>
                    <a:pt x="221" y="10"/>
                    <a:pt x="225" y="9"/>
                    <a:pt x="230" y="9"/>
                  </a:cubicBezTo>
                  <a:cubicBezTo>
                    <a:pt x="235" y="9"/>
                    <a:pt x="240" y="10"/>
                    <a:pt x="243" y="14"/>
                  </a:cubicBezTo>
                  <a:cubicBezTo>
                    <a:pt x="246" y="17"/>
                    <a:pt x="248" y="21"/>
                    <a:pt x="248" y="26"/>
                  </a:cubicBezTo>
                  <a:cubicBezTo>
                    <a:pt x="248" y="30"/>
                    <a:pt x="246" y="34"/>
                    <a:pt x="243" y="38"/>
                  </a:cubicBezTo>
                  <a:cubicBezTo>
                    <a:pt x="239" y="41"/>
                    <a:pt x="235" y="42"/>
                    <a:pt x="230" y="42"/>
                  </a:cubicBezTo>
                  <a:cubicBezTo>
                    <a:pt x="225" y="42"/>
                    <a:pt x="221" y="41"/>
                    <a:pt x="218" y="38"/>
                  </a:cubicBezTo>
                  <a:cubicBezTo>
                    <a:pt x="214" y="34"/>
                    <a:pt x="212" y="30"/>
                    <a:pt x="212" y="26"/>
                  </a:cubicBezTo>
                  <a:close/>
                  <a:moveTo>
                    <a:pt x="245" y="61"/>
                  </a:moveTo>
                  <a:cubicBezTo>
                    <a:pt x="245" y="185"/>
                    <a:pt x="245" y="185"/>
                    <a:pt x="245" y="185"/>
                  </a:cubicBezTo>
                  <a:cubicBezTo>
                    <a:pt x="215" y="185"/>
                    <a:pt x="215" y="185"/>
                    <a:pt x="215" y="185"/>
                  </a:cubicBezTo>
                  <a:cubicBezTo>
                    <a:pt x="215" y="61"/>
                    <a:pt x="215" y="61"/>
                    <a:pt x="215" y="61"/>
                  </a:cubicBezTo>
                  <a:lnTo>
                    <a:pt x="245" y="61"/>
                  </a:lnTo>
                  <a:close/>
                  <a:moveTo>
                    <a:pt x="333" y="164"/>
                  </a:moveTo>
                  <a:cubicBezTo>
                    <a:pt x="337" y="164"/>
                    <a:pt x="342" y="163"/>
                    <a:pt x="347" y="161"/>
                  </a:cubicBezTo>
                  <a:cubicBezTo>
                    <a:pt x="353" y="159"/>
                    <a:pt x="357" y="156"/>
                    <a:pt x="362" y="153"/>
                  </a:cubicBezTo>
                  <a:cubicBezTo>
                    <a:pt x="362" y="180"/>
                    <a:pt x="362" y="180"/>
                    <a:pt x="362" y="180"/>
                  </a:cubicBezTo>
                  <a:cubicBezTo>
                    <a:pt x="357" y="183"/>
                    <a:pt x="352" y="185"/>
                    <a:pt x="346" y="186"/>
                  </a:cubicBezTo>
                  <a:cubicBezTo>
                    <a:pt x="340" y="188"/>
                    <a:pt x="334" y="188"/>
                    <a:pt x="327" y="188"/>
                  </a:cubicBezTo>
                  <a:cubicBezTo>
                    <a:pt x="308" y="188"/>
                    <a:pt x="294" y="183"/>
                    <a:pt x="282" y="171"/>
                  </a:cubicBezTo>
                  <a:cubicBezTo>
                    <a:pt x="271" y="160"/>
                    <a:pt x="265" y="145"/>
                    <a:pt x="265" y="127"/>
                  </a:cubicBezTo>
                  <a:cubicBezTo>
                    <a:pt x="265" y="107"/>
                    <a:pt x="271" y="91"/>
                    <a:pt x="282" y="78"/>
                  </a:cubicBezTo>
                  <a:cubicBezTo>
                    <a:pt x="294" y="65"/>
                    <a:pt x="311" y="58"/>
                    <a:pt x="332" y="58"/>
                  </a:cubicBezTo>
                  <a:cubicBezTo>
                    <a:pt x="337" y="58"/>
                    <a:pt x="343" y="59"/>
                    <a:pt x="349" y="60"/>
                  </a:cubicBezTo>
                  <a:cubicBezTo>
                    <a:pt x="354" y="62"/>
                    <a:pt x="359" y="64"/>
                    <a:pt x="362" y="65"/>
                  </a:cubicBezTo>
                  <a:cubicBezTo>
                    <a:pt x="362" y="93"/>
                    <a:pt x="362" y="93"/>
                    <a:pt x="362" y="93"/>
                  </a:cubicBezTo>
                  <a:cubicBezTo>
                    <a:pt x="357" y="90"/>
                    <a:pt x="353" y="87"/>
                    <a:pt x="348" y="86"/>
                  </a:cubicBezTo>
                  <a:cubicBezTo>
                    <a:pt x="343" y="84"/>
                    <a:pt x="339" y="83"/>
                    <a:pt x="334" y="83"/>
                  </a:cubicBezTo>
                  <a:cubicBezTo>
                    <a:pt x="322" y="83"/>
                    <a:pt x="313" y="87"/>
                    <a:pt x="306" y="94"/>
                  </a:cubicBezTo>
                  <a:cubicBezTo>
                    <a:pt x="299" y="102"/>
                    <a:pt x="295" y="112"/>
                    <a:pt x="295" y="124"/>
                  </a:cubicBezTo>
                  <a:cubicBezTo>
                    <a:pt x="295" y="137"/>
                    <a:pt x="299" y="147"/>
                    <a:pt x="305" y="154"/>
                  </a:cubicBezTo>
                  <a:cubicBezTo>
                    <a:pt x="312" y="161"/>
                    <a:pt x="321" y="164"/>
                    <a:pt x="333" y="164"/>
                  </a:cubicBezTo>
                  <a:close/>
                  <a:moveTo>
                    <a:pt x="445" y="59"/>
                  </a:moveTo>
                  <a:cubicBezTo>
                    <a:pt x="447" y="59"/>
                    <a:pt x="449" y="60"/>
                    <a:pt x="451" y="60"/>
                  </a:cubicBezTo>
                  <a:cubicBezTo>
                    <a:pt x="453" y="60"/>
                    <a:pt x="455" y="61"/>
                    <a:pt x="456" y="61"/>
                  </a:cubicBezTo>
                  <a:cubicBezTo>
                    <a:pt x="456" y="91"/>
                    <a:pt x="456" y="91"/>
                    <a:pt x="456" y="91"/>
                  </a:cubicBezTo>
                  <a:cubicBezTo>
                    <a:pt x="454" y="90"/>
                    <a:pt x="452" y="88"/>
                    <a:pt x="449" y="87"/>
                  </a:cubicBezTo>
                  <a:cubicBezTo>
                    <a:pt x="446" y="86"/>
                    <a:pt x="443" y="86"/>
                    <a:pt x="439" y="86"/>
                  </a:cubicBezTo>
                  <a:cubicBezTo>
                    <a:pt x="431" y="86"/>
                    <a:pt x="425" y="89"/>
                    <a:pt x="420" y="95"/>
                  </a:cubicBezTo>
                  <a:cubicBezTo>
                    <a:pt x="415" y="101"/>
                    <a:pt x="413" y="110"/>
                    <a:pt x="413" y="123"/>
                  </a:cubicBezTo>
                  <a:cubicBezTo>
                    <a:pt x="413" y="185"/>
                    <a:pt x="413" y="185"/>
                    <a:pt x="413" y="185"/>
                  </a:cubicBezTo>
                  <a:cubicBezTo>
                    <a:pt x="384" y="185"/>
                    <a:pt x="384" y="185"/>
                    <a:pt x="384" y="185"/>
                  </a:cubicBezTo>
                  <a:cubicBezTo>
                    <a:pt x="384" y="61"/>
                    <a:pt x="384" y="61"/>
                    <a:pt x="384" y="61"/>
                  </a:cubicBezTo>
                  <a:cubicBezTo>
                    <a:pt x="413" y="61"/>
                    <a:pt x="413" y="61"/>
                    <a:pt x="413" y="61"/>
                  </a:cubicBezTo>
                  <a:cubicBezTo>
                    <a:pt x="413" y="81"/>
                    <a:pt x="413" y="81"/>
                    <a:pt x="413" y="81"/>
                  </a:cubicBezTo>
                  <a:cubicBezTo>
                    <a:pt x="413" y="81"/>
                    <a:pt x="413" y="81"/>
                    <a:pt x="413" y="81"/>
                  </a:cubicBezTo>
                  <a:cubicBezTo>
                    <a:pt x="416" y="74"/>
                    <a:pt x="420" y="69"/>
                    <a:pt x="426" y="65"/>
                  </a:cubicBezTo>
                  <a:cubicBezTo>
                    <a:pt x="431" y="61"/>
                    <a:pt x="437" y="59"/>
                    <a:pt x="445" y="59"/>
                  </a:cubicBezTo>
                  <a:close/>
                  <a:moveTo>
                    <a:pt x="457" y="125"/>
                  </a:moveTo>
                  <a:cubicBezTo>
                    <a:pt x="457" y="105"/>
                    <a:pt x="463" y="89"/>
                    <a:pt x="475" y="77"/>
                  </a:cubicBezTo>
                  <a:cubicBezTo>
                    <a:pt x="486" y="65"/>
                    <a:pt x="502" y="59"/>
                    <a:pt x="523" y="59"/>
                  </a:cubicBezTo>
                  <a:cubicBezTo>
                    <a:pt x="542" y="59"/>
                    <a:pt x="558" y="64"/>
                    <a:pt x="568" y="76"/>
                  </a:cubicBezTo>
                  <a:cubicBezTo>
                    <a:pt x="579" y="87"/>
                    <a:pt x="585" y="103"/>
                    <a:pt x="585" y="123"/>
                  </a:cubicBezTo>
                  <a:cubicBezTo>
                    <a:pt x="585" y="143"/>
                    <a:pt x="579" y="159"/>
                    <a:pt x="567" y="171"/>
                  </a:cubicBezTo>
                  <a:cubicBezTo>
                    <a:pt x="556" y="182"/>
                    <a:pt x="540" y="188"/>
                    <a:pt x="520" y="188"/>
                  </a:cubicBezTo>
                  <a:cubicBezTo>
                    <a:pt x="501" y="188"/>
                    <a:pt x="486" y="183"/>
                    <a:pt x="474" y="171"/>
                  </a:cubicBezTo>
                  <a:cubicBezTo>
                    <a:pt x="463" y="160"/>
                    <a:pt x="457" y="145"/>
                    <a:pt x="457" y="125"/>
                  </a:cubicBezTo>
                  <a:close/>
                  <a:moveTo>
                    <a:pt x="488" y="124"/>
                  </a:moveTo>
                  <a:cubicBezTo>
                    <a:pt x="488" y="137"/>
                    <a:pt x="491" y="147"/>
                    <a:pt x="497" y="154"/>
                  </a:cubicBezTo>
                  <a:cubicBezTo>
                    <a:pt x="503" y="161"/>
                    <a:pt x="511" y="164"/>
                    <a:pt x="522" y="164"/>
                  </a:cubicBezTo>
                  <a:cubicBezTo>
                    <a:pt x="532" y="164"/>
                    <a:pt x="541" y="161"/>
                    <a:pt x="546" y="154"/>
                  </a:cubicBezTo>
                  <a:cubicBezTo>
                    <a:pt x="552" y="147"/>
                    <a:pt x="554" y="137"/>
                    <a:pt x="554" y="124"/>
                  </a:cubicBezTo>
                  <a:cubicBezTo>
                    <a:pt x="554" y="110"/>
                    <a:pt x="551" y="100"/>
                    <a:pt x="546" y="93"/>
                  </a:cubicBezTo>
                  <a:cubicBezTo>
                    <a:pt x="540" y="87"/>
                    <a:pt x="532" y="83"/>
                    <a:pt x="522" y="83"/>
                  </a:cubicBezTo>
                  <a:cubicBezTo>
                    <a:pt x="511" y="83"/>
                    <a:pt x="503" y="87"/>
                    <a:pt x="497" y="94"/>
                  </a:cubicBezTo>
                  <a:cubicBezTo>
                    <a:pt x="491" y="101"/>
                    <a:pt x="488" y="111"/>
                    <a:pt x="488" y="124"/>
                  </a:cubicBezTo>
                  <a:close/>
                  <a:moveTo>
                    <a:pt x="628" y="94"/>
                  </a:moveTo>
                  <a:cubicBezTo>
                    <a:pt x="628" y="98"/>
                    <a:pt x="629" y="101"/>
                    <a:pt x="632" y="104"/>
                  </a:cubicBezTo>
                  <a:cubicBezTo>
                    <a:pt x="635" y="106"/>
                    <a:pt x="641" y="109"/>
                    <a:pt x="650" y="113"/>
                  </a:cubicBezTo>
                  <a:cubicBezTo>
                    <a:pt x="661" y="117"/>
                    <a:pt x="669" y="123"/>
                    <a:pt x="674" y="129"/>
                  </a:cubicBezTo>
                  <a:cubicBezTo>
                    <a:pt x="679" y="134"/>
                    <a:pt x="681" y="141"/>
                    <a:pt x="681" y="150"/>
                  </a:cubicBezTo>
                  <a:cubicBezTo>
                    <a:pt x="681" y="161"/>
                    <a:pt x="677" y="171"/>
                    <a:pt x="668" y="178"/>
                  </a:cubicBezTo>
                  <a:cubicBezTo>
                    <a:pt x="659" y="185"/>
                    <a:pt x="647" y="188"/>
                    <a:pt x="631" y="188"/>
                  </a:cubicBezTo>
                  <a:cubicBezTo>
                    <a:pt x="626" y="188"/>
                    <a:pt x="621" y="188"/>
                    <a:pt x="614" y="187"/>
                  </a:cubicBezTo>
                  <a:cubicBezTo>
                    <a:pt x="608" y="185"/>
                    <a:pt x="603" y="184"/>
                    <a:pt x="599" y="182"/>
                  </a:cubicBezTo>
                  <a:cubicBezTo>
                    <a:pt x="599" y="153"/>
                    <a:pt x="599" y="153"/>
                    <a:pt x="599" y="153"/>
                  </a:cubicBezTo>
                  <a:cubicBezTo>
                    <a:pt x="604" y="157"/>
                    <a:pt x="610" y="160"/>
                    <a:pt x="616" y="162"/>
                  </a:cubicBezTo>
                  <a:cubicBezTo>
                    <a:pt x="622" y="164"/>
                    <a:pt x="627" y="165"/>
                    <a:pt x="632" y="165"/>
                  </a:cubicBezTo>
                  <a:cubicBezTo>
                    <a:pt x="639" y="165"/>
                    <a:pt x="644" y="164"/>
                    <a:pt x="647" y="162"/>
                  </a:cubicBezTo>
                  <a:cubicBezTo>
                    <a:pt x="650" y="161"/>
                    <a:pt x="652" y="157"/>
                    <a:pt x="652" y="153"/>
                  </a:cubicBezTo>
                  <a:cubicBezTo>
                    <a:pt x="652" y="149"/>
                    <a:pt x="650" y="146"/>
                    <a:pt x="647" y="143"/>
                  </a:cubicBezTo>
                  <a:cubicBezTo>
                    <a:pt x="643" y="140"/>
                    <a:pt x="637" y="137"/>
                    <a:pt x="628" y="133"/>
                  </a:cubicBezTo>
                  <a:cubicBezTo>
                    <a:pt x="617" y="129"/>
                    <a:pt x="610" y="124"/>
                    <a:pt x="605" y="118"/>
                  </a:cubicBezTo>
                  <a:cubicBezTo>
                    <a:pt x="601" y="113"/>
                    <a:pt x="599" y="105"/>
                    <a:pt x="599" y="97"/>
                  </a:cubicBezTo>
                  <a:cubicBezTo>
                    <a:pt x="599" y="86"/>
                    <a:pt x="603" y="76"/>
                    <a:pt x="612" y="69"/>
                  </a:cubicBezTo>
                  <a:cubicBezTo>
                    <a:pt x="621" y="62"/>
                    <a:pt x="632" y="58"/>
                    <a:pt x="646" y="58"/>
                  </a:cubicBezTo>
                  <a:cubicBezTo>
                    <a:pt x="651" y="58"/>
                    <a:pt x="656" y="59"/>
                    <a:pt x="661" y="60"/>
                  </a:cubicBezTo>
                  <a:cubicBezTo>
                    <a:pt x="666" y="61"/>
                    <a:pt x="671" y="62"/>
                    <a:pt x="674" y="64"/>
                  </a:cubicBezTo>
                  <a:cubicBezTo>
                    <a:pt x="674" y="91"/>
                    <a:pt x="674" y="91"/>
                    <a:pt x="674" y="91"/>
                  </a:cubicBezTo>
                  <a:cubicBezTo>
                    <a:pt x="671" y="89"/>
                    <a:pt x="666" y="86"/>
                    <a:pt x="661" y="85"/>
                  </a:cubicBezTo>
                  <a:cubicBezTo>
                    <a:pt x="656" y="83"/>
                    <a:pt x="651" y="82"/>
                    <a:pt x="646" y="82"/>
                  </a:cubicBezTo>
                  <a:cubicBezTo>
                    <a:pt x="640" y="82"/>
                    <a:pt x="636" y="83"/>
                    <a:pt x="633" y="85"/>
                  </a:cubicBezTo>
                  <a:cubicBezTo>
                    <a:pt x="630" y="87"/>
                    <a:pt x="628" y="90"/>
                    <a:pt x="628" y="94"/>
                  </a:cubicBezTo>
                  <a:close/>
                  <a:moveTo>
                    <a:pt x="694" y="125"/>
                  </a:moveTo>
                  <a:cubicBezTo>
                    <a:pt x="694" y="105"/>
                    <a:pt x="700" y="89"/>
                    <a:pt x="711" y="77"/>
                  </a:cubicBezTo>
                  <a:cubicBezTo>
                    <a:pt x="723" y="65"/>
                    <a:pt x="739" y="59"/>
                    <a:pt x="759" y="59"/>
                  </a:cubicBezTo>
                  <a:cubicBezTo>
                    <a:pt x="779" y="59"/>
                    <a:pt x="794" y="64"/>
                    <a:pt x="805" y="76"/>
                  </a:cubicBezTo>
                  <a:cubicBezTo>
                    <a:pt x="816" y="87"/>
                    <a:pt x="821" y="103"/>
                    <a:pt x="821" y="123"/>
                  </a:cubicBezTo>
                  <a:cubicBezTo>
                    <a:pt x="821" y="143"/>
                    <a:pt x="815" y="159"/>
                    <a:pt x="804" y="171"/>
                  </a:cubicBezTo>
                  <a:cubicBezTo>
                    <a:pt x="792" y="182"/>
                    <a:pt x="776" y="188"/>
                    <a:pt x="756" y="188"/>
                  </a:cubicBezTo>
                  <a:cubicBezTo>
                    <a:pt x="737" y="188"/>
                    <a:pt x="722" y="183"/>
                    <a:pt x="711" y="171"/>
                  </a:cubicBezTo>
                  <a:cubicBezTo>
                    <a:pt x="699" y="160"/>
                    <a:pt x="694" y="145"/>
                    <a:pt x="694" y="125"/>
                  </a:cubicBezTo>
                  <a:close/>
                  <a:moveTo>
                    <a:pt x="724" y="124"/>
                  </a:moveTo>
                  <a:cubicBezTo>
                    <a:pt x="724" y="137"/>
                    <a:pt x="727" y="147"/>
                    <a:pt x="733" y="154"/>
                  </a:cubicBezTo>
                  <a:cubicBezTo>
                    <a:pt x="739" y="161"/>
                    <a:pt x="747" y="164"/>
                    <a:pt x="758" y="164"/>
                  </a:cubicBezTo>
                  <a:cubicBezTo>
                    <a:pt x="769" y="164"/>
                    <a:pt x="777" y="161"/>
                    <a:pt x="782" y="154"/>
                  </a:cubicBezTo>
                  <a:cubicBezTo>
                    <a:pt x="788" y="147"/>
                    <a:pt x="791" y="137"/>
                    <a:pt x="791" y="124"/>
                  </a:cubicBezTo>
                  <a:cubicBezTo>
                    <a:pt x="791" y="110"/>
                    <a:pt x="788" y="100"/>
                    <a:pt x="782" y="93"/>
                  </a:cubicBezTo>
                  <a:cubicBezTo>
                    <a:pt x="776" y="87"/>
                    <a:pt x="768" y="83"/>
                    <a:pt x="758" y="83"/>
                  </a:cubicBezTo>
                  <a:cubicBezTo>
                    <a:pt x="747" y="83"/>
                    <a:pt x="739" y="87"/>
                    <a:pt x="733" y="94"/>
                  </a:cubicBezTo>
                  <a:cubicBezTo>
                    <a:pt x="727" y="101"/>
                    <a:pt x="724" y="111"/>
                    <a:pt x="724" y="124"/>
                  </a:cubicBezTo>
                  <a:close/>
                  <a:moveTo>
                    <a:pt x="918" y="85"/>
                  </a:moveTo>
                  <a:cubicBezTo>
                    <a:pt x="874" y="85"/>
                    <a:pt x="874" y="85"/>
                    <a:pt x="874" y="85"/>
                  </a:cubicBezTo>
                  <a:cubicBezTo>
                    <a:pt x="874" y="185"/>
                    <a:pt x="874" y="185"/>
                    <a:pt x="874" y="185"/>
                  </a:cubicBezTo>
                  <a:cubicBezTo>
                    <a:pt x="845" y="185"/>
                    <a:pt x="845" y="185"/>
                    <a:pt x="845" y="185"/>
                  </a:cubicBezTo>
                  <a:cubicBezTo>
                    <a:pt x="845" y="85"/>
                    <a:pt x="845" y="85"/>
                    <a:pt x="845" y="85"/>
                  </a:cubicBezTo>
                  <a:cubicBezTo>
                    <a:pt x="824" y="85"/>
                    <a:pt x="824" y="85"/>
                    <a:pt x="824" y="85"/>
                  </a:cubicBezTo>
                  <a:cubicBezTo>
                    <a:pt x="824" y="61"/>
                    <a:pt x="824" y="61"/>
                    <a:pt x="824" y="61"/>
                  </a:cubicBezTo>
                  <a:cubicBezTo>
                    <a:pt x="845" y="61"/>
                    <a:pt x="845" y="61"/>
                    <a:pt x="845" y="61"/>
                  </a:cubicBezTo>
                  <a:cubicBezTo>
                    <a:pt x="845" y="44"/>
                    <a:pt x="845" y="44"/>
                    <a:pt x="845" y="44"/>
                  </a:cubicBezTo>
                  <a:cubicBezTo>
                    <a:pt x="845" y="31"/>
                    <a:pt x="849" y="21"/>
                    <a:pt x="858" y="12"/>
                  </a:cubicBezTo>
                  <a:cubicBezTo>
                    <a:pt x="866" y="4"/>
                    <a:pt x="877" y="0"/>
                    <a:pt x="890" y="0"/>
                  </a:cubicBezTo>
                  <a:cubicBezTo>
                    <a:pt x="894" y="0"/>
                    <a:pt x="897" y="0"/>
                    <a:pt x="900" y="0"/>
                  </a:cubicBezTo>
                  <a:cubicBezTo>
                    <a:pt x="902" y="1"/>
                    <a:pt x="905" y="1"/>
                    <a:pt x="907" y="2"/>
                  </a:cubicBezTo>
                  <a:cubicBezTo>
                    <a:pt x="907" y="27"/>
                    <a:pt x="907" y="27"/>
                    <a:pt x="907" y="27"/>
                  </a:cubicBezTo>
                  <a:cubicBezTo>
                    <a:pt x="906" y="27"/>
                    <a:pt x="904" y="26"/>
                    <a:pt x="902" y="25"/>
                  </a:cubicBezTo>
                  <a:cubicBezTo>
                    <a:pt x="899" y="24"/>
                    <a:pt x="897" y="24"/>
                    <a:pt x="893" y="24"/>
                  </a:cubicBezTo>
                  <a:cubicBezTo>
                    <a:pt x="887" y="24"/>
                    <a:pt x="883" y="26"/>
                    <a:pt x="879" y="30"/>
                  </a:cubicBezTo>
                  <a:cubicBezTo>
                    <a:pt x="876" y="33"/>
                    <a:pt x="874" y="39"/>
                    <a:pt x="874" y="47"/>
                  </a:cubicBezTo>
                  <a:cubicBezTo>
                    <a:pt x="874" y="61"/>
                    <a:pt x="874" y="61"/>
                    <a:pt x="874" y="61"/>
                  </a:cubicBezTo>
                  <a:cubicBezTo>
                    <a:pt x="918" y="61"/>
                    <a:pt x="918" y="61"/>
                    <a:pt x="918" y="61"/>
                  </a:cubicBezTo>
                  <a:cubicBezTo>
                    <a:pt x="918" y="34"/>
                    <a:pt x="918" y="34"/>
                    <a:pt x="918" y="34"/>
                  </a:cubicBezTo>
                  <a:cubicBezTo>
                    <a:pt x="947" y="25"/>
                    <a:pt x="947" y="25"/>
                    <a:pt x="947" y="25"/>
                  </a:cubicBezTo>
                  <a:cubicBezTo>
                    <a:pt x="947" y="61"/>
                    <a:pt x="947" y="61"/>
                    <a:pt x="947" y="61"/>
                  </a:cubicBezTo>
                  <a:cubicBezTo>
                    <a:pt x="977" y="61"/>
                    <a:pt x="977" y="61"/>
                    <a:pt x="977" y="61"/>
                  </a:cubicBezTo>
                  <a:cubicBezTo>
                    <a:pt x="977" y="85"/>
                    <a:pt x="977" y="85"/>
                    <a:pt x="977" y="85"/>
                  </a:cubicBezTo>
                  <a:cubicBezTo>
                    <a:pt x="947" y="85"/>
                    <a:pt x="947" y="85"/>
                    <a:pt x="947" y="85"/>
                  </a:cubicBezTo>
                  <a:cubicBezTo>
                    <a:pt x="947" y="143"/>
                    <a:pt x="947" y="143"/>
                    <a:pt x="947" y="143"/>
                  </a:cubicBezTo>
                  <a:cubicBezTo>
                    <a:pt x="947" y="151"/>
                    <a:pt x="948" y="156"/>
                    <a:pt x="951" y="159"/>
                  </a:cubicBezTo>
                  <a:cubicBezTo>
                    <a:pt x="954" y="163"/>
                    <a:pt x="958" y="164"/>
                    <a:pt x="964" y="164"/>
                  </a:cubicBezTo>
                  <a:cubicBezTo>
                    <a:pt x="966" y="164"/>
                    <a:pt x="968" y="164"/>
                    <a:pt x="970" y="163"/>
                  </a:cubicBezTo>
                  <a:cubicBezTo>
                    <a:pt x="973" y="162"/>
                    <a:pt x="975" y="161"/>
                    <a:pt x="977" y="160"/>
                  </a:cubicBezTo>
                  <a:cubicBezTo>
                    <a:pt x="977" y="184"/>
                    <a:pt x="977" y="184"/>
                    <a:pt x="977" y="184"/>
                  </a:cubicBezTo>
                  <a:cubicBezTo>
                    <a:pt x="975" y="185"/>
                    <a:pt x="972" y="186"/>
                    <a:pt x="967" y="187"/>
                  </a:cubicBezTo>
                  <a:cubicBezTo>
                    <a:pt x="963" y="188"/>
                    <a:pt x="959" y="188"/>
                    <a:pt x="955" y="188"/>
                  </a:cubicBezTo>
                  <a:cubicBezTo>
                    <a:pt x="942" y="188"/>
                    <a:pt x="933" y="185"/>
                    <a:pt x="927" y="179"/>
                  </a:cubicBezTo>
                  <a:cubicBezTo>
                    <a:pt x="921" y="172"/>
                    <a:pt x="918" y="162"/>
                    <a:pt x="918" y="149"/>
                  </a:cubicBezTo>
                  <a:lnTo>
                    <a:pt x="918" y="8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1800"/>
            </a:p>
          </p:txBody>
        </p:sp>
        <p:sp>
          <p:nvSpPr>
            <p:cNvPr id="30" name="Rectangle 28">
              <a:extLst>
                <a:ext uri="{FF2B5EF4-FFF2-40B4-BE49-F238E27FC236}">
                  <a16:creationId xmlns:a16="http://schemas.microsoft.com/office/drawing/2014/main" id="{D4AA7E16-0603-418C-9792-CA986990EFCF}"/>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800"/>
            </a:p>
          </p:txBody>
        </p:sp>
        <p:sp>
          <p:nvSpPr>
            <p:cNvPr id="31" name="Rectangle 29">
              <a:extLst>
                <a:ext uri="{FF2B5EF4-FFF2-40B4-BE49-F238E27FC236}">
                  <a16:creationId xmlns:a16="http://schemas.microsoft.com/office/drawing/2014/main" id="{594501B0-8ED1-4460-AB1D-493FAB5BCE47}"/>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800"/>
            </a:p>
          </p:txBody>
        </p:sp>
        <p:sp>
          <p:nvSpPr>
            <p:cNvPr id="32" name="Rectangle 30">
              <a:extLst>
                <a:ext uri="{FF2B5EF4-FFF2-40B4-BE49-F238E27FC236}">
                  <a16:creationId xmlns:a16="http://schemas.microsoft.com/office/drawing/2014/main" id="{37E72F66-5883-4285-8FFF-CD7B9502A9CE}"/>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800"/>
            </a:p>
          </p:txBody>
        </p:sp>
        <p:sp>
          <p:nvSpPr>
            <p:cNvPr id="33" name="Rectangle 31">
              <a:extLst>
                <a:ext uri="{FF2B5EF4-FFF2-40B4-BE49-F238E27FC236}">
                  <a16:creationId xmlns:a16="http://schemas.microsoft.com/office/drawing/2014/main" id="{DA5FC26F-C159-4670-A03E-5834B08DF517}"/>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800"/>
            </a:p>
          </p:txBody>
        </p:sp>
        <p:sp>
          <p:nvSpPr>
            <p:cNvPr id="34" name="Rectangle 32">
              <a:extLst>
                <a:ext uri="{FF2B5EF4-FFF2-40B4-BE49-F238E27FC236}">
                  <a16:creationId xmlns:a16="http://schemas.microsoft.com/office/drawing/2014/main" id="{05E4C2D0-C66A-4D81-AA6C-97FBC74CDA63}"/>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800"/>
            </a:p>
          </p:txBody>
        </p:sp>
        <p:sp>
          <p:nvSpPr>
            <p:cNvPr id="35" name="Rectangle 33">
              <a:extLst>
                <a:ext uri="{FF2B5EF4-FFF2-40B4-BE49-F238E27FC236}">
                  <a16:creationId xmlns:a16="http://schemas.microsoft.com/office/drawing/2014/main" id="{78CF0401-A7A7-488E-ADF3-CCA09DFEC323}"/>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800"/>
            </a:p>
          </p:txBody>
        </p:sp>
        <p:sp>
          <p:nvSpPr>
            <p:cNvPr id="36" name="Rectangle 34">
              <a:extLst>
                <a:ext uri="{FF2B5EF4-FFF2-40B4-BE49-F238E27FC236}">
                  <a16:creationId xmlns:a16="http://schemas.microsoft.com/office/drawing/2014/main" id="{EC159A60-6B2F-4F43-9264-86566AB6129E}"/>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800"/>
            </a:p>
          </p:txBody>
        </p:sp>
        <p:sp>
          <p:nvSpPr>
            <p:cNvPr id="37" name="Rectangle 35">
              <a:extLst>
                <a:ext uri="{FF2B5EF4-FFF2-40B4-BE49-F238E27FC236}">
                  <a16:creationId xmlns:a16="http://schemas.microsoft.com/office/drawing/2014/main" id="{6D777A0B-5012-4E42-AD5C-669C9E7A2B97}"/>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800"/>
            </a:p>
          </p:txBody>
        </p:sp>
      </p:grpSp>
    </p:spTree>
    <p:extLst>
      <p:ext uri="{BB962C8B-B14F-4D97-AF65-F5344CB8AC3E}">
        <p14:creationId xmlns:p14="http://schemas.microsoft.com/office/powerpoint/2010/main" val="293221198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Custom Layout">
    <p:bg>
      <p:bgRef idx="1001">
        <a:schemeClr val="bg1"/>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89C8537-D3A3-6541-B4CB-37F457260EE9}"/>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1098" t="2837" b="12619"/>
          <a:stretch/>
        </p:blipFill>
        <p:spPr>
          <a:xfrm>
            <a:off x="1" y="1"/>
            <a:ext cx="12058185" cy="6858001"/>
          </a:xfrm>
          <a:prstGeom prst="rect">
            <a:avLst/>
          </a:prstGeom>
        </p:spPr>
      </p:pic>
      <p:sp>
        <p:nvSpPr>
          <p:cNvPr id="37" name="Rectangle 36">
            <a:extLst>
              <a:ext uri="{FF2B5EF4-FFF2-40B4-BE49-F238E27FC236}">
                <a16:creationId xmlns:a16="http://schemas.microsoft.com/office/drawing/2014/main" id="{ECE62850-5FE2-3B45-9E3F-CF6715534C81}"/>
              </a:ext>
            </a:extLst>
          </p:cNvPr>
          <p:cNvSpPr/>
          <p:nvPr userDrawn="1"/>
        </p:nvSpPr>
        <p:spPr bwMode="auto">
          <a:xfrm>
            <a:off x="-1012371" y="1"/>
            <a:ext cx="15185571" cy="6858000"/>
          </a:xfrm>
          <a:prstGeom prst="rect">
            <a:avLst/>
          </a:prstGeom>
          <a:gradFill flip="none" rotWithShape="1">
            <a:gsLst>
              <a:gs pos="0">
                <a:schemeClr val="bg1"/>
              </a:gs>
              <a:gs pos="100000">
                <a:schemeClr val="bg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spcBef>
                <a:spcPct val="0"/>
              </a:spcBef>
              <a:spcAft>
                <a:spcPct val="0"/>
              </a:spcAft>
            </a:pPr>
            <a:endParaRPr lang="en-US" sz="2000" err="1">
              <a:solidFill>
                <a:schemeClr val="bg1"/>
              </a:solidFill>
              <a:ea typeface="Segoe UI" pitchFamily="34" charset="0"/>
              <a:cs typeface="Segoe UI" pitchFamily="34" charset="0"/>
            </a:endParaRPr>
          </a:p>
        </p:txBody>
      </p:sp>
      <p:grpSp>
        <p:nvGrpSpPr>
          <p:cNvPr id="6" name="Group 5">
            <a:extLst>
              <a:ext uri="{FF2B5EF4-FFF2-40B4-BE49-F238E27FC236}">
                <a16:creationId xmlns:a16="http://schemas.microsoft.com/office/drawing/2014/main" id="{8BCCA059-E904-4849-B856-034AD6DE845D}"/>
              </a:ext>
            </a:extLst>
          </p:cNvPr>
          <p:cNvGrpSpPr/>
          <p:nvPr userDrawn="1"/>
        </p:nvGrpSpPr>
        <p:grpSpPr>
          <a:xfrm>
            <a:off x="584200" y="585789"/>
            <a:ext cx="2032492" cy="292608"/>
            <a:chOff x="584200" y="585788"/>
            <a:chExt cx="2032492" cy="292608"/>
          </a:xfrm>
        </p:grpSpPr>
        <p:sp>
          <p:nvSpPr>
            <p:cNvPr id="49" name="Rectangle 28">
              <a:extLst>
                <a:ext uri="{FF2B5EF4-FFF2-40B4-BE49-F238E27FC236}">
                  <a16:creationId xmlns:a16="http://schemas.microsoft.com/office/drawing/2014/main" id="{3FE0ECFD-1B86-3348-BB33-91D40F0D291B}"/>
                </a:ext>
              </a:extLst>
            </p:cNvPr>
            <p:cNvSpPr>
              <a:spLocks noChangeArrowheads="1"/>
            </p:cNvSpPr>
            <p:nvPr userDrawn="1"/>
          </p:nvSpPr>
          <p:spPr bwMode="auto">
            <a:xfrm>
              <a:off x="584200" y="585788"/>
              <a:ext cx="137930" cy="139408"/>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800"/>
            </a:p>
          </p:txBody>
        </p:sp>
        <p:sp>
          <p:nvSpPr>
            <p:cNvPr id="50" name="Rectangle 29">
              <a:extLst>
                <a:ext uri="{FF2B5EF4-FFF2-40B4-BE49-F238E27FC236}">
                  <a16:creationId xmlns:a16="http://schemas.microsoft.com/office/drawing/2014/main" id="{DBD46591-BA2D-D643-823B-CCF9456D5532}"/>
                </a:ext>
              </a:extLst>
            </p:cNvPr>
            <p:cNvSpPr>
              <a:spLocks noChangeArrowheads="1"/>
            </p:cNvSpPr>
            <p:nvPr userDrawn="1"/>
          </p:nvSpPr>
          <p:spPr bwMode="auto">
            <a:xfrm>
              <a:off x="735923" y="585788"/>
              <a:ext cx="137930" cy="139408"/>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800"/>
            </a:p>
          </p:txBody>
        </p:sp>
        <p:sp>
          <p:nvSpPr>
            <p:cNvPr id="51" name="Rectangle 30">
              <a:extLst>
                <a:ext uri="{FF2B5EF4-FFF2-40B4-BE49-F238E27FC236}">
                  <a16:creationId xmlns:a16="http://schemas.microsoft.com/office/drawing/2014/main" id="{BD3C47C7-7DB3-D94A-BA08-F07A8492AA33}"/>
                </a:ext>
              </a:extLst>
            </p:cNvPr>
            <p:cNvSpPr>
              <a:spLocks noChangeArrowheads="1"/>
            </p:cNvSpPr>
            <p:nvPr userDrawn="1"/>
          </p:nvSpPr>
          <p:spPr bwMode="auto">
            <a:xfrm>
              <a:off x="584200" y="738988"/>
              <a:ext cx="137930" cy="139408"/>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800"/>
            </a:p>
          </p:txBody>
        </p:sp>
        <p:sp>
          <p:nvSpPr>
            <p:cNvPr id="52" name="Rectangle 31">
              <a:extLst>
                <a:ext uri="{FF2B5EF4-FFF2-40B4-BE49-F238E27FC236}">
                  <a16:creationId xmlns:a16="http://schemas.microsoft.com/office/drawing/2014/main" id="{881A41DB-E573-A34F-9057-376A2951B043}"/>
                </a:ext>
              </a:extLst>
            </p:cNvPr>
            <p:cNvSpPr>
              <a:spLocks noChangeArrowheads="1"/>
            </p:cNvSpPr>
            <p:nvPr userDrawn="1"/>
          </p:nvSpPr>
          <p:spPr bwMode="auto">
            <a:xfrm>
              <a:off x="735923" y="738988"/>
              <a:ext cx="137930" cy="139408"/>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800"/>
            </a:p>
          </p:txBody>
        </p:sp>
        <p:grpSp>
          <p:nvGrpSpPr>
            <p:cNvPr id="53" name="Group 52">
              <a:extLst>
                <a:ext uri="{FF2B5EF4-FFF2-40B4-BE49-F238E27FC236}">
                  <a16:creationId xmlns:a16="http://schemas.microsoft.com/office/drawing/2014/main" id="{9D872837-FE1F-8048-9E7B-F8CE33D9024D}"/>
                </a:ext>
              </a:extLst>
            </p:cNvPr>
            <p:cNvGrpSpPr/>
            <p:nvPr userDrawn="1"/>
          </p:nvGrpSpPr>
          <p:grpSpPr>
            <a:xfrm>
              <a:off x="584200" y="585788"/>
              <a:ext cx="2032492" cy="292608"/>
              <a:chOff x="584200" y="585788"/>
              <a:chExt cx="2032492" cy="292608"/>
            </a:xfrm>
          </p:grpSpPr>
          <p:sp>
            <p:nvSpPr>
              <p:cNvPr id="54" name="Freeform 22">
                <a:extLst>
                  <a:ext uri="{FF2B5EF4-FFF2-40B4-BE49-F238E27FC236}">
                    <a16:creationId xmlns:a16="http://schemas.microsoft.com/office/drawing/2014/main" id="{685A4EF1-2D17-9043-BE90-89964A6B8181}"/>
                  </a:ext>
                </a:extLst>
              </p:cNvPr>
              <p:cNvSpPr>
                <a:spLocks noEditPoints="1"/>
              </p:cNvSpPr>
              <p:nvPr/>
            </p:nvSpPr>
            <p:spPr bwMode="auto">
              <a:xfrm>
                <a:off x="1996994" y="644901"/>
                <a:ext cx="165023" cy="174383"/>
              </a:xfrm>
              <a:custGeom>
                <a:avLst/>
                <a:gdLst>
                  <a:gd name="T0" fmla="*/ 202 w 335"/>
                  <a:gd name="T1" fmla="*/ 0 h 354"/>
                  <a:gd name="T2" fmla="*/ 335 w 335"/>
                  <a:gd name="T3" fmla="*/ 354 h 354"/>
                  <a:gd name="T4" fmla="*/ 267 w 335"/>
                  <a:gd name="T5" fmla="*/ 354 h 354"/>
                  <a:gd name="T6" fmla="*/ 237 w 335"/>
                  <a:gd name="T7" fmla="*/ 266 h 354"/>
                  <a:gd name="T8" fmla="*/ 96 w 335"/>
                  <a:gd name="T9" fmla="*/ 266 h 354"/>
                  <a:gd name="T10" fmla="*/ 67 w 335"/>
                  <a:gd name="T11" fmla="*/ 354 h 354"/>
                  <a:gd name="T12" fmla="*/ 0 w 335"/>
                  <a:gd name="T13" fmla="*/ 354 h 354"/>
                  <a:gd name="T14" fmla="*/ 133 w 335"/>
                  <a:gd name="T15" fmla="*/ 0 h 354"/>
                  <a:gd name="T16" fmla="*/ 202 w 335"/>
                  <a:gd name="T17" fmla="*/ 0 h 354"/>
                  <a:gd name="T18" fmla="*/ 165 w 335"/>
                  <a:gd name="T19" fmla="*/ 66 h 354"/>
                  <a:gd name="T20" fmla="*/ 112 w 335"/>
                  <a:gd name="T21" fmla="*/ 214 h 354"/>
                  <a:gd name="T22" fmla="*/ 218 w 335"/>
                  <a:gd name="T23" fmla="*/ 214 h 354"/>
                  <a:gd name="T24" fmla="*/ 167 w 335"/>
                  <a:gd name="T25" fmla="*/ 66 h 354"/>
                  <a:gd name="T26" fmla="*/ 165 w 335"/>
                  <a:gd name="T27" fmla="*/ 66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54">
                    <a:moveTo>
                      <a:pt x="202" y="0"/>
                    </a:moveTo>
                    <a:lnTo>
                      <a:pt x="335" y="354"/>
                    </a:lnTo>
                    <a:lnTo>
                      <a:pt x="267" y="354"/>
                    </a:lnTo>
                    <a:lnTo>
                      <a:pt x="237" y="266"/>
                    </a:lnTo>
                    <a:lnTo>
                      <a:pt x="96" y="266"/>
                    </a:lnTo>
                    <a:lnTo>
                      <a:pt x="67" y="354"/>
                    </a:lnTo>
                    <a:lnTo>
                      <a:pt x="0" y="354"/>
                    </a:lnTo>
                    <a:lnTo>
                      <a:pt x="133" y="0"/>
                    </a:lnTo>
                    <a:lnTo>
                      <a:pt x="202" y="0"/>
                    </a:lnTo>
                    <a:close/>
                    <a:moveTo>
                      <a:pt x="165" y="66"/>
                    </a:moveTo>
                    <a:lnTo>
                      <a:pt x="112" y="214"/>
                    </a:lnTo>
                    <a:lnTo>
                      <a:pt x="218" y="214"/>
                    </a:lnTo>
                    <a:lnTo>
                      <a:pt x="167" y="66"/>
                    </a:lnTo>
                    <a:lnTo>
                      <a:pt x="165" y="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de-DE" sz="1800">
                  <a:solidFill>
                    <a:schemeClr val="bg1"/>
                  </a:solidFill>
                </a:endParaRPr>
              </a:p>
            </p:txBody>
          </p:sp>
          <p:sp>
            <p:nvSpPr>
              <p:cNvPr id="55" name="Freeform 23">
                <a:extLst>
                  <a:ext uri="{FF2B5EF4-FFF2-40B4-BE49-F238E27FC236}">
                    <a16:creationId xmlns:a16="http://schemas.microsoft.com/office/drawing/2014/main" id="{20CFD7C2-62C8-144D-B3D6-29CA385D6F1D}"/>
                  </a:ext>
                </a:extLst>
              </p:cNvPr>
              <p:cNvSpPr>
                <a:spLocks/>
              </p:cNvSpPr>
              <p:nvPr/>
            </p:nvSpPr>
            <p:spPr bwMode="auto">
              <a:xfrm>
                <a:off x="2171869" y="693669"/>
                <a:ext cx="104925" cy="125615"/>
              </a:xfrm>
              <a:custGeom>
                <a:avLst/>
                <a:gdLst>
                  <a:gd name="T0" fmla="*/ 8 w 213"/>
                  <a:gd name="T1" fmla="*/ 0 h 255"/>
                  <a:gd name="T2" fmla="*/ 211 w 213"/>
                  <a:gd name="T3" fmla="*/ 0 h 255"/>
                  <a:gd name="T4" fmla="*/ 211 w 213"/>
                  <a:gd name="T5" fmla="*/ 24 h 255"/>
                  <a:gd name="T6" fmla="*/ 78 w 213"/>
                  <a:gd name="T7" fmla="*/ 208 h 255"/>
                  <a:gd name="T8" fmla="*/ 213 w 213"/>
                  <a:gd name="T9" fmla="*/ 208 h 255"/>
                  <a:gd name="T10" fmla="*/ 213 w 213"/>
                  <a:gd name="T11" fmla="*/ 255 h 255"/>
                  <a:gd name="T12" fmla="*/ 0 w 213"/>
                  <a:gd name="T13" fmla="*/ 255 h 255"/>
                  <a:gd name="T14" fmla="*/ 0 w 213"/>
                  <a:gd name="T15" fmla="*/ 229 h 255"/>
                  <a:gd name="T16" fmla="*/ 131 w 213"/>
                  <a:gd name="T17" fmla="*/ 49 h 255"/>
                  <a:gd name="T18" fmla="*/ 8 w 213"/>
                  <a:gd name="T19" fmla="*/ 49 h 255"/>
                  <a:gd name="T20" fmla="*/ 8 w 213"/>
                  <a:gd name="T21"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3" h="255">
                    <a:moveTo>
                      <a:pt x="8" y="0"/>
                    </a:moveTo>
                    <a:lnTo>
                      <a:pt x="211" y="0"/>
                    </a:lnTo>
                    <a:lnTo>
                      <a:pt x="211" y="24"/>
                    </a:lnTo>
                    <a:lnTo>
                      <a:pt x="78" y="208"/>
                    </a:lnTo>
                    <a:lnTo>
                      <a:pt x="213" y="208"/>
                    </a:lnTo>
                    <a:lnTo>
                      <a:pt x="213" y="255"/>
                    </a:lnTo>
                    <a:lnTo>
                      <a:pt x="0" y="255"/>
                    </a:lnTo>
                    <a:lnTo>
                      <a:pt x="0" y="229"/>
                    </a:lnTo>
                    <a:lnTo>
                      <a:pt x="131" y="49"/>
                    </a:lnTo>
                    <a:lnTo>
                      <a:pt x="8" y="49"/>
                    </a:lnTo>
                    <a:lnTo>
                      <a:pt x="8" y="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de-DE" sz="1800">
                  <a:solidFill>
                    <a:schemeClr val="bg1"/>
                  </a:solidFill>
                </a:endParaRPr>
              </a:p>
            </p:txBody>
          </p:sp>
          <p:sp>
            <p:nvSpPr>
              <p:cNvPr id="56" name="Freeform 24">
                <a:extLst>
                  <a:ext uri="{FF2B5EF4-FFF2-40B4-BE49-F238E27FC236}">
                    <a16:creationId xmlns:a16="http://schemas.microsoft.com/office/drawing/2014/main" id="{AFF7E8C1-7227-1945-8EA5-9AEE297F45B2}"/>
                  </a:ext>
                </a:extLst>
              </p:cNvPr>
              <p:cNvSpPr>
                <a:spLocks/>
              </p:cNvSpPr>
              <p:nvPr/>
            </p:nvSpPr>
            <p:spPr bwMode="auto">
              <a:xfrm>
                <a:off x="2289602" y="693669"/>
                <a:ext cx="111822" cy="128078"/>
              </a:xfrm>
              <a:custGeom>
                <a:avLst/>
                <a:gdLst>
                  <a:gd name="T0" fmla="*/ 111 w 111"/>
                  <a:gd name="T1" fmla="*/ 0 h 126"/>
                  <a:gd name="T2" fmla="*/ 111 w 111"/>
                  <a:gd name="T3" fmla="*/ 124 h 126"/>
                  <a:gd name="T4" fmla="*/ 81 w 111"/>
                  <a:gd name="T5" fmla="*/ 124 h 126"/>
                  <a:gd name="T6" fmla="*/ 81 w 111"/>
                  <a:gd name="T7" fmla="*/ 108 h 126"/>
                  <a:gd name="T8" fmla="*/ 81 w 111"/>
                  <a:gd name="T9" fmla="*/ 108 h 126"/>
                  <a:gd name="T10" fmla="*/ 66 w 111"/>
                  <a:gd name="T11" fmla="*/ 121 h 126"/>
                  <a:gd name="T12" fmla="*/ 44 w 111"/>
                  <a:gd name="T13" fmla="*/ 126 h 126"/>
                  <a:gd name="T14" fmla="*/ 11 w 111"/>
                  <a:gd name="T15" fmla="*/ 114 h 126"/>
                  <a:gd name="T16" fmla="*/ 0 w 111"/>
                  <a:gd name="T17" fmla="*/ 76 h 126"/>
                  <a:gd name="T18" fmla="*/ 0 w 111"/>
                  <a:gd name="T19" fmla="*/ 0 h 126"/>
                  <a:gd name="T20" fmla="*/ 29 w 111"/>
                  <a:gd name="T21" fmla="*/ 0 h 126"/>
                  <a:gd name="T22" fmla="*/ 29 w 111"/>
                  <a:gd name="T23" fmla="*/ 72 h 126"/>
                  <a:gd name="T24" fmla="*/ 35 w 111"/>
                  <a:gd name="T25" fmla="*/ 96 h 126"/>
                  <a:gd name="T26" fmla="*/ 54 w 111"/>
                  <a:gd name="T27" fmla="*/ 104 h 126"/>
                  <a:gd name="T28" fmla="*/ 74 w 111"/>
                  <a:gd name="T29" fmla="*/ 95 h 126"/>
                  <a:gd name="T30" fmla="*/ 81 w 111"/>
                  <a:gd name="T31" fmla="*/ 72 h 126"/>
                  <a:gd name="T32" fmla="*/ 81 w 111"/>
                  <a:gd name="T33" fmla="*/ 0 h 126"/>
                  <a:gd name="T34" fmla="*/ 111 w 111"/>
                  <a:gd name="T35"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1" h="126">
                    <a:moveTo>
                      <a:pt x="111" y="0"/>
                    </a:moveTo>
                    <a:cubicBezTo>
                      <a:pt x="111" y="124"/>
                      <a:pt x="111" y="124"/>
                      <a:pt x="111" y="124"/>
                    </a:cubicBezTo>
                    <a:cubicBezTo>
                      <a:pt x="81" y="124"/>
                      <a:pt x="81" y="124"/>
                      <a:pt x="81" y="124"/>
                    </a:cubicBezTo>
                    <a:cubicBezTo>
                      <a:pt x="81" y="108"/>
                      <a:pt x="81" y="108"/>
                      <a:pt x="81" y="108"/>
                    </a:cubicBezTo>
                    <a:cubicBezTo>
                      <a:pt x="81" y="108"/>
                      <a:pt x="81" y="108"/>
                      <a:pt x="81" y="108"/>
                    </a:cubicBezTo>
                    <a:cubicBezTo>
                      <a:pt x="77" y="114"/>
                      <a:pt x="72" y="118"/>
                      <a:pt x="66" y="121"/>
                    </a:cubicBezTo>
                    <a:cubicBezTo>
                      <a:pt x="59" y="124"/>
                      <a:pt x="52" y="126"/>
                      <a:pt x="44" y="126"/>
                    </a:cubicBezTo>
                    <a:cubicBezTo>
                      <a:pt x="29" y="126"/>
                      <a:pt x="18" y="122"/>
                      <a:pt x="11" y="114"/>
                    </a:cubicBezTo>
                    <a:cubicBezTo>
                      <a:pt x="3" y="106"/>
                      <a:pt x="0" y="93"/>
                      <a:pt x="0" y="76"/>
                    </a:cubicBezTo>
                    <a:cubicBezTo>
                      <a:pt x="0" y="0"/>
                      <a:pt x="0" y="0"/>
                      <a:pt x="0" y="0"/>
                    </a:cubicBezTo>
                    <a:cubicBezTo>
                      <a:pt x="29" y="0"/>
                      <a:pt x="29" y="0"/>
                      <a:pt x="29" y="0"/>
                    </a:cubicBezTo>
                    <a:cubicBezTo>
                      <a:pt x="29" y="72"/>
                      <a:pt x="29" y="72"/>
                      <a:pt x="29" y="72"/>
                    </a:cubicBezTo>
                    <a:cubicBezTo>
                      <a:pt x="29" y="83"/>
                      <a:pt x="31" y="91"/>
                      <a:pt x="35" y="96"/>
                    </a:cubicBezTo>
                    <a:cubicBezTo>
                      <a:pt x="40" y="101"/>
                      <a:pt x="46" y="104"/>
                      <a:pt x="54" y="104"/>
                    </a:cubicBezTo>
                    <a:cubicBezTo>
                      <a:pt x="62" y="104"/>
                      <a:pt x="69" y="101"/>
                      <a:pt x="74" y="95"/>
                    </a:cubicBezTo>
                    <a:cubicBezTo>
                      <a:pt x="79" y="89"/>
                      <a:pt x="81" y="82"/>
                      <a:pt x="81" y="72"/>
                    </a:cubicBezTo>
                    <a:cubicBezTo>
                      <a:pt x="81" y="0"/>
                      <a:pt x="81" y="0"/>
                      <a:pt x="81" y="0"/>
                    </a:cubicBezTo>
                    <a:lnTo>
                      <a:pt x="111" y="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de-DE" sz="1800">
                  <a:solidFill>
                    <a:schemeClr val="bg1"/>
                  </a:solidFill>
                </a:endParaRPr>
              </a:p>
            </p:txBody>
          </p:sp>
          <p:sp>
            <p:nvSpPr>
              <p:cNvPr id="57" name="Freeform 25">
                <a:extLst>
                  <a:ext uri="{FF2B5EF4-FFF2-40B4-BE49-F238E27FC236}">
                    <a16:creationId xmlns:a16="http://schemas.microsoft.com/office/drawing/2014/main" id="{CB68B529-3098-0340-BC94-0C7B5753F5F4}"/>
                  </a:ext>
                </a:extLst>
              </p:cNvPr>
              <p:cNvSpPr>
                <a:spLocks/>
              </p:cNvSpPr>
              <p:nvPr/>
            </p:nvSpPr>
            <p:spPr bwMode="auto">
              <a:xfrm>
                <a:off x="2428517" y="691698"/>
                <a:ext cx="72413" cy="127585"/>
              </a:xfrm>
              <a:custGeom>
                <a:avLst/>
                <a:gdLst>
                  <a:gd name="T0" fmla="*/ 61 w 72"/>
                  <a:gd name="T1" fmla="*/ 0 h 126"/>
                  <a:gd name="T2" fmla="*/ 67 w 72"/>
                  <a:gd name="T3" fmla="*/ 1 h 126"/>
                  <a:gd name="T4" fmla="*/ 72 w 72"/>
                  <a:gd name="T5" fmla="*/ 2 h 126"/>
                  <a:gd name="T6" fmla="*/ 72 w 72"/>
                  <a:gd name="T7" fmla="*/ 32 h 126"/>
                  <a:gd name="T8" fmla="*/ 65 w 72"/>
                  <a:gd name="T9" fmla="*/ 28 h 126"/>
                  <a:gd name="T10" fmla="*/ 54 w 72"/>
                  <a:gd name="T11" fmla="*/ 27 h 126"/>
                  <a:gd name="T12" fmla="*/ 36 w 72"/>
                  <a:gd name="T13" fmla="*/ 36 h 126"/>
                  <a:gd name="T14" fmla="*/ 29 w 72"/>
                  <a:gd name="T15" fmla="*/ 64 h 126"/>
                  <a:gd name="T16" fmla="*/ 29 w 72"/>
                  <a:gd name="T17" fmla="*/ 126 h 126"/>
                  <a:gd name="T18" fmla="*/ 0 w 72"/>
                  <a:gd name="T19" fmla="*/ 126 h 126"/>
                  <a:gd name="T20" fmla="*/ 0 w 72"/>
                  <a:gd name="T21" fmla="*/ 2 h 126"/>
                  <a:gd name="T22" fmla="*/ 29 w 72"/>
                  <a:gd name="T23" fmla="*/ 2 h 126"/>
                  <a:gd name="T24" fmla="*/ 29 w 72"/>
                  <a:gd name="T25" fmla="*/ 22 h 126"/>
                  <a:gd name="T26" fmla="*/ 29 w 72"/>
                  <a:gd name="T27" fmla="*/ 22 h 126"/>
                  <a:gd name="T28" fmla="*/ 41 w 72"/>
                  <a:gd name="T29" fmla="*/ 6 h 126"/>
                  <a:gd name="T30" fmla="*/ 61 w 72"/>
                  <a:gd name="T31"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2" h="126">
                    <a:moveTo>
                      <a:pt x="61" y="0"/>
                    </a:moveTo>
                    <a:cubicBezTo>
                      <a:pt x="63" y="0"/>
                      <a:pt x="65" y="1"/>
                      <a:pt x="67" y="1"/>
                    </a:cubicBezTo>
                    <a:cubicBezTo>
                      <a:pt x="69" y="1"/>
                      <a:pt x="70" y="2"/>
                      <a:pt x="72" y="2"/>
                    </a:cubicBezTo>
                    <a:cubicBezTo>
                      <a:pt x="72" y="32"/>
                      <a:pt x="72" y="32"/>
                      <a:pt x="72" y="32"/>
                    </a:cubicBezTo>
                    <a:cubicBezTo>
                      <a:pt x="70" y="31"/>
                      <a:pt x="68" y="29"/>
                      <a:pt x="65" y="28"/>
                    </a:cubicBezTo>
                    <a:cubicBezTo>
                      <a:pt x="62" y="27"/>
                      <a:pt x="58" y="27"/>
                      <a:pt x="54" y="27"/>
                    </a:cubicBezTo>
                    <a:cubicBezTo>
                      <a:pt x="47" y="27"/>
                      <a:pt x="41" y="30"/>
                      <a:pt x="36" y="36"/>
                    </a:cubicBezTo>
                    <a:cubicBezTo>
                      <a:pt x="31" y="42"/>
                      <a:pt x="29" y="51"/>
                      <a:pt x="29" y="64"/>
                    </a:cubicBezTo>
                    <a:cubicBezTo>
                      <a:pt x="29" y="126"/>
                      <a:pt x="29" y="126"/>
                      <a:pt x="29" y="126"/>
                    </a:cubicBezTo>
                    <a:cubicBezTo>
                      <a:pt x="0" y="126"/>
                      <a:pt x="0" y="126"/>
                      <a:pt x="0" y="126"/>
                    </a:cubicBezTo>
                    <a:cubicBezTo>
                      <a:pt x="0" y="2"/>
                      <a:pt x="0" y="2"/>
                      <a:pt x="0" y="2"/>
                    </a:cubicBezTo>
                    <a:cubicBezTo>
                      <a:pt x="29" y="2"/>
                      <a:pt x="29" y="2"/>
                      <a:pt x="29" y="2"/>
                    </a:cubicBezTo>
                    <a:cubicBezTo>
                      <a:pt x="29" y="22"/>
                      <a:pt x="29" y="22"/>
                      <a:pt x="29" y="22"/>
                    </a:cubicBezTo>
                    <a:cubicBezTo>
                      <a:pt x="29" y="22"/>
                      <a:pt x="29" y="22"/>
                      <a:pt x="29" y="22"/>
                    </a:cubicBezTo>
                    <a:cubicBezTo>
                      <a:pt x="32" y="15"/>
                      <a:pt x="36" y="10"/>
                      <a:pt x="41" y="6"/>
                    </a:cubicBezTo>
                    <a:cubicBezTo>
                      <a:pt x="47" y="2"/>
                      <a:pt x="53" y="0"/>
                      <a:pt x="61" y="0"/>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de-DE" sz="1800">
                  <a:solidFill>
                    <a:schemeClr val="bg1"/>
                  </a:solidFill>
                </a:endParaRPr>
              </a:p>
            </p:txBody>
          </p:sp>
          <p:sp>
            <p:nvSpPr>
              <p:cNvPr id="58" name="Freeform 26">
                <a:extLst>
                  <a:ext uri="{FF2B5EF4-FFF2-40B4-BE49-F238E27FC236}">
                    <a16:creationId xmlns:a16="http://schemas.microsoft.com/office/drawing/2014/main" id="{16318527-29C7-4245-ABDB-118ECBEE01E8}"/>
                  </a:ext>
                </a:extLst>
              </p:cNvPr>
              <p:cNvSpPr>
                <a:spLocks noEditPoints="1"/>
              </p:cNvSpPr>
              <p:nvPr/>
            </p:nvSpPr>
            <p:spPr bwMode="auto">
              <a:xfrm>
                <a:off x="2501915" y="691698"/>
                <a:ext cx="114777" cy="131033"/>
              </a:xfrm>
              <a:custGeom>
                <a:avLst/>
                <a:gdLst>
                  <a:gd name="T0" fmla="*/ 104 w 114"/>
                  <a:gd name="T1" fmla="*/ 95 h 129"/>
                  <a:gd name="T2" fmla="*/ 104 w 114"/>
                  <a:gd name="T3" fmla="*/ 119 h 129"/>
                  <a:gd name="T4" fmla="*/ 85 w 114"/>
                  <a:gd name="T5" fmla="*/ 127 h 129"/>
                  <a:gd name="T6" fmla="*/ 60 w 114"/>
                  <a:gd name="T7" fmla="*/ 129 h 129"/>
                  <a:gd name="T8" fmla="*/ 16 w 114"/>
                  <a:gd name="T9" fmla="*/ 113 h 129"/>
                  <a:gd name="T10" fmla="*/ 0 w 114"/>
                  <a:gd name="T11" fmla="*/ 66 h 129"/>
                  <a:gd name="T12" fmla="*/ 17 w 114"/>
                  <a:gd name="T13" fmla="*/ 19 h 129"/>
                  <a:gd name="T14" fmla="*/ 59 w 114"/>
                  <a:gd name="T15" fmla="*/ 0 h 129"/>
                  <a:gd name="T16" fmla="*/ 99 w 114"/>
                  <a:gd name="T17" fmla="*/ 16 h 129"/>
                  <a:gd name="T18" fmla="*/ 114 w 114"/>
                  <a:gd name="T19" fmla="*/ 59 h 129"/>
                  <a:gd name="T20" fmla="*/ 114 w 114"/>
                  <a:gd name="T21" fmla="*/ 73 h 129"/>
                  <a:gd name="T22" fmla="*/ 29 w 114"/>
                  <a:gd name="T23" fmla="*/ 73 h 129"/>
                  <a:gd name="T24" fmla="*/ 41 w 114"/>
                  <a:gd name="T25" fmla="*/ 99 h 129"/>
                  <a:gd name="T26" fmla="*/ 67 w 114"/>
                  <a:gd name="T27" fmla="*/ 107 h 129"/>
                  <a:gd name="T28" fmla="*/ 87 w 114"/>
                  <a:gd name="T29" fmla="*/ 104 h 129"/>
                  <a:gd name="T30" fmla="*/ 104 w 114"/>
                  <a:gd name="T31" fmla="*/ 95 h 129"/>
                  <a:gd name="T32" fmla="*/ 85 w 114"/>
                  <a:gd name="T33" fmla="*/ 52 h 129"/>
                  <a:gd name="T34" fmla="*/ 78 w 114"/>
                  <a:gd name="T35" fmla="*/ 30 h 129"/>
                  <a:gd name="T36" fmla="*/ 59 w 114"/>
                  <a:gd name="T37" fmla="*/ 22 h 129"/>
                  <a:gd name="T38" fmla="*/ 41 w 114"/>
                  <a:gd name="T39" fmla="*/ 30 h 129"/>
                  <a:gd name="T40" fmla="*/ 30 w 114"/>
                  <a:gd name="T41" fmla="*/ 52 h 129"/>
                  <a:gd name="T42" fmla="*/ 85 w 114"/>
                  <a:gd name="T43" fmla="*/ 5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29">
                    <a:moveTo>
                      <a:pt x="104" y="95"/>
                    </a:moveTo>
                    <a:cubicBezTo>
                      <a:pt x="104" y="119"/>
                      <a:pt x="104" y="119"/>
                      <a:pt x="104" y="119"/>
                    </a:cubicBezTo>
                    <a:cubicBezTo>
                      <a:pt x="99" y="122"/>
                      <a:pt x="92" y="125"/>
                      <a:pt x="85" y="127"/>
                    </a:cubicBezTo>
                    <a:cubicBezTo>
                      <a:pt x="77" y="128"/>
                      <a:pt x="69" y="129"/>
                      <a:pt x="60" y="129"/>
                    </a:cubicBezTo>
                    <a:cubicBezTo>
                      <a:pt x="41" y="129"/>
                      <a:pt x="26" y="124"/>
                      <a:pt x="16" y="113"/>
                    </a:cubicBezTo>
                    <a:cubicBezTo>
                      <a:pt x="5" y="101"/>
                      <a:pt x="0" y="86"/>
                      <a:pt x="0" y="66"/>
                    </a:cubicBezTo>
                    <a:cubicBezTo>
                      <a:pt x="0" y="47"/>
                      <a:pt x="6" y="31"/>
                      <a:pt x="17" y="19"/>
                    </a:cubicBezTo>
                    <a:cubicBezTo>
                      <a:pt x="28" y="6"/>
                      <a:pt x="42" y="0"/>
                      <a:pt x="59" y="0"/>
                    </a:cubicBezTo>
                    <a:cubicBezTo>
                      <a:pt x="76" y="0"/>
                      <a:pt x="90" y="5"/>
                      <a:pt x="99" y="16"/>
                    </a:cubicBezTo>
                    <a:cubicBezTo>
                      <a:pt x="109" y="26"/>
                      <a:pt x="114" y="41"/>
                      <a:pt x="114" y="59"/>
                    </a:cubicBezTo>
                    <a:cubicBezTo>
                      <a:pt x="114" y="73"/>
                      <a:pt x="114" y="73"/>
                      <a:pt x="114" y="73"/>
                    </a:cubicBezTo>
                    <a:cubicBezTo>
                      <a:pt x="29" y="73"/>
                      <a:pt x="29" y="73"/>
                      <a:pt x="29" y="73"/>
                    </a:cubicBezTo>
                    <a:cubicBezTo>
                      <a:pt x="30" y="86"/>
                      <a:pt x="34" y="94"/>
                      <a:pt x="41" y="99"/>
                    </a:cubicBezTo>
                    <a:cubicBezTo>
                      <a:pt x="47" y="104"/>
                      <a:pt x="56" y="107"/>
                      <a:pt x="67" y="107"/>
                    </a:cubicBezTo>
                    <a:cubicBezTo>
                      <a:pt x="74" y="107"/>
                      <a:pt x="80" y="106"/>
                      <a:pt x="87" y="104"/>
                    </a:cubicBezTo>
                    <a:cubicBezTo>
                      <a:pt x="93" y="101"/>
                      <a:pt x="99" y="99"/>
                      <a:pt x="104" y="95"/>
                    </a:cubicBezTo>
                    <a:close/>
                    <a:moveTo>
                      <a:pt x="85" y="52"/>
                    </a:moveTo>
                    <a:cubicBezTo>
                      <a:pt x="85" y="42"/>
                      <a:pt x="83" y="35"/>
                      <a:pt x="78" y="30"/>
                    </a:cubicBezTo>
                    <a:cubicBezTo>
                      <a:pt x="74" y="25"/>
                      <a:pt x="68" y="22"/>
                      <a:pt x="59" y="22"/>
                    </a:cubicBezTo>
                    <a:cubicBezTo>
                      <a:pt x="52" y="22"/>
                      <a:pt x="46" y="25"/>
                      <a:pt x="41" y="30"/>
                    </a:cubicBezTo>
                    <a:cubicBezTo>
                      <a:pt x="35" y="35"/>
                      <a:pt x="31" y="42"/>
                      <a:pt x="30" y="52"/>
                    </a:cubicBezTo>
                    <a:lnTo>
                      <a:pt x="85" y="52"/>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de-DE" sz="1800">
                  <a:solidFill>
                    <a:schemeClr val="bg1"/>
                  </a:solidFill>
                </a:endParaRPr>
              </a:p>
            </p:txBody>
          </p:sp>
          <p:sp>
            <p:nvSpPr>
              <p:cNvPr id="59" name="Freeform 27">
                <a:extLst>
                  <a:ext uri="{FF2B5EF4-FFF2-40B4-BE49-F238E27FC236}">
                    <a16:creationId xmlns:a16="http://schemas.microsoft.com/office/drawing/2014/main" id="{4E1E3D8F-A2A9-DD40-837C-2735C2789AB7}"/>
                  </a:ext>
                </a:extLst>
              </p:cNvPr>
              <p:cNvSpPr>
                <a:spLocks noEditPoints="1"/>
              </p:cNvSpPr>
              <p:nvPr/>
            </p:nvSpPr>
            <p:spPr bwMode="auto">
              <a:xfrm>
                <a:off x="960551" y="631600"/>
                <a:ext cx="983241" cy="191131"/>
              </a:xfrm>
              <a:custGeom>
                <a:avLst/>
                <a:gdLst>
                  <a:gd name="T0" fmla="*/ 157 w 977"/>
                  <a:gd name="T1" fmla="*/ 185 h 188"/>
                  <a:gd name="T2" fmla="*/ 103 w 977"/>
                  <a:gd name="T3" fmla="*/ 185 h 188"/>
                  <a:gd name="T4" fmla="*/ 28 w 977"/>
                  <a:gd name="T5" fmla="*/ 50 h 188"/>
                  <a:gd name="T6" fmla="*/ 0 w 977"/>
                  <a:gd name="T7" fmla="*/ 13 h 188"/>
                  <a:gd name="T8" fmla="*/ 94 w 977"/>
                  <a:gd name="T9" fmla="*/ 141 h 188"/>
                  <a:gd name="T10" fmla="*/ 212 w 977"/>
                  <a:gd name="T11" fmla="*/ 26 h 188"/>
                  <a:gd name="T12" fmla="*/ 243 w 977"/>
                  <a:gd name="T13" fmla="*/ 14 h 188"/>
                  <a:gd name="T14" fmla="*/ 230 w 977"/>
                  <a:gd name="T15" fmla="*/ 42 h 188"/>
                  <a:gd name="T16" fmla="*/ 245 w 977"/>
                  <a:gd name="T17" fmla="*/ 61 h 188"/>
                  <a:gd name="T18" fmla="*/ 215 w 977"/>
                  <a:gd name="T19" fmla="*/ 61 h 188"/>
                  <a:gd name="T20" fmla="*/ 347 w 977"/>
                  <a:gd name="T21" fmla="*/ 161 h 188"/>
                  <a:gd name="T22" fmla="*/ 346 w 977"/>
                  <a:gd name="T23" fmla="*/ 186 h 188"/>
                  <a:gd name="T24" fmla="*/ 265 w 977"/>
                  <a:gd name="T25" fmla="*/ 127 h 188"/>
                  <a:gd name="T26" fmla="*/ 349 w 977"/>
                  <a:gd name="T27" fmla="*/ 60 h 188"/>
                  <a:gd name="T28" fmla="*/ 348 w 977"/>
                  <a:gd name="T29" fmla="*/ 86 h 188"/>
                  <a:gd name="T30" fmla="*/ 295 w 977"/>
                  <a:gd name="T31" fmla="*/ 124 h 188"/>
                  <a:gd name="T32" fmla="*/ 445 w 977"/>
                  <a:gd name="T33" fmla="*/ 59 h 188"/>
                  <a:gd name="T34" fmla="*/ 456 w 977"/>
                  <a:gd name="T35" fmla="*/ 91 h 188"/>
                  <a:gd name="T36" fmla="*/ 420 w 977"/>
                  <a:gd name="T37" fmla="*/ 95 h 188"/>
                  <a:gd name="T38" fmla="*/ 384 w 977"/>
                  <a:gd name="T39" fmla="*/ 185 h 188"/>
                  <a:gd name="T40" fmla="*/ 413 w 977"/>
                  <a:gd name="T41" fmla="*/ 81 h 188"/>
                  <a:gd name="T42" fmla="*/ 445 w 977"/>
                  <a:gd name="T43" fmla="*/ 59 h 188"/>
                  <a:gd name="T44" fmla="*/ 523 w 977"/>
                  <a:gd name="T45" fmla="*/ 59 h 188"/>
                  <a:gd name="T46" fmla="*/ 567 w 977"/>
                  <a:gd name="T47" fmla="*/ 171 h 188"/>
                  <a:gd name="T48" fmla="*/ 457 w 977"/>
                  <a:gd name="T49" fmla="*/ 125 h 188"/>
                  <a:gd name="T50" fmla="*/ 522 w 977"/>
                  <a:gd name="T51" fmla="*/ 164 h 188"/>
                  <a:gd name="T52" fmla="*/ 546 w 977"/>
                  <a:gd name="T53" fmla="*/ 93 h 188"/>
                  <a:gd name="T54" fmla="*/ 488 w 977"/>
                  <a:gd name="T55" fmla="*/ 124 h 188"/>
                  <a:gd name="T56" fmla="*/ 650 w 977"/>
                  <a:gd name="T57" fmla="*/ 113 h 188"/>
                  <a:gd name="T58" fmla="*/ 668 w 977"/>
                  <a:gd name="T59" fmla="*/ 178 h 188"/>
                  <a:gd name="T60" fmla="*/ 599 w 977"/>
                  <a:gd name="T61" fmla="*/ 182 h 188"/>
                  <a:gd name="T62" fmla="*/ 632 w 977"/>
                  <a:gd name="T63" fmla="*/ 165 h 188"/>
                  <a:gd name="T64" fmla="*/ 647 w 977"/>
                  <a:gd name="T65" fmla="*/ 143 h 188"/>
                  <a:gd name="T66" fmla="*/ 599 w 977"/>
                  <a:gd name="T67" fmla="*/ 97 h 188"/>
                  <a:gd name="T68" fmla="*/ 661 w 977"/>
                  <a:gd name="T69" fmla="*/ 60 h 188"/>
                  <a:gd name="T70" fmla="*/ 661 w 977"/>
                  <a:gd name="T71" fmla="*/ 85 h 188"/>
                  <a:gd name="T72" fmla="*/ 628 w 977"/>
                  <a:gd name="T73" fmla="*/ 94 h 188"/>
                  <a:gd name="T74" fmla="*/ 759 w 977"/>
                  <a:gd name="T75" fmla="*/ 59 h 188"/>
                  <a:gd name="T76" fmla="*/ 804 w 977"/>
                  <a:gd name="T77" fmla="*/ 171 h 188"/>
                  <a:gd name="T78" fmla="*/ 694 w 977"/>
                  <a:gd name="T79" fmla="*/ 125 h 188"/>
                  <a:gd name="T80" fmla="*/ 758 w 977"/>
                  <a:gd name="T81" fmla="*/ 164 h 188"/>
                  <a:gd name="T82" fmla="*/ 782 w 977"/>
                  <a:gd name="T83" fmla="*/ 93 h 188"/>
                  <a:gd name="T84" fmla="*/ 724 w 977"/>
                  <a:gd name="T85" fmla="*/ 124 h 188"/>
                  <a:gd name="T86" fmla="*/ 874 w 977"/>
                  <a:gd name="T87" fmla="*/ 185 h 188"/>
                  <a:gd name="T88" fmla="*/ 824 w 977"/>
                  <a:gd name="T89" fmla="*/ 85 h 188"/>
                  <a:gd name="T90" fmla="*/ 845 w 977"/>
                  <a:gd name="T91" fmla="*/ 44 h 188"/>
                  <a:gd name="T92" fmla="*/ 900 w 977"/>
                  <a:gd name="T93" fmla="*/ 0 h 188"/>
                  <a:gd name="T94" fmla="*/ 902 w 977"/>
                  <a:gd name="T95" fmla="*/ 25 h 188"/>
                  <a:gd name="T96" fmla="*/ 874 w 977"/>
                  <a:gd name="T97" fmla="*/ 47 h 188"/>
                  <a:gd name="T98" fmla="*/ 918 w 977"/>
                  <a:gd name="T99" fmla="*/ 34 h 188"/>
                  <a:gd name="T100" fmla="*/ 977 w 977"/>
                  <a:gd name="T101" fmla="*/ 61 h 188"/>
                  <a:gd name="T102" fmla="*/ 947 w 977"/>
                  <a:gd name="T103" fmla="*/ 143 h 188"/>
                  <a:gd name="T104" fmla="*/ 970 w 977"/>
                  <a:gd name="T105" fmla="*/ 163 h 188"/>
                  <a:gd name="T106" fmla="*/ 967 w 977"/>
                  <a:gd name="T107" fmla="*/ 187 h 188"/>
                  <a:gd name="T108" fmla="*/ 918 w 977"/>
                  <a:gd name="T109" fmla="*/ 149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77" h="188">
                    <a:moveTo>
                      <a:pt x="187" y="13"/>
                    </a:moveTo>
                    <a:cubicBezTo>
                      <a:pt x="187" y="185"/>
                      <a:pt x="187" y="185"/>
                      <a:pt x="187" y="185"/>
                    </a:cubicBezTo>
                    <a:cubicBezTo>
                      <a:pt x="157" y="185"/>
                      <a:pt x="157" y="185"/>
                      <a:pt x="157" y="185"/>
                    </a:cubicBezTo>
                    <a:cubicBezTo>
                      <a:pt x="157" y="50"/>
                      <a:pt x="157" y="50"/>
                      <a:pt x="157" y="50"/>
                    </a:cubicBezTo>
                    <a:cubicBezTo>
                      <a:pt x="157" y="50"/>
                      <a:pt x="157" y="50"/>
                      <a:pt x="157" y="50"/>
                    </a:cubicBezTo>
                    <a:cubicBezTo>
                      <a:pt x="103" y="185"/>
                      <a:pt x="103" y="185"/>
                      <a:pt x="103" y="185"/>
                    </a:cubicBezTo>
                    <a:cubicBezTo>
                      <a:pt x="83" y="185"/>
                      <a:pt x="83" y="185"/>
                      <a:pt x="83" y="185"/>
                    </a:cubicBezTo>
                    <a:cubicBezTo>
                      <a:pt x="28" y="50"/>
                      <a:pt x="28" y="50"/>
                      <a:pt x="28" y="50"/>
                    </a:cubicBezTo>
                    <a:cubicBezTo>
                      <a:pt x="28" y="50"/>
                      <a:pt x="28" y="50"/>
                      <a:pt x="28" y="50"/>
                    </a:cubicBezTo>
                    <a:cubicBezTo>
                      <a:pt x="28" y="185"/>
                      <a:pt x="28" y="185"/>
                      <a:pt x="28" y="185"/>
                    </a:cubicBezTo>
                    <a:cubicBezTo>
                      <a:pt x="0" y="185"/>
                      <a:pt x="0" y="185"/>
                      <a:pt x="0" y="185"/>
                    </a:cubicBezTo>
                    <a:cubicBezTo>
                      <a:pt x="0" y="13"/>
                      <a:pt x="0" y="13"/>
                      <a:pt x="0" y="13"/>
                    </a:cubicBezTo>
                    <a:cubicBezTo>
                      <a:pt x="43" y="13"/>
                      <a:pt x="43" y="13"/>
                      <a:pt x="43" y="13"/>
                    </a:cubicBezTo>
                    <a:cubicBezTo>
                      <a:pt x="93" y="141"/>
                      <a:pt x="93" y="141"/>
                      <a:pt x="93" y="141"/>
                    </a:cubicBezTo>
                    <a:cubicBezTo>
                      <a:pt x="94" y="141"/>
                      <a:pt x="94" y="141"/>
                      <a:pt x="94" y="141"/>
                    </a:cubicBezTo>
                    <a:cubicBezTo>
                      <a:pt x="146" y="13"/>
                      <a:pt x="146" y="13"/>
                      <a:pt x="146" y="13"/>
                    </a:cubicBezTo>
                    <a:lnTo>
                      <a:pt x="187" y="13"/>
                    </a:lnTo>
                    <a:close/>
                    <a:moveTo>
                      <a:pt x="212" y="26"/>
                    </a:moveTo>
                    <a:cubicBezTo>
                      <a:pt x="212" y="21"/>
                      <a:pt x="214" y="17"/>
                      <a:pt x="218" y="14"/>
                    </a:cubicBezTo>
                    <a:cubicBezTo>
                      <a:pt x="221" y="10"/>
                      <a:pt x="225" y="9"/>
                      <a:pt x="230" y="9"/>
                    </a:cubicBezTo>
                    <a:cubicBezTo>
                      <a:pt x="235" y="9"/>
                      <a:pt x="240" y="10"/>
                      <a:pt x="243" y="14"/>
                    </a:cubicBezTo>
                    <a:cubicBezTo>
                      <a:pt x="246" y="17"/>
                      <a:pt x="248" y="21"/>
                      <a:pt x="248" y="26"/>
                    </a:cubicBezTo>
                    <a:cubicBezTo>
                      <a:pt x="248" y="30"/>
                      <a:pt x="246" y="34"/>
                      <a:pt x="243" y="38"/>
                    </a:cubicBezTo>
                    <a:cubicBezTo>
                      <a:pt x="239" y="41"/>
                      <a:pt x="235" y="42"/>
                      <a:pt x="230" y="42"/>
                    </a:cubicBezTo>
                    <a:cubicBezTo>
                      <a:pt x="225" y="42"/>
                      <a:pt x="221" y="41"/>
                      <a:pt x="218" y="38"/>
                    </a:cubicBezTo>
                    <a:cubicBezTo>
                      <a:pt x="214" y="34"/>
                      <a:pt x="212" y="30"/>
                      <a:pt x="212" y="26"/>
                    </a:cubicBezTo>
                    <a:close/>
                    <a:moveTo>
                      <a:pt x="245" y="61"/>
                    </a:moveTo>
                    <a:cubicBezTo>
                      <a:pt x="245" y="185"/>
                      <a:pt x="245" y="185"/>
                      <a:pt x="245" y="185"/>
                    </a:cubicBezTo>
                    <a:cubicBezTo>
                      <a:pt x="215" y="185"/>
                      <a:pt x="215" y="185"/>
                      <a:pt x="215" y="185"/>
                    </a:cubicBezTo>
                    <a:cubicBezTo>
                      <a:pt x="215" y="61"/>
                      <a:pt x="215" y="61"/>
                      <a:pt x="215" y="61"/>
                    </a:cubicBezTo>
                    <a:lnTo>
                      <a:pt x="245" y="61"/>
                    </a:lnTo>
                    <a:close/>
                    <a:moveTo>
                      <a:pt x="333" y="164"/>
                    </a:moveTo>
                    <a:cubicBezTo>
                      <a:pt x="337" y="164"/>
                      <a:pt x="342" y="163"/>
                      <a:pt x="347" y="161"/>
                    </a:cubicBezTo>
                    <a:cubicBezTo>
                      <a:pt x="353" y="159"/>
                      <a:pt x="357" y="156"/>
                      <a:pt x="362" y="153"/>
                    </a:cubicBezTo>
                    <a:cubicBezTo>
                      <a:pt x="362" y="180"/>
                      <a:pt x="362" y="180"/>
                      <a:pt x="362" y="180"/>
                    </a:cubicBezTo>
                    <a:cubicBezTo>
                      <a:pt x="357" y="183"/>
                      <a:pt x="352" y="185"/>
                      <a:pt x="346" y="186"/>
                    </a:cubicBezTo>
                    <a:cubicBezTo>
                      <a:pt x="340" y="188"/>
                      <a:pt x="334" y="188"/>
                      <a:pt x="327" y="188"/>
                    </a:cubicBezTo>
                    <a:cubicBezTo>
                      <a:pt x="308" y="188"/>
                      <a:pt x="294" y="183"/>
                      <a:pt x="282" y="171"/>
                    </a:cubicBezTo>
                    <a:cubicBezTo>
                      <a:pt x="271" y="160"/>
                      <a:pt x="265" y="145"/>
                      <a:pt x="265" y="127"/>
                    </a:cubicBezTo>
                    <a:cubicBezTo>
                      <a:pt x="265" y="107"/>
                      <a:pt x="271" y="91"/>
                      <a:pt x="282" y="78"/>
                    </a:cubicBezTo>
                    <a:cubicBezTo>
                      <a:pt x="294" y="65"/>
                      <a:pt x="311" y="58"/>
                      <a:pt x="332" y="58"/>
                    </a:cubicBezTo>
                    <a:cubicBezTo>
                      <a:pt x="337" y="58"/>
                      <a:pt x="343" y="59"/>
                      <a:pt x="349" y="60"/>
                    </a:cubicBezTo>
                    <a:cubicBezTo>
                      <a:pt x="354" y="62"/>
                      <a:pt x="359" y="64"/>
                      <a:pt x="362" y="65"/>
                    </a:cubicBezTo>
                    <a:cubicBezTo>
                      <a:pt x="362" y="93"/>
                      <a:pt x="362" y="93"/>
                      <a:pt x="362" y="93"/>
                    </a:cubicBezTo>
                    <a:cubicBezTo>
                      <a:pt x="357" y="90"/>
                      <a:pt x="353" y="87"/>
                      <a:pt x="348" y="86"/>
                    </a:cubicBezTo>
                    <a:cubicBezTo>
                      <a:pt x="343" y="84"/>
                      <a:pt x="339" y="83"/>
                      <a:pt x="334" y="83"/>
                    </a:cubicBezTo>
                    <a:cubicBezTo>
                      <a:pt x="322" y="83"/>
                      <a:pt x="313" y="87"/>
                      <a:pt x="306" y="94"/>
                    </a:cubicBezTo>
                    <a:cubicBezTo>
                      <a:pt x="299" y="102"/>
                      <a:pt x="295" y="112"/>
                      <a:pt x="295" y="124"/>
                    </a:cubicBezTo>
                    <a:cubicBezTo>
                      <a:pt x="295" y="137"/>
                      <a:pt x="299" y="147"/>
                      <a:pt x="305" y="154"/>
                    </a:cubicBezTo>
                    <a:cubicBezTo>
                      <a:pt x="312" y="161"/>
                      <a:pt x="321" y="164"/>
                      <a:pt x="333" y="164"/>
                    </a:cubicBezTo>
                    <a:close/>
                    <a:moveTo>
                      <a:pt x="445" y="59"/>
                    </a:moveTo>
                    <a:cubicBezTo>
                      <a:pt x="447" y="59"/>
                      <a:pt x="449" y="60"/>
                      <a:pt x="451" y="60"/>
                    </a:cubicBezTo>
                    <a:cubicBezTo>
                      <a:pt x="453" y="60"/>
                      <a:pt x="455" y="61"/>
                      <a:pt x="456" y="61"/>
                    </a:cubicBezTo>
                    <a:cubicBezTo>
                      <a:pt x="456" y="91"/>
                      <a:pt x="456" y="91"/>
                      <a:pt x="456" y="91"/>
                    </a:cubicBezTo>
                    <a:cubicBezTo>
                      <a:pt x="454" y="90"/>
                      <a:pt x="452" y="88"/>
                      <a:pt x="449" y="87"/>
                    </a:cubicBezTo>
                    <a:cubicBezTo>
                      <a:pt x="446" y="86"/>
                      <a:pt x="443" y="86"/>
                      <a:pt x="439" y="86"/>
                    </a:cubicBezTo>
                    <a:cubicBezTo>
                      <a:pt x="431" y="86"/>
                      <a:pt x="425" y="89"/>
                      <a:pt x="420" y="95"/>
                    </a:cubicBezTo>
                    <a:cubicBezTo>
                      <a:pt x="415" y="101"/>
                      <a:pt x="413" y="110"/>
                      <a:pt x="413" y="123"/>
                    </a:cubicBezTo>
                    <a:cubicBezTo>
                      <a:pt x="413" y="185"/>
                      <a:pt x="413" y="185"/>
                      <a:pt x="413" y="185"/>
                    </a:cubicBezTo>
                    <a:cubicBezTo>
                      <a:pt x="384" y="185"/>
                      <a:pt x="384" y="185"/>
                      <a:pt x="384" y="185"/>
                    </a:cubicBezTo>
                    <a:cubicBezTo>
                      <a:pt x="384" y="61"/>
                      <a:pt x="384" y="61"/>
                      <a:pt x="384" y="61"/>
                    </a:cubicBezTo>
                    <a:cubicBezTo>
                      <a:pt x="413" y="61"/>
                      <a:pt x="413" y="61"/>
                      <a:pt x="413" y="61"/>
                    </a:cubicBezTo>
                    <a:cubicBezTo>
                      <a:pt x="413" y="81"/>
                      <a:pt x="413" y="81"/>
                      <a:pt x="413" y="81"/>
                    </a:cubicBezTo>
                    <a:cubicBezTo>
                      <a:pt x="413" y="81"/>
                      <a:pt x="413" y="81"/>
                      <a:pt x="413" y="81"/>
                    </a:cubicBezTo>
                    <a:cubicBezTo>
                      <a:pt x="416" y="74"/>
                      <a:pt x="420" y="69"/>
                      <a:pt x="426" y="65"/>
                    </a:cubicBezTo>
                    <a:cubicBezTo>
                      <a:pt x="431" y="61"/>
                      <a:pt x="437" y="59"/>
                      <a:pt x="445" y="59"/>
                    </a:cubicBezTo>
                    <a:close/>
                    <a:moveTo>
                      <a:pt x="457" y="125"/>
                    </a:moveTo>
                    <a:cubicBezTo>
                      <a:pt x="457" y="105"/>
                      <a:pt x="463" y="89"/>
                      <a:pt x="475" y="77"/>
                    </a:cubicBezTo>
                    <a:cubicBezTo>
                      <a:pt x="486" y="65"/>
                      <a:pt x="502" y="59"/>
                      <a:pt x="523" y="59"/>
                    </a:cubicBezTo>
                    <a:cubicBezTo>
                      <a:pt x="542" y="59"/>
                      <a:pt x="558" y="64"/>
                      <a:pt x="568" y="76"/>
                    </a:cubicBezTo>
                    <a:cubicBezTo>
                      <a:pt x="579" y="87"/>
                      <a:pt x="585" y="103"/>
                      <a:pt x="585" y="123"/>
                    </a:cubicBezTo>
                    <a:cubicBezTo>
                      <a:pt x="585" y="143"/>
                      <a:pt x="579" y="159"/>
                      <a:pt x="567" y="171"/>
                    </a:cubicBezTo>
                    <a:cubicBezTo>
                      <a:pt x="556" y="182"/>
                      <a:pt x="540" y="188"/>
                      <a:pt x="520" y="188"/>
                    </a:cubicBezTo>
                    <a:cubicBezTo>
                      <a:pt x="501" y="188"/>
                      <a:pt x="486" y="183"/>
                      <a:pt x="474" y="171"/>
                    </a:cubicBezTo>
                    <a:cubicBezTo>
                      <a:pt x="463" y="160"/>
                      <a:pt x="457" y="145"/>
                      <a:pt x="457" y="125"/>
                    </a:cubicBezTo>
                    <a:close/>
                    <a:moveTo>
                      <a:pt x="488" y="124"/>
                    </a:moveTo>
                    <a:cubicBezTo>
                      <a:pt x="488" y="137"/>
                      <a:pt x="491" y="147"/>
                      <a:pt x="497" y="154"/>
                    </a:cubicBezTo>
                    <a:cubicBezTo>
                      <a:pt x="503" y="161"/>
                      <a:pt x="511" y="164"/>
                      <a:pt x="522" y="164"/>
                    </a:cubicBezTo>
                    <a:cubicBezTo>
                      <a:pt x="532" y="164"/>
                      <a:pt x="541" y="161"/>
                      <a:pt x="546" y="154"/>
                    </a:cubicBezTo>
                    <a:cubicBezTo>
                      <a:pt x="552" y="147"/>
                      <a:pt x="554" y="137"/>
                      <a:pt x="554" y="124"/>
                    </a:cubicBezTo>
                    <a:cubicBezTo>
                      <a:pt x="554" y="110"/>
                      <a:pt x="551" y="100"/>
                      <a:pt x="546" y="93"/>
                    </a:cubicBezTo>
                    <a:cubicBezTo>
                      <a:pt x="540" y="87"/>
                      <a:pt x="532" y="83"/>
                      <a:pt x="522" y="83"/>
                    </a:cubicBezTo>
                    <a:cubicBezTo>
                      <a:pt x="511" y="83"/>
                      <a:pt x="503" y="87"/>
                      <a:pt x="497" y="94"/>
                    </a:cubicBezTo>
                    <a:cubicBezTo>
                      <a:pt x="491" y="101"/>
                      <a:pt x="488" y="111"/>
                      <a:pt x="488" y="124"/>
                    </a:cubicBezTo>
                    <a:close/>
                    <a:moveTo>
                      <a:pt x="628" y="94"/>
                    </a:moveTo>
                    <a:cubicBezTo>
                      <a:pt x="628" y="98"/>
                      <a:pt x="629" y="101"/>
                      <a:pt x="632" y="104"/>
                    </a:cubicBezTo>
                    <a:cubicBezTo>
                      <a:pt x="635" y="106"/>
                      <a:pt x="641" y="109"/>
                      <a:pt x="650" y="113"/>
                    </a:cubicBezTo>
                    <a:cubicBezTo>
                      <a:pt x="661" y="117"/>
                      <a:pt x="669" y="123"/>
                      <a:pt x="674" y="129"/>
                    </a:cubicBezTo>
                    <a:cubicBezTo>
                      <a:pt x="679" y="134"/>
                      <a:pt x="681" y="141"/>
                      <a:pt x="681" y="150"/>
                    </a:cubicBezTo>
                    <a:cubicBezTo>
                      <a:pt x="681" y="161"/>
                      <a:pt x="677" y="171"/>
                      <a:pt x="668" y="178"/>
                    </a:cubicBezTo>
                    <a:cubicBezTo>
                      <a:pt x="659" y="185"/>
                      <a:pt x="647" y="188"/>
                      <a:pt x="631" y="188"/>
                    </a:cubicBezTo>
                    <a:cubicBezTo>
                      <a:pt x="626" y="188"/>
                      <a:pt x="621" y="188"/>
                      <a:pt x="614" y="187"/>
                    </a:cubicBezTo>
                    <a:cubicBezTo>
                      <a:pt x="608" y="185"/>
                      <a:pt x="603" y="184"/>
                      <a:pt x="599" y="182"/>
                    </a:cubicBezTo>
                    <a:cubicBezTo>
                      <a:pt x="599" y="153"/>
                      <a:pt x="599" y="153"/>
                      <a:pt x="599" y="153"/>
                    </a:cubicBezTo>
                    <a:cubicBezTo>
                      <a:pt x="604" y="157"/>
                      <a:pt x="610" y="160"/>
                      <a:pt x="616" y="162"/>
                    </a:cubicBezTo>
                    <a:cubicBezTo>
                      <a:pt x="622" y="164"/>
                      <a:pt x="627" y="165"/>
                      <a:pt x="632" y="165"/>
                    </a:cubicBezTo>
                    <a:cubicBezTo>
                      <a:pt x="639" y="165"/>
                      <a:pt x="644" y="164"/>
                      <a:pt x="647" y="162"/>
                    </a:cubicBezTo>
                    <a:cubicBezTo>
                      <a:pt x="650" y="161"/>
                      <a:pt x="652" y="157"/>
                      <a:pt x="652" y="153"/>
                    </a:cubicBezTo>
                    <a:cubicBezTo>
                      <a:pt x="652" y="149"/>
                      <a:pt x="650" y="146"/>
                      <a:pt x="647" y="143"/>
                    </a:cubicBezTo>
                    <a:cubicBezTo>
                      <a:pt x="643" y="140"/>
                      <a:pt x="637" y="137"/>
                      <a:pt x="628" y="133"/>
                    </a:cubicBezTo>
                    <a:cubicBezTo>
                      <a:pt x="617" y="129"/>
                      <a:pt x="610" y="124"/>
                      <a:pt x="605" y="118"/>
                    </a:cubicBezTo>
                    <a:cubicBezTo>
                      <a:pt x="601" y="113"/>
                      <a:pt x="599" y="105"/>
                      <a:pt x="599" y="97"/>
                    </a:cubicBezTo>
                    <a:cubicBezTo>
                      <a:pt x="599" y="86"/>
                      <a:pt x="603" y="76"/>
                      <a:pt x="612" y="69"/>
                    </a:cubicBezTo>
                    <a:cubicBezTo>
                      <a:pt x="621" y="62"/>
                      <a:pt x="632" y="58"/>
                      <a:pt x="646" y="58"/>
                    </a:cubicBezTo>
                    <a:cubicBezTo>
                      <a:pt x="651" y="58"/>
                      <a:pt x="656" y="59"/>
                      <a:pt x="661" y="60"/>
                    </a:cubicBezTo>
                    <a:cubicBezTo>
                      <a:pt x="666" y="61"/>
                      <a:pt x="671" y="62"/>
                      <a:pt x="674" y="64"/>
                    </a:cubicBezTo>
                    <a:cubicBezTo>
                      <a:pt x="674" y="91"/>
                      <a:pt x="674" y="91"/>
                      <a:pt x="674" y="91"/>
                    </a:cubicBezTo>
                    <a:cubicBezTo>
                      <a:pt x="671" y="89"/>
                      <a:pt x="666" y="86"/>
                      <a:pt x="661" y="85"/>
                    </a:cubicBezTo>
                    <a:cubicBezTo>
                      <a:pt x="656" y="83"/>
                      <a:pt x="651" y="82"/>
                      <a:pt x="646" y="82"/>
                    </a:cubicBezTo>
                    <a:cubicBezTo>
                      <a:pt x="640" y="82"/>
                      <a:pt x="636" y="83"/>
                      <a:pt x="633" y="85"/>
                    </a:cubicBezTo>
                    <a:cubicBezTo>
                      <a:pt x="630" y="87"/>
                      <a:pt x="628" y="90"/>
                      <a:pt x="628" y="94"/>
                    </a:cubicBezTo>
                    <a:close/>
                    <a:moveTo>
                      <a:pt x="694" y="125"/>
                    </a:moveTo>
                    <a:cubicBezTo>
                      <a:pt x="694" y="105"/>
                      <a:pt x="700" y="89"/>
                      <a:pt x="711" y="77"/>
                    </a:cubicBezTo>
                    <a:cubicBezTo>
                      <a:pt x="723" y="65"/>
                      <a:pt x="739" y="59"/>
                      <a:pt x="759" y="59"/>
                    </a:cubicBezTo>
                    <a:cubicBezTo>
                      <a:pt x="779" y="59"/>
                      <a:pt x="794" y="64"/>
                      <a:pt x="805" y="76"/>
                    </a:cubicBezTo>
                    <a:cubicBezTo>
                      <a:pt x="816" y="87"/>
                      <a:pt x="821" y="103"/>
                      <a:pt x="821" y="123"/>
                    </a:cubicBezTo>
                    <a:cubicBezTo>
                      <a:pt x="821" y="143"/>
                      <a:pt x="815" y="159"/>
                      <a:pt x="804" y="171"/>
                    </a:cubicBezTo>
                    <a:cubicBezTo>
                      <a:pt x="792" y="182"/>
                      <a:pt x="776" y="188"/>
                      <a:pt x="756" y="188"/>
                    </a:cubicBezTo>
                    <a:cubicBezTo>
                      <a:pt x="737" y="188"/>
                      <a:pt x="722" y="183"/>
                      <a:pt x="711" y="171"/>
                    </a:cubicBezTo>
                    <a:cubicBezTo>
                      <a:pt x="699" y="160"/>
                      <a:pt x="694" y="145"/>
                      <a:pt x="694" y="125"/>
                    </a:cubicBezTo>
                    <a:close/>
                    <a:moveTo>
                      <a:pt x="724" y="124"/>
                    </a:moveTo>
                    <a:cubicBezTo>
                      <a:pt x="724" y="137"/>
                      <a:pt x="727" y="147"/>
                      <a:pt x="733" y="154"/>
                    </a:cubicBezTo>
                    <a:cubicBezTo>
                      <a:pt x="739" y="161"/>
                      <a:pt x="747" y="164"/>
                      <a:pt x="758" y="164"/>
                    </a:cubicBezTo>
                    <a:cubicBezTo>
                      <a:pt x="769" y="164"/>
                      <a:pt x="777" y="161"/>
                      <a:pt x="782" y="154"/>
                    </a:cubicBezTo>
                    <a:cubicBezTo>
                      <a:pt x="788" y="147"/>
                      <a:pt x="791" y="137"/>
                      <a:pt x="791" y="124"/>
                    </a:cubicBezTo>
                    <a:cubicBezTo>
                      <a:pt x="791" y="110"/>
                      <a:pt x="788" y="100"/>
                      <a:pt x="782" y="93"/>
                    </a:cubicBezTo>
                    <a:cubicBezTo>
                      <a:pt x="776" y="87"/>
                      <a:pt x="768" y="83"/>
                      <a:pt x="758" y="83"/>
                    </a:cubicBezTo>
                    <a:cubicBezTo>
                      <a:pt x="747" y="83"/>
                      <a:pt x="739" y="87"/>
                      <a:pt x="733" y="94"/>
                    </a:cubicBezTo>
                    <a:cubicBezTo>
                      <a:pt x="727" y="101"/>
                      <a:pt x="724" y="111"/>
                      <a:pt x="724" y="124"/>
                    </a:cubicBezTo>
                    <a:close/>
                    <a:moveTo>
                      <a:pt x="918" y="85"/>
                    </a:moveTo>
                    <a:cubicBezTo>
                      <a:pt x="874" y="85"/>
                      <a:pt x="874" y="85"/>
                      <a:pt x="874" y="85"/>
                    </a:cubicBezTo>
                    <a:cubicBezTo>
                      <a:pt x="874" y="185"/>
                      <a:pt x="874" y="185"/>
                      <a:pt x="874" y="185"/>
                    </a:cubicBezTo>
                    <a:cubicBezTo>
                      <a:pt x="845" y="185"/>
                      <a:pt x="845" y="185"/>
                      <a:pt x="845" y="185"/>
                    </a:cubicBezTo>
                    <a:cubicBezTo>
                      <a:pt x="845" y="85"/>
                      <a:pt x="845" y="85"/>
                      <a:pt x="845" y="85"/>
                    </a:cubicBezTo>
                    <a:cubicBezTo>
                      <a:pt x="824" y="85"/>
                      <a:pt x="824" y="85"/>
                      <a:pt x="824" y="85"/>
                    </a:cubicBezTo>
                    <a:cubicBezTo>
                      <a:pt x="824" y="61"/>
                      <a:pt x="824" y="61"/>
                      <a:pt x="824" y="61"/>
                    </a:cubicBezTo>
                    <a:cubicBezTo>
                      <a:pt x="845" y="61"/>
                      <a:pt x="845" y="61"/>
                      <a:pt x="845" y="61"/>
                    </a:cubicBezTo>
                    <a:cubicBezTo>
                      <a:pt x="845" y="44"/>
                      <a:pt x="845" y="44"/>
                      <a:pt x="845" y="44"/>
                    </a:cubicBezTo>
                    <a:cubicBezTo>
                      <a:pt x="845" y="31"/>
                      <a:pt x="849" y="21"/>
                      <a:pt x="858" y="12"/>
                    </a:cubicBezTo>
                    <a:cubicBezTo>
                      <a:pt x="866" y="4"/>
                      <a:pt x="877" y="0"/>
                      <a:pt x="890" y="0"/>
                    </a:cubicBezTo>
                    <a:cubicBezTo>
                      <a:pt x="894" y="0"/>
                      <a:pt x="897" y="0"/>
                      <a:pt x="900" y="0"/>
                    </a:cubicBezTo>
                    <a:cubicBezTo>
                      <a:pt x="902" y="1"/>
                      <a:pt x="905" y="1"/>
                      <a:pt x="907" y="2"/>
                    </a:cubicBezTo>
                    <a:cubicBezTo>
                      <a:pt x="907" y="27"/>
                      <a:pt x="907" y="27"/>
                      <a:pt x="907" y="27"/>
                    </a:cubicBezTo>
                    <a:cubicBezTo>
                      <a:pt x="906" y="27"/>
                      <a:pt x="904" y="26"/>
                      <a:pt x="902" y="25"/>
                    </a:cubicBezTo>
                    <a:cubicBezTo>
                      <a:pt x="899" y="24"/>
                      <a:pt x="897" y="24"/>
                      <a:pt x="893" y="24"/>
                    </a:cubicBezTo>
                    <a:cubicBezTo>
                      <a:pt x="887" y="24"/>
                      <a:pt x="883" y="26"/>
                      <a:pt x="879" y="30"/>
                    </a:cubicBezTo>
                    <a:cubicBezTo>
                      <a:pt x="876" y="33"/>
                      <a:pt x="874" y="39"/>
                      <a:pt x="874" y="47"/>
                    </a:cubicBezTo>
                    <a:cubicBezTo>
                      <a:pt x="874" y="61"/>
                      <a:pt x="874" y="61"/>
                      <a:pt x="874" y="61"/>
                    </a:cubicBezTo>
                    <a:cubicBezTo>
                      <a:pt x="918" y="61"/>
                      <a:pt x="918" y="61"/>
                      <a:pt x="918" y="61"/>
                    </a:cubicBezTo>
                    <a:cubicBezTo>
                      <a:pt x="918" y="34"/>
                      <a:pt x="918" y="34"/>
                      <a:pt x="918" y="34"/>
                    </a:cubicBezTo>
                    <a:cubicBezTo>
                      <a:pt x="947" y="25"/>
                      <a:pt x="947" y="25"/>
                      <a:pt x="947" y="25"/>
                    </a:cubicBezTo>
                    <a:cubicBezTo>
                      <a:pt x="947" y="61"/>
                      <a:pt x="947" y="61"/>
                      <a:pt x="947" y="61"/>
                    </a:cubicBezTo>
                    <a:cubicBezTo>
                      <a:pt x="977" y="61"/>
                      <a:pt x="977" y="61"/>
                      <a:pt x="977" y="61"/>
                    </a:cubicBezTo>
                    <a:cubicBezTo>
                      <a:pt x="977" y="85"/>
                      <a:pt x="977" y="85"/>
                      <a:pt x="977" y="85"/>
                    </a:cubicBezTo>
                    <a:cubicBezTo>
                      <a:pt x="947" y="85"/>
                      <a:pt x="947" y="85"/>
                      <a:pt x="947" y="85"/>
                    </a:cubicBezTo>
                    <a:cubicBezTo>
                      <a:pt x="947" y="143"/>
                      <a:pt x="947" y="143"/>
                      <a:pt x="947" y="143"/>
                    </a:cubicBezTo>
                    <a:cubicBezTo>
                      <a:pt x="947" y="151"/>
                      <a:pt x="948" y="156"/>
                      <a:pt x="951" y="159"/>
                    </a:cubicBezTo>
                    <a:cubicBezTo>
                      <a:pt x="954" y="163"/>
                      <a:pt x="958" y="164"/>
                      <a:pt x="964" y="164"/>
                    </a:cubicBezTo>
                    <a:cubicBezTo>
                      <a:pt x="966" y="164"/>
                      <a:pt x="968" y="164"/>
                      <a:pt x="970" y="163"/>
                    </a:cubicBezTo>
                    <a:cubicBezTo>
                      <a:pt x="973" y="162"/>
                      <a:pt x="975" y="161"/>
                      <a:pt x="977" y="160"/>
                    </a:cubicBezTo>
                    <a:cubicBezTo>
                      <a:pt x="977" y="184"/>
                      <a:pt x="977" y="184"/>
                      <a:pt x="977" y="184"/>
                    </a:cubicBezTo>
                    <a:cubicBezTo>
                      <a:pt x="975" y="185"/>
                      <a:pt x="972" y="186"/>
                      <a:pt x="967" y="187"/>
                    </a:cubicBezTo>
                    <a:cubicBezTo>
                      <a:pt x="963" y="188"/>
                      <a:pt x="959" y="188"/>
                      <a:pt x="955" y="188"/>
                    </a:cubicBezTo>
                    <a:cubicBezTo>
                      <a:pt x="942" y="188"/>
                      <a:pt x="933" y="185"/>
                      <a:pt x="927" y="179"/>
                    </a:cubicBezTo>
                    <a:cubicBezTo>
                      <a:pt x="921" y="172"/>
                      <a:pt x="918" y="162"/>
                      <a:pt x="918" y="149"/>
                    </a:cubicBezTo>
                    <a:lnTo>
                      <a:pt x="918" y="85"/>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de-DE" sz="1800">
                  <a:solidFill>
                    <a:schemeClr val="bg1"/>
                  </a:solidFill>
                </a:endParaRPr>
              </a:p>
            </p:txBody>
          </p:sp>
          <p:sp>
            <p:nvSpPr>
              <p:cNvPr id="60" name="Rectangle 32">
                <a:extLst>
                  <a:ext uri="{FF2B5EF4-FFF2-40B4-BE49-F238E27FC236}">
                    <a16:creationId xmlns:a16="http://schemas.microsoft.com/office/drawing/2014/main" id="{F9A67B49-1641-694B-A766-7D036948A14D}"/>
                  </a:ext>
                </a:extLst>
              </p:cNvPr>
              <p:cNvSpPr>
                <a:spLocks noChangeArrowheads="1"/>
              </p:cNvSpPr>
              <p:nvPr/>
            </p:nvSpPr>
            <p:spPr bwMode="auto">
              <a:xfrm>
                <a:off x="584200" y="585788"/>
                <a:ext cx="137930" cy="139408"/>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800"/>
              </a:p>
            </p:txBody>
          </p:sp>
          <p:sp>
            <p:nvSpPr>
              <p:cNvPr id="61" name="Rectangle 33">
                <a:extLst>
                  <a:ext uri="{FF2B5EF4-FFF2-40B4-BE49-F238E27FC236}">
                    <a16:creationId xmlns:a16="http://schemas.microsoft.com/office/drawing/2014/main" id="{8022A3C1-A9BA-684F-97A6-25BE6D67ADE2}"/>
                  </a:ext>
                </a:extLst>
              </p:cNvPr>
              <p:cNvSpPr>
                <a:spLocks noChangeArrowheads="1"/>
              </p:cNvSpPr>
              <p:nvPr/>
            </p:nvSpPr>
            <p:spPr bwMode="auto">
              <a:xfrm>
                <a:off x="735923" y="585788"/>
                <a:ext cx="137930" cy="139408"/>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800"/>
              </a:p>
            </p:txBody>
          </p:sp>
          <p:sp>
            <p:nvSpPr>
              <p:cNvPr id="62" name="Rectangle 34">
                <a:extLst>
                  <a:ext uri="{FF2B5EF4-FFF2-40B4-BE49-F238E27FC236}">
                    <a16:creationId xmlns:a16="http://schemas.microsoft.com/office/drawing/2014/main" id="{F9842A9C-C1E9-C34F-AEF8-AA8875C738C6}"/>
                  </a:ext>
                </a:extLst>
              </p:cNvPr>
              <p:cNvSpPr>
                <a:spLocks noChangeArrowheads="1"/>
              </p:cNvSpPr>
              <p:nvPr/>
            </p:nvSpPr>
            <p:spPr bwMode="auto">
              <a:xfrm>
                <a:off x="584200" y="738988"/>
                <a:ext cx="137930" cy="139408"/>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800"/>
              </a:p>
            </p:txBody>
          </p:sp>
          <p:sp>
            <p:nvSpPr>
              <p:cNvPr id="63" name="Rectangle 35">
                <a:extLst>
                  <a:ext uri="{FF2B5EF4-FFF2-40B4-BE49-F238E27FC236}">
                    <a16:creationId xmlns:a16="http://schemas.microsoft.com/office/drawing/2014/main" id="{90E3F8AC-F0E5-3443-8B09-40E983B5BF10}"/>
                  </a:ext>
                </a:extLst>
              </p:cNvPr>
              <p:cNvSpPr>
                <a:spLocks noChangeArrowheads="1"/>
              </p:cNvSpPr>
              <p:nvPr/>
            </p:nvSpPr>
            <p:spPr bwMode="auto">
              <a:xfrm>
                <a:off x="735923" y="738988"/>
                <a:ext cx="137930" cy="139408"/>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800"/>
              </a:p>
            </p:txBody>
          </p:sp>
        </p:grpSp>
      </p:grpSp>
      <p:sp>
        <p:nvSpPr>
          <p:cNvPr id="64" name="Rectangle 63">
            <a:extLst>
              <a:ext uri="{FF2B5EF4-FFF2-40B4-BE49-F238E27FC236}">
                <a16:creationId xmlns:a16="http://schemas.microsoft.com/office/drawing/2014/main" id="{862D0462-39AF-454C-91BA-45B18973FD23}"/>
              </a:ext>
            </a:extLst>
          </p:cNvPr>
          <p:cNvSpPr/>
          <p:nvPr userDrawn="1"/>
        </p:nvSpPr>
        <p:spPr bwMode="auto">
          <a:xfrm>
            <a:off x="-2024742" y="-163285"/>
            <a:ext cx="2024743" cy="7184571"/>
          </a:xfrm>
          <a:prstGeom prst="rect">
            <a:avLst/>
          </a:prstGeom>
          <a:solidFill>
            <a:srgbClr val="F5F5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692359278"/>
      </p:ext>
    </p:extLst>
  </p:cSld>
  <p:clrMapOvr>
    <a:overrideClrMapping bg1="dk1" tx1="lt1" bg2="dk2" tx2="lt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slideLayout" Target="../slideLayouts/slideLayout36.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17" Type="http://schemas.openxmlformats.org/officeDocument/2006/relationships/image" Target="../media/image1.png"/><Relationship Id="rId2" Type="http://schemas.openxmlformats.org/officeDocument/2006/relationships/slideLayout" Target="../slideLayouts/slideLayout25.xml"/><Relationship Id="rId16" Type="http://schemas.openxmlformats.org/officeDocument/2006/relationships/theme" Target="../theme/theme3.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5" Type="http://schemas.openxmlformats.org/officeDocument/2006/relationships/slideLayout" Target="../slideLayouts/slideLayout3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slideLayout" Target="../slideLayouts/slideLayout3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6.xml"/><Relationship Id="rId13" Type="http://schemas.openxmlformats.org/officeDocument/2006/relationships/slideLayout" Target="../slideLayouts/slideLayout51.xml"/><Relationship Id="rId18" Type="http://schemas.openxmlformats.org/officeDocument/2006/relationships/slideLayout" Target="../slideLayouts/slideLayout56.xml"/><Relationship Id="rId26" Type="http://schemas.openxmlformats.org/officeDocument/2006/relationships/theme" Target="../theme/theme4.xml"/><Relationship Id="rId3" Type="http://schemas.openxmlformats.org/officeDocument/2006/relationships/slideLayout" Target="../slideLayouts/slideLayout41.xml"/><Relationship Id="rId21" Type="http://schemas.openxmlformats.org/officeDocument/2006/relationships/slideLayout" Target="../slideLayouts/slideLayout59.xml"/><Relationship Id="rId7" Type="http://schemas.openxmlformats.org/officeDocument/2006/relationships/slideLayout" Target="../slideLayouts/slideLayout45.xml"/><Relationship Id="rId12" Type="http://schemas.openxmlformats.org/officeDocument/2006/relationships/slideLayout" Target="../slideLayouts/slideLayout50.xml"/><Relationship Id="rId17" Type="http://schemas.openxmlformats.org/officeDocument/2006/relationships/slideLayout" Target="../slideLayouts/slideLayout55.xml"/><Relationship Id="rId25" Type="http://schemas.openxmlformats.org/officeDocument/2006/relationships/slideLayout" Target="../slideLayouts/slideLayout63.xml"/><Relationship Id="rId2" Type="http://schemas.openxmlformats.org/officeDocument/2006/relationships/slideLayout" Target="../slideLayouts/slideLayout40.xml"/><Relationship Id="rId16" Type="http://schemas.openxmlformats.org/officeDocument/2006/relationships/slideLayout" Target="../slideLayouts/slideLayout54.xml"/><Relationship Id="rId20" Type="http://schemas.openxmlformats.org/officeDocument/2006/relationships/slideLayout" Target="../slideLayouts/slideLayout58.xml"/><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24" Type="http://schemas.openxmlformats.org/officeDocument/2006/relationships/slideLayout" Target="../slideLayouts/slideLayout62.xml"/><Relationship Id="rId5" Type="http://schemas.openxmlformats.org/officeDocument/2006/relationships/slideLayout" Target="../slideLayouts/slideLayout43.xml"/><Relationship Id="rId15" Type="http://schemas.openxmlformats.org/officeDocument/2006/relationships/slideLayout" Target="../slideLayouts/slideLayout53.xml"/><Relationship Id="rId23" Type="http://schemas.openxmlformats.org/officeDocument/2006/relationships/slideLayout" Target="../slideLayouts/slideLayout61.xml"/><Relationship Id="rId10" Type="http://schemas.openxmlformats.org/officeDocument/2006/relationships/slideLayout" Target="../slideLayouts/slideLayout48.xml"/><Relationship Id="rId19" Type="http://schemas.openxmlformats.org/officeDocument/2006/relationships/slideLayout" Target="../slideLayouts/slideLayout57.xml"/><Relationship Id="rId4" Type="http://schemas.openxmlformats.org/officeDocument/2006/relationships/slideLayout" Target="../slideLayouts/slideLayout42.xml"/><Relationship Id="rId9" Type="http://schemas.openxmlformats.org/officeDocument/2006/relationships/slideLayout" Target="../slideLayouts/slideLayout47.xml"/><Relationship Id="rId14" Type="http://schemas.openxmlformats.org/officeDocument/2006/relationships/slideLayout" Target="../slideLayouts/slideLayout52.xml"/><Relationship Id="rId22" Type="http://schemas.openxmlformats.org/officeDocument/2006/relationships/slideLayout" Target="../slideLayouts/slideLayout60.xml"/><Relationship Id="rId27" Type="http://schemas.openxmlformats.org/officeDocument/2006/relationships/image" Target="../media/image5.pn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1.xml"/><Relationship Id="rId13" Type="http://schemas.openxmlformats.org/officeDocument/2006/relationships/slideLayout" Target="../slideLayouts/slideLayout76.xml"/><Relationship Id="rId18" Type="http://schemas.openxmlformats.org/officeDocument/2006/relationships/slideLayout" Target="../slideLayouts/slideLayout81.xml"/><Relationship Id="rId3" Type="http://schemas.openxmlformats.org/officeDocument/2006/relationships/slideLayout" Target="../slideLayouts/slideLayout66.xml"/><Relationship Id="rId21" Type="http://schemas.openxmlformats.org/officeDocument/2006/relationships/theme" Target="../theme/theme5.xml"/><Relationship Id="rId7" Type="http://schemas.openxmlformats.org/officeDocument/2006/relationships/slideLayout" Target="../slideLayouts/slideLayout70.xml"/><Relationship Id="rId12" Type="http://schemas.openxmlformats.org/officeDocument/2006/relationships/slideLayout" Target="../slideLayouts/slideLayout75.xml"/><Relationship Id="rId17" Type="http://schemas.openxmlformats.org/officeDocument/2006/relationships/slideLayout" Target="../slideLayouts/slideLayout80.xml"/><Relationship Id="rId2" Type="http://schemas.openxmlformats.org/officeDocument/2006/relationships/slideLayout" Target="../slideLayouts/slideLayout65.xml"/><Relationship Id="rId16" Type="http://schemas.openxmlformats.org/officeDocument/2006/relationships/slideLayout" Target="../slideLayouts/slideLayout79.xml"/><Relationship Id="rId20" Type="http://schemas.openxmlformats.org/officeDocument/2006/relationships/slideLayout" Target="../slideLayouts/slideLayout83.xml"/><Relationship Id="rId1" Type="http://schemas.openxmlformats.org/officeDocument/2006/relationships/slideLayout" Target="../slideLayouts/slideLayout64.xml"/><Relationship Id="rId6" Type="http://schemas.openxmlformats.org/officeDocument/2006/relationships/slideLayout" Target="../slideLayouts/slideLayout69.xml"/><Relationship Id="rId11" Type="http://schemas.openxmlformats.org/officeDocument/2006/relationships/slideLayout" Target="../slideLayouts/slideLayout74.xml"/><Relationship Id="rId5" Type="http://schemas.openxmlformats.org/officeDocument/2006/relationships/slideLayout" Target="../slideLayouts/slideLayout68.xml"/><Relationship Id="rId15" Type="http://schemas.openxmlformats.org/officeDocument/2006/relationships/slideLayout" Target="../slideLayouts/slideLayout78.xml"/><Relationship Id="rId23" Type="http://schemas.openxmlformats.org/officeDocument/2006/relationships/image" Target="../media/image19.png"/><Relationship Id="rId10" Type="http://schemas.openxmlformats.org/officeDocument/2006/relationships/slideLayout" Target="../slideLayouts/slideLayout73.xml"/><Relationship Id="rId19" Type="http://schemas.openxmlformats.org/officeDocument/2006/relationships/slideLayout" Target="../slideLayouts/slideLayout82.xml"/><Relationship Id="rId4" Type="http://schemas.openxmlformats.org/officeDocument/2006/relationships/slideLayout" Target="../slideLayouts/slideLayout67.xml"/><Relationship Id="rId9" Type="http://schemas.openxmlformats.org/officeDocument/2006/relationships/slideLayout" Target="../slideLayouts/slideLayout72.xml"/><Relationship Id="rId14" Type="http://schemas.openxmlformats.org/officeDocument/2006/relationships/slideLayout" Target="../slideLayouts/slideLayout77.xml"/><Relationship Id="rId22" Type="http://schemas.openxmlformats.org/officeDocument/2006/relationships/image" Target="../media/image18.emf"/></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91.xml"/><Relationship Id="rId13" Type="http://schemas.openxmlformats.org/officeDocument/2006/relationships/slideLayout" Target="../slideLayouts/slideLayout96.xml"/><Relationship Id="rId18" Type="http://schemas.openxmlformats.org/officeDocument/2006/relationships/slideLayout" Target="../slideLayouts/slideLayout101.xml"/><Relationship Id="rId3" Type="http://schemas.openxmlformats.org/officeDocument/2006/relationships/slideLayout" Target="../slideLayouts/slideLayout86.xml"/><Relationship Id="rId21" Type="http://schemas.openxmlformats.org/officeDocument/2006/relationships/slideLayout" Target="../slideLayouts/slideLayout104.xml"/><Relationship Id="rId7" Type="http://schemas.openxmlformats.org/officeDocument/2006/relationships/slideLayout" Target="../slideLayouts/slideLayout90.xml"/><Relationship Id="rId12" Type="http://schemas.openxmlformats.org/officeDocument/2006/relationships/slideLayout" Target="../slideLayouts/slideLayout95.xml"/><Relationship Id="rId17" Type="http://schemas.openxmlformats.org/officeDocument/2006/relationships/slideLayout" Target="../slideLayouts/slideLayout100.xml"/><Relationship Id="rId2" Type="http://schemas.openxmlformats.org/officeDocument/2006/relationships/slideLayout" Target="../slideLayouts/slideLayout85.xml"/><Relationship Id="rId16" Type="http://schemas.openxmlformats.org/officeDocument/2006/relationships/slideLayout" Target="../slideLayouts/slideLayout99.xml"/><Relationship Id="rId20" Type="http://schemas.openxmlformats.org/officeDocument/2006/relationships/slideLayout" Target="../slideLayouts/slideLayout103.xml"/><Relationship Id="rId1" Type="http://schemas.openxmlformats.org/officeDocument/2006/relationships/slideLayout" Target="../slideLayouts/slideLayout84.xml"/><Relationship Id="rId6" Type="http://schemas.openxmlformats.org/officeDocument/2006/relationships/slideLayout" Target="../slideLayouts/slideLayout89.xml"/><Relationship Id="rId11" Type="http://schemas.openxmlformats.org/officeDocument/2006/relationships/slideLayout" Target="../slideLayouts/slideLayout94.xml"/><Relationship Id="rId24" Type="http://schemas.openxmlformats.org/officeDocument/2006/relationships/image" Target="../media/image19.png"/><Relationship Id="rId5" Type="http://schemas.openxmlformats.org/officeDocument/2006/relationships/slideLayout" Target="../slideLayouts/slideLayout88.xml"/><Relationship Id="rId15" Type="http://schemas.openxmlformats.org/officeDocument/2006/relationships/slideLayout" Target="../slideLayouts/slideLayout98.xml"/><Relationship Id="rId23" Type="http://schemas.openxmlformats.org/officeDocument/2006/relationships/image" Target="../media/image18.emf"/><Relationship Id="rId10" Type="http://schemas.openxmlformats.org/officeDocument/2006/relationships/slideLayout" Target="../slideLayouts/slideLayout93.xml"/><Relationship Id="rId19" Type="http://schemas.openxmlformats.org/officeDocument/2006/relationships/slideLayout" Target="../slideLayouts/slideLayout102.xml"/><Relationship Id="rId4" Type="http://schemas.openxmlformats.org/officeDocument/2006/relationships/slideLayout" Target="../slideLayouts/slideLayout87.xml"/><Relationship Id="rId9" Type="http://schemas.openxmlformats.org/officeDocument/2006/relationships/slideLayout" Target="../slideLayouts/slideLayout92.xml"/><Relationship Id="rId14" Type="http://schemas.openxmlformats.org/officeDocument/2006/relationships/slideLayout" Target="../slideLayouts/slideLayout97.xml"/><Relationship Id="rId22"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12.xml"/><Relationship Id="rId13" Type="http://schemas.openxmlformats.org/officeDocument/2006/relationships/slideLayout" Target="../slideLayouts/slideLayout117.xml"/><Relationship Id="rId18" Type="http://schemas.openxmlformats.org/officeDocument/2006/relationships/slideLayout" Target="../slideLayouts/slideLayout122.xml"/><Relationship Id="rId3" Type="http://schemas.openxmlformats.org/officeDocument/2006/relationships/slideLayout" Target="../slideLayouts/slideLayout107.xml"/><Relationship Id="rId21" Type="http://schemas.openxmlformats.org/officeDocument/2006/relationships/image" Target="../media/image18.emf"/><Relationship Id="rId7" Type="http://schemas.openxmlformats.org/officeDocument/2006/relationships/slideLayout" Target="../slideLayouts/slideLayout111.xml"/><Relationship Id="rId12" Type="http://schemas.openxmlformats.org/officeDocument/2006/relationships/slideLayout" Target="../slideLayouts/slideLayout116.xml"/><Relationship Id="rId17" Type="http://schemas.openxmlformats.org/officeDocument/2006/relationships/slideLayout" Target="../slideLayouts/slideLayout121.xml"/><Relationship Id="rId2" Type="http://schemas.openxmlformats.org/officeDocument/2006/relationships/slideLayout" Target="../slideLayouts/slideLayout106.xml"/><Relationship Id="rId16" Type="http://schemas.openxmlformats.org/officeDocument/2006/relationships/slideLayout" Target="../slideLayouts/slideLayout120.xml"/><Relationship Id="rId20" Type="http://schemas.openxmlformats.org/officeDocument/2006/relationships/theme" Target="../theme/theme7.xml"/><Relationship Id="rId1" Type="http://schemas.openxmlformats.org/officeDocument/2006/relationships/slideLayout" Target="../slideLayouts/slideLayout105.xml"/><Relationship Id="rId6" Type="http://schemas.openxmlformats.org/officeDocument/2006/relationships/slideLayout" Target="../slideLayouts/slideLayout110.xml"/><Relationship Id="rId11" Type="http://schemas.openxmlformats.org/officeDocument/2006/relationships/slideLayout" Target="../slideLayouts/slideLayout115.xml"/><Relationship Id="rId5" Type="http://schemas.openxmlformats.org/officeDocument/2006/relationships/slideLayout" Target="../slideLayouts/slideLayout109.xml"/><Relationship Id="rId15" Type="http://schemas.openxmlformats.org/officeDocument/2006/relationships/slideLayout" Target="../slideLayouts/slideLayout119.xml"/><Relationship Id="rId10" Type="http://schemas.openxmlformats.org/officeDocument/2006/relationships/slideLayout" Target="../slideLayouts/slideLayout114.xml"/><Relationship Id="rId19" Type="http://schemas.openxmlformats.org/officeDocument/2006/relationships/slideLayout" Target="../slideLayouts/slideLayout123.xml"/><Relationship Id="rId4" Type="http://schemas.openxmlformats.org/officeDocument/2006/relationships/slideLayout" Target="../slideLayouts/slideLayout108.xml"/><Relationship Id="rId9" Type="http://schemas.openxmlformats.org/officeDocument/2006/relationships/slideLayout" Target="../slideLayouts/slideLayout113.xml"/><Relationship Id="rId14" Type="http://schemas.openxmlformats.org/officeDocument/2006/relationships/slideLayout" Target="../slideLayouts/slideLayout118.xml"/><Relationship Id="rId22" Type="http://schemas.openxmlformats.org/officeDocument/2006/relationships/image" Target="../media/image19.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609D490-89B8-4146-8DD2-9A1B5D5BDCD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74FE39A-DC3C-4D7C-A8FB-C5475B71F97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19D7009-E149-4E45-AEC8-C48A64DF153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E590772-D230-4A71-B0D4-E26AD6BE4A36}" type="datetimeFigureOut">
              <a:rPr lang="en-US" smtClean="0"/>
              <a:t>7/3/2019</a:t>
            </a:fld>
            <a:endParaRPr lang="en-US"/>
          </a:p>
        </p:txBody>
      </p:sp>
      <p:sp>
        <p:nvSpPr>
          <p:cNvPr id="5" name="Footer Placeholder 4">
            <a:extLst>
              <a:ext uri="{FF2B5EF4-FFF2-40B4-BE49-F238E27FC236}">
                <a16:creationId xmlns:a16="http://schemas.microsoft.com/office/drawing/2014/main" id="{E53205DE-716B-4D29-A0B2-08FE50EFBC3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3336803-78FB-4EAF-AB4C-F83E89CF44F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CC0923F-946A-4485-BBE0-FD3B8FBF9A37}" type="slidenum">
              <a:rPr lang="en-US" smtClean="0"/>
              <a:t>‹#›</a:t>
            </a:fld>
            <a:endParaRPr lang="en-US"/>
          </a:p>
        </p:txBody>
      </p:sp>
    </p:spTree>
    <p:extLst>
      <p:ext uri="{BB962C8B-B14F-4D97-AF65-F5344CB8AC3E}">
        <p14:creationId xmlns:p14="http://schemas.microsoft.com/office/powerpoint/2010/main" val="266753304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7/3/2019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1576830489"/>
      </p:ext>
    </p:extLst>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73" r:id="rId6"/>
    <p:sldLayoutId id="2147483674" r:id="rId7"/>
    <p:sldLayoutId id="2147483675" r:id="rId8"/>
    <p:sldLayoutId id="2147483676" r:id="rId9"/>
    <p:sldLayoutId id="2147483677" r:id="rId10"/>
    <p:sldLayoutId id="2147483678"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3"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p:nvPicPr>
        <p:blipFill>
          <a:blip r:embed="rId17" cstate="email">
            <a:extLst>
              <a:ext uri="{28A0092B-C50C-407E-A947-70E740481C1C}">
                <a14:useLocalDpi xmlns:a14="http://schemas.microsoft.com/office/drawing/2010/main"/>
              </a:ext>
            </a:extLst>
          </a:blip>
          <a:stretch>
            <a:fillRect/>
          </a:stretch>
        </p:blipFill>
        <p:spPr>
          <a:xfrm rot="5400000">
            <a:off x="9208748" y="2991035"/>
            <a:ext cx="6858623" cy="876557"/>
          </a:xfrm>
          <a:prstGeom prst="rect">
            <a:avLst/>
          </a:prstGeom>
        </p:spPr>
      </p:pic>
    </p:spTree>
    <p:extLst>
      <p:ext uri="{BB962C8B-B14F-4D97-AF65-F5344CB8AC3E}">
        <p14:creationId xmlns:p14="http://schemas.microsoft.com/office/powerpoint/2010/main" val="1945578425"/>
      </p:ext>
    </p:extLst>
  </p:cSld>
  <p:clrMap bg1="lt1" tx1="dk1" bg2="lt2" tx2="dk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 id="2147483709" r:id="rId12"/>
    <p:sldLayoutId id="2147483710" r:id="rId13"/>
    <p:sldLayoutId id="2147483711" r:id="rId14"/>
    <p:sldLayoutId id="2147483712" r:id="rId15"/>
  </p:sldLayoutIdLst>
  <p:transition>
    <p:fade/>
  </p:transition>
  <p:txStyles>
    <p:titleStyle>
      <a:lvl1pPr algn="l" defTabSz="914016" rtl="0" eaLnBrk="1" latinLnBrk="0" hangingPunct="1">
        <a:lnSpc>
          <a:spcPct val="90000"/>
        </a:lnSpc>
        <a:spcBef>
          <a:spcPct val="0"/>
        </a:spcBef>
        <a:buNone/>
        <a:defRPr lang="en-US" sz="470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15" marR="0" indent="-336015" algn="l" defTabSz="914016" rtl="0" eaLnBrk="1" fontAlgn="auto" latinLnBrk="0" hangingPunct="1">
        <a:lnSpc>
          <a:spcPct val="90000"/>
        </a:lnSpc>
        <a:spcBef>
          <a:spcPct val="20000"/>
        </a:spcBef>
        <a:spcAft>
          <a:spcPts val="0"/>
        </a:spcAft>
        <a:buClr>
          <a:schemeClr val="tx2"/>
        </a:buClr>
        <a:buSzPct val="90000"/>
        <a:buFont typeface="Arial" pitchFamily="34" charset="0"/>
        <a:buChar char="•"/>
        <a:tabLst/>
        <a:defRPr sz="3723"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72471" marR="0" indent="-236454" algn="l" defTabSz="914016" rtl="0" eaLnBrk="1" fontAlgn="auto" latinLnBrk="0" hangingPunct="1">
        <a:lnSpc>
          <a:spcPct val="90000"/>
        </a:lnSpc>
        <a:spcBef>
          <a:spcPct val="20000"/>
        </a:spcBef>
        <a:spcAft>
          <a:spcPts val="0"/>
        </a:spcAft>
        <a:buClr>
          <a:schemeClr val="tx2"/>
        </a:buClr>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784036" marR="0" indent="-224011" algn="l" defTabSz="914016" rtl="0" eaLnBrk="1" fontAlgn="auto" latinLnBrk="0" hangingPunct="1">
        <a:lnSpc>
          <a:spcPct val="90000"/>
        </a:lnSpc>
        <a:spcBef>
          <a:spcPct val="20000"/>
        </a:spcBef>
        <a:spcAft>
          <a:spcPts val="0"/>
        </a:spcAft>
        <a:buClr>
          <a:schemeClr val="tx2"/>
        </a:buClr>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08047" marR="0" indent="-224011" algn="l" defTabSz="914016" rtl="0" eaLnBrk="1" fontAlgn="auto" latinLnBrk="0" hangingPunct="1">
        <a:lnSpc>
          <a:spcPct val="90000"/>
        </a:lnSpc>
        <a:spcBef>
          <a:spcPct val="20000"/>
        </a:spcBef>
        <a:spcAft>
          <a:spcPts val="0"/>
        </a:spcAft>
        <a:buClr>
          <a:schemeClr val="tx2"/>
        </a:buClr>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32058" marR="0" indent="-224011" algn="l" defTabSz="914016" rtl="0" eaLnBrk="1" fontAlgn="auto" latinLnBrk="0" hangingPunct="1">
        <a:lnSpc>
          <a:spcPct val="90000"/>
        </a:lnSpc>
        <a:spcBef>
          <a:spcPct val="20000"/>
        </a:spcBef>
        <a:spcAft>
          <a:spcPts val="0"/>
        </a:spcAft>
        <a:buClr>
          <a:schemeClr val="tx2"/>
        </a:buClr>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13543"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0552"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7561"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569"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016" rtl="0" eaLnBrk="1" latinLnBrk="0" hangingPunct="1">
        <a:defRPr sz="1765" kern="1200">
          <a:solidFill>
            <a:schemeClr val="tx1"/>
          </a:solidFill>
          <a:latin typeface="+mn-lt"/>
          <a:ea typeface="+mn-ea"/>
          <a:cs typeface="+mn-cs"/>
        </a:defRPr>
      </a:lvl1pPr>
      <a:lvl2pPr marL="457007" algn="l" defTabSz="914016" rtl="0" eaLnBrk="1" latinLnBrk="0" hangingPunct="1">
        <a:defRPr sz="1765" kern="1200">
          <a:solidFill>
            <a:schemeClr val="tx1"/>
          </a:solidFill>
          <a:latin typeface="+mn-lt"/>
          <a:ea typeface="+mn-ea"/>
          <a:cs typeface="+mn-cs"/>
        </a:defRPr>
      </a:lvl2pPr>
      <a:lvl3pPr marL="914016" algn="l" defTabSz="914016" rtl="0" eaLnBrk="1" latinLnBrk="0" hangingPunct="1">
        <a:defRPr sz="1765" kern="1200">
          <a:solidFill>
            <a:schemeClr val="tx1"/>
          </a:solidFill>
          <a:latin typeface="+mn-lt"/>
          <a:ea typeface="+mn-ea"/>
          <a:cs typeface="+mn-cs"/>
        </a:defRPr>
      </a:lvl3pPr>
      <a:lvl4pPr marL="1371024" algn="l" defTabSz="914016" rtl="0" eaLnBrk="1" latinLnBrk="0" hangingPunct="1">
        <a:defRPr sz="1765" kern="1200">
          <a:solidFill>
            <a:schemeClr val="tx1"/>
          </a:solidFill>
          <a:latin typeface="+mn-lt"/>
          <a:ea typeface="+mn-ea"/>
          <a:cs typeface="+mn-cs"/>
        </a:defRPr>
      </a:lvl4pPr>
      <a:lvl5pPr marL="1828032" algn="l" defTabSz="914016" rtl="0" eaLnBrk="1" latinLnBrk="0" hangingPunct="1">
        <a:defRPr sz="1765" kern="1200">
          <a:solidFill>
            <a:schemeClr val="tx1"/>
          </a:solidFill>
          <a:latin typeface="+mn-lt"/>
          <a:ea typeface="+mn-ea"/>
          <a:cs typeface="+mn-cs"/>
        </a:defRPr>
      </a:lvl5pPr>
      <a:lvl6pPr marL="2285040" algn="l" defTabSz="914016" rtl="0" eaLnBrk="1" latinLnBrk="0" hangingPunct="1">
        <a:defRPr sz="1765" kern="1200">
          <a:solidFill>
            <a:schemeClr val="tx1"/>
          </a:solidFill>
          <a:latin typeface="+mn-lt"/>
          <a:ea typeface="+mn-ea"/>
          <a:cs typeface="+mn-cs"/>
        </a:defRPr>
      </a:lvl6pPr>
      <a:lvl7pPr marL="2742048" algn="l" defTabSz="914016" rtl="0" eaLnBrk="1" latinLnBrk="0" hangingPunct="1">
        <a:defRPr sz="1765" kern="1200">
          <a:solidFill>
            <a:schemeClr val="tx1"/>
          </a:solidFill>
          <a:latin typeface="+mn-lt"/>
          <a:ea typeface="+mn-ea"/>
          <a:cs typeface="+mn-cs"/>
        </a:defRPr>
      </a:lvl7pPr>
      <a:lvl8pPr marL="3199055" algn="l" defTabSz="914016" rtl="0" eaLnBrk="1" latinLnBrk="0" hangingPunct="1">
        <a:defRPr sz="1765" kern="1200">
          <a:solidFill>
            <a:schemeClr val="tx1"/>
          </a:solidFill>
          <a:latin typeface="+mn-lt"/>
          <a:ea typeface="+mn-ea"/>
          <a:cs typeface="+mn-cs"/>
        </a:defRPr>
      </a:lvl8pPr>
      <a:lvl9pPr marL="3656065" algn="l" defTabSz="914016"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6469"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59"/>
            <a:ext cx="11306469" cy="2323623"/>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pic>
        <p:nvPicPr>
          <p:cNvPr id="7" name="Picture 6"/>
          <p:cNvPicPr>
            <a:picLocks noChangeAspect="1"/>
          </p:cNvPicPr>
          <p:nvPr userDrawn="1"/>
        </p:nvPicPr>
        <p:blipFill>
          <a:blip r:embed="rId27">
            <a:extLst>
              <a:ext uri="{28A0092B-C50C-407E-A947-70E740481C1C}">
                <a14:useLocalDpi xmlns:a14="http://schemas.microsoft.com/office/drawing/2010/main" val="0"/>
              </a:ext>
            </a:extLst>
          </a:blip>
          <a:stretch>
            <a:fillRect/>
          </a:stretch>
        </p:blipFill>
        <p:spPr>
          <a:xfrm rot="5400000">
            <a:off x="9432277" y="2842059"/>
            <a:ext cx="6843271" cy="1164777"/>
          </a:xfrm>
          <a:prstGeom prst="rect">
            <a:avLst/>
          </a:prstGeom>
        </p:spPr>
      </p:pic>
    </p:spTree>
    <p:extLst>
      <p:ext uri="{BB962C8B-B14F-4D97-AF65-F5344CB8AC3E}">
        <p14:creationId xmlns:p14="http://schemas.microsoft.com/office/powerpoint/2010/main" val="4248668202"/>
      </p:ext>
    </p:extLst>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5" r:id="rId12"/>
    <p:sldLayoutId id="2147483726" r:id="rId13"/>
    <p:sldLayoutId id="2147483727" r:id="rId14"/>
    <p:sldLayoutId id="2147483728" r:id="rId15"/>
    <p:sldLayoutId id="2147483729" r:id="rId16"/>
    <p:sldLayoutId id="2147483730" r:id="rId17"/>
    <p:sldLayoutId id="2147483731" r:id="rId18"/>
    <p:sldLayoutId id="2147483732" r:id="rId19"/>
    <p:sldLayoutId id="2147483733" r:id="rId20"/>
    <p:sldLayoutId id="2147483734" r:id="rId21"/>
    <p:sldLayoutId id="2147483735" r:id="rId22"/>
    <p:sldLayoutId id="2147483737" r:id="rId23"/>
    <p:sldLayoutId id="2147483804" r:id="rId24"/>
    <p:sldLayoutId id="2147483807" r:id="rId25"/>
  </p:sldLayoutIdLst>
  <p:transition>
    <p:fade/>
  </p:transition>
  <p:hf sldNum="0" hdr="0" dt="0"/>
  <p:txStyles>
    <p:titleStyle>
      <a:lvl1pPr algn="l" defTabSz="914367"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302551"/>
            <a:ext cx="11336039" cy="744014"/>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37319" y="1866615"/>
            <a:ext cx="11336039" cy="1276484"/>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2" cstate="email">
            <a:extLst>
              <a:ext uri="{28A0092B-C50C-407E-A947-70E740481C1C}">
                <a14:useLocalDpi xmlns:a14="http://schemas.microsoft.com/office/drawing/2010/main"/>
              </a:ext>
            </a:extLst>
          </a:blip>
          <a:stretch>
            <a:fillRect/>
          </a:stretch>
        </p:blipFill>
        <p:spPr>
          <a:xfrm rot="5400000">
            <a:off x="9688817" y="3012080"/>
            <a:ext cx="6858623" cy="833218"/>
          </a:xfrm>
          <a:prstGeom prst="rect">
            <a:avLst/>
          </a:prstGeom>
        </p:spPr>
      </p:pic>
      <p:pic>
        <p:nvPicPr>
          <p:cNvPr id="10" name="Picture 9">
            <a:extLst>
              <a:ext uri="{FF2B5EF4-FFF2-40B4-BE49-F238E27FC236}">
                <a16:creationId xmlns:a16="http://schemas.microsoft.com/office/drawing/2014/main" id="{5F66C9DB-A981-45BC-B811-A6F95811A81C}"/>
              </a:ext>
            </a:extLst>
          </p:cNvPr>
          <p:cNvPicPr>
            <a:picLocks noChangeAspect="1"/>
          </p:cNvPicPr>
          <p:nvPr userDrawn="1"/>
        </p:nvPicPr>
        <p:blipFill>
          <a:blip r:embed="rId23" cstate="email">
            <a:extLst>
              <a:ext uri="{28A0092B-C50C-407E-A947-70E740481C1C}">
                <a14:useLocalDpi xmlns:a14="http://schemas.microsoft.com/office/drawing/2010/main"/>
              </a:ext>
            </a:extLst>
          </a:blip>
          <a:stretch>
            <a:fillRect/>
          </a:stretch>
        </p:blipFill>
        <p:spPr>
          <a:xfrm rot="5400000">
            <a:off x="9039878" y="3221594"/>
            <a:ext cx="6858000" cy="414812"/>
          </a:xfrm>
          <a:prstGeom prst="rect">
            <a:avLst/>
          </a:prstGeom>
        </p:spPr>
      </p:pic>
    </p:spTree>
    <p:extLst>
      <p:ext uri="{BB962C8B-B14F-4D97-AF65-F5344CB8AC3E}">
        <p14:creationId xmlns:p14="http://schemas.microsoft.com/office/powerpoint/2010/main" val="2318707277"/>
      </p:ext>
    </p:extLst>
  </p:cSld>
  <p:clrMap bg1="lt1" tx1="dk1" bg2="lt2" tx2="dk2" accent1="accent1" accent2="accent2" accent3="accent3" accent4="accent4" accent5="accent5" accent6="accent6" hlink="hlink" folHlink="folHlink"/>
  <p:sldLayoutIdLst>
    <p:sldLayoutId id="2147483740" r:id="rId1"/>
    <p:sldLayoutId id="2147483741" r:id="rId2"/>
    <p:sldLayoutId id="2147483742" r:id="rId3"/>
    <p:sldLayoutId id="2147483743" r:id="rId4"/>
    <p:sldLayoutId id="2147483744" r:id="rId5"/>
    <p:sldLayoutId id="2147483745" r:id="rId6"/>
    <p:sldLayoutId id="2147483746" r:id="rId7"/>
    <p:sldLayoutId id="2147483747" r:id="rId8"/>
    <p:sldLayoutId id="2147483748" r:id="rId9"/>
    <p:sldLayoutId id="2147483749" r:id="rId10"/>
    <p:sldLayoutId id="2147483750" r:id="rId11"/>
    <p:sldLayoutId id="2147483751" r:id="rId12"/>
    <p:sldLayoutId id="2147483752" r:id="rId13"/>
    <p:sldLayoutId id="2147483753" r:id="rId14"/>
    <p:sldLayoutId id="2147483754" r:id="rId15"/>
    <p:sldLayoutId id="2147483755" r:id="rId16"/>
    <p:sldLayoutId id="2147483756" r:id="rId17"/>
    <p:sldLayoutId id="2147483757" r:id="rId18"/>
    <p:sldLayoutId id="2147483758" r:id="rId19"/>
    <p:sldLayoutId id="2147483760" r:id="rId20"/>
  </p:sldLayoutIdLst>
  <p:transition>
    <p:fade/>
  </p:transition>
  <p:txStyles>
    <p:titleStyle>
      <a:lvl1pPr algn="l" defTabSz="914367" rtl="0" eaLnBrk="1" latinLnBrk="0" hangingPunct="1">
        <a:lnSpc>
          <a:spcPct val="90000"/>
        </a:lnSpc>
        <a:spcBef>
          <a:spcPct val="0"/>
        </a:spcBef>
        <a:buNone/>
        <a:defRPr lang="en-US" sz="3725" b="0" kern="1200" cap="none" spc="0"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435824"/>
            <a:ext cx="11336039" cy="744014"/>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37320" y="1866616"/>
            <a:ext cx="11336039" cy="1276484"/>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3" cstate="email">
            <a:extLst>
              <a:ext uri="{28A0092B-C50C-407E-A947-70E740481C1C}">
                <a14:useLocalDpi xmlns:a14="http://schemas.microsoft.com/office/drawing/2010/main"/>
              </a:ext>
            </a:extLst>
          </a:blip>
          <a:stretch>
            <a:fillRect/>
          </a:stretch>
        </p:blipFill>
        <p:spPr>
          <a:xfrm rot="5400000">
            <a:off x="9688818" y="3012080"/>
            <a:ext cx="6858623" cy="833218"/>
          </a:xfrm>
          <a:prstGeom prst="rect">
            <a:avLst/>
          </a:prstGeom>
        </p:spPr>
      </p:pic>
      <p:pic>
        <p:nvPicPr>
          <p:cNvPr id="10" name="Picture 9">
            <a:extLst>
              <a:ext uri="{FF2B5EF4-FFF2-40B4-BE49-F238E27FC236}">
                <a16:creationId xmlns:a16="http://schemas.microsoft.com/office/drawing/2014/main" id="{5F66C9DB-A981-45BC-B811-A6F95811A81C}"/>
              </a:ext>
            </a:extLst>
          </p:cNvPr>
          <p:cNvPicPr>
            <a:picLocks noChangeAspect="1"/>
          </p:cNvPicPr>
          <p:nvPr userDrawn="1"/>
        </p:nvPicPr>
        <p:blipFill>
          <a:blip r:embed="rId24" cstate="email">
            <a:extLst>
              <a:ext uri="{28A0092B-C50C-407E-A947-70E740481C1C}">
                <a14:useLocalDpi xmlns:a14="http://schemas.microsoft.com/office/drawing/2010/main"/>
              </a:ext>
            </a:extLst>
          </a:blip>
          <a:stretch>
            <a:fillRect/>
          </a:stretch>
        </p:blipFill>
        <p:spPr>
          <a:xfrm rot="5400000">
            <a:off x="9039878" y="3221594"/>
            <a:ext cx="6858000" cy="414812"/>
          </a:xfrm>
          <a:prstGeom prst="rect">
            <a:avLst/>
          </a:prstGeom>
        </p:spPr>
      </p:pic>
    </p:spTree>
    <p:extLst>
      <p:ext uri="{BB962C8B-B14F-4D97-AF65-F5344CB8AC3E}">
        <p14:creationId xmlns:p14="http://schemas.microsoft.com/office/powerpoint/2010/main" val="2685937959"/>
      </p:ext>
    </p:extLst>
  </p:cSld>
  <p:clrMap bg1="lt1" tx1="dk1" bg2="lt2" tx2="dk2" accent1="accent1" accent2="accent2" accent3="accent3" accent4="accent4" accent5="accent5" accent6="accent6" hlink="hlink" folHlink="folHlink"/>
  <p:sldLayoutIdLst>
    <p:sldLayoutId id="2147483762" r:id="rId1"/>
    <p:sldLayoutId id="2147483763" r:id="rId2"/>
    <p:sldLayoutId id="2147483764" r:id="rId3"/>
    <p:sldLayoutId id="2147483765" r:id="rId4"/>
    <p:sldLayoutId id="2147483766" r:id="rId5"/>
    <p:sldLayoutId id="2147483767" r:id="rId6"/>
    <p:sldLayoutId id="2147483768" r:id="rId7"/>
    <p:sldLayoutId id="2147483769" r:id="rId8"/>
    <p:sldLayoutId id="2147483770" r:id="rId9"/>
    <p:sldLayoutId id="2147483771" r:id="rId10"/>
    <p:sldLayoutId id="2147483772" r:id="rId11"/>
    <p:sldLayoutId id="2147483773" r:id="rId12"/>
    <p:sldLayoutId id="2147483774" r:id="rId13"/>
    <p:sldLayoutId id="2147483775" r:id="rId14"/>
    <p:sldLayoutId id="2147483776" r:id="rId15"/>
    <p:sldLayoutId id="2147483777" r:id="rId16"/>
    <p:sldLayoutId id="2147483778" r:id="rId17"/>
    <p:sldLayoutId id="2147483779" r:id="rId18"/>
    <p:sldLayoutId id="2147483780" r:id="rId19"/>
    <p:sldLayoutId id="2147483781" r:id="rId20"/>
    <p:sldLayoutId id="2147483782" r:id="rId21"/>
  </p:sldLayoutIdLst>
  <p:transition>
    <p:fade/>
  </p:transition>
  <p:txStyles>
    <p:titleStyle>
      <a:lvl1pPr algn="l" defTabSz="914192" rtl="0" eaLnBrk="1" latinLnBrk="0" hangingPunct="1">
        <a:lnSpc>
          <a:spcPct val="90000"/>
        </a:lnSpc>
        <a:spcBef>
          <a:spcPct val="0"/>
        </a:spcBef>
        <a:buNone/>
        <a:defRPr lang="en-US" sz="3136" b="0" kern="1200" cap="none" spc="-147" baseline="0" dirty="0" smtClean="0">
          <a:ln w="3175">
            <a:noFill/>
          </a:ln>
          <a:solidFill>
            <a:srgbClr val="000000"/>
          </a:solidFill>
          <a:effectLst/>
          <a:latin typeface="+mj-lt"/>
          <a:ea typeface="+mn-ea"/>
          <a:cs typeface="Segoe UI" pitchFamily="34" charset="0"/>
        </a:defRPr>
      </a:lvl1pPr>
    </p:titleStyle>
    <p:bodyStyle>
      <a:lvl1pPr marL="0"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54"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07"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567" kern="1200" spc="0" baseline="0">
          <a:solidFill>
            <a:srgbClr val="000000"/>
          </a:solidFill>
          <a:latin typeface="+mn-lt"/>
          <a:ea typeface="+mn-ea"/>
          <a:cs typeface="+mn-cs"/>
        </a:defRPr>
      </a:lvl3pPr>
      <a:lvl4pPr marL="672161"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567" kern="1200" spc="0" baseline="0">
          <a:solidFill>
            <a:srgbClr val="000000"/>
          </a:solidFill>
          <a:latin typeface="+mn-lt"/>
          <a:ea typeface="+mn-ea"/>
          <a:cs typeface="+mn-cs"/>
        </a:defRPr>
      </a:lvl4pPr>
      <a:lvl5pPr marL="896214"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567"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302551"/>
            <a:ext cx="11336039" cy="744014"/>
          </a:xfrm>
          <a:prstGeom prst="rect">
            <a:avLst/>
          </a:prstGeom>
        </p:spPr>
        <p:txBody>
          <a:bodyPr vert="horz" wrap="square" lIns="9144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37320" y="1866616"/>
            <a:ext cx="11336039" cy="1276484"/>
          </a:xfrm>
          <a:prstGeom prst="rect">
            <a:avLst/>
          </a:prstGeom>
        </p:spPr>
        <p:txBody>
          <a:bodyPr vert="horz" wrap="square" lIns="9144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1" cstate="email">
            <a:extLst>
              <a:ext uri="{28A0092B-C50C-407E-A947-70E740481C1C}">
                <a14:useLocalDpi xmlns:a14="http://schemas.microsoft.com/office/drawing/2010/main"/>
              </a:ext>
            </a:extLst>
          </a:blip>
          <a:stretch>
            <a:fillRect/>
          </a:stretch>
        </p:blipFill>
        <p:spPr>
          <a:xfrm rot="5400000">
            <a:off x="9688818" y="3012080"/>
            <a:ext cx="6858623" cy="833218"/>
          </a:xfrm>
          <a:prstGeom prst="rect">
            <a:avLst/>
          </a:prstGeom>
        </p:spPr>
      </p:pic>
      <p:pic>
        <p:nvPicPr>
          <p:cNvPr id="10" name="Picture 9">
            <a:extLst>
              <a:ext uri="{FF2B5EF4-FFF2-40B4-BE49-F238E27FC236}">
                <a16:creationId xmlns:a16="http://schemas.microsoft.com/office/drawing/2014/main" id="{5F66C9DB-A981-45BC-B811-A6F95811A81C}"/>
              </a:ext>
            </a:extLst>
          </p:cNvPr>
          <p:cNvPicPr>
            <a:picLocks noChangeAspect="1"/>
          </p:cNvPicPr>
          <p:nvPr userDrawn="1"/>
        </p:nvPicPr>
        <p:blipFill>
          <a:blip r:embed="rId22" cstate="email">
            <a:extLst>
              <a:ext uri="{28A0092B-C50C-407E-A947-70E740481C1C}">
                <a14:useLocalDpi xmlns:a14="http://schemas.microsoft.com/office/drawing/2010/main"/>
              </a:ext>
            </a:extLst>
          </a:blip>
          <a:stretch>
            <a:fillRect/>
          </a:stretch>
        </p:blipFill>
        <p:spPr>
          <a:xfrm rot="5400000">
            <a:off x="9039878" y="3221594"/>
            <a:ext cx="6858000" cy="414812"/>
          </a:xfrm>
          <a:prstGeom prst="rect">
            <a:avLst/>
          </a:prstGeom>
        </p:spPr>
      </p:pic>
    </p:spTree>
    <p:extLst>
      <p:ext uri="{BB962C8B-B14F-4D97-AF65-F5344CB8AC3E}">
        <p14:creationId xmlns:p14="http://schemas.microsoft.com/office/powerpoint/2010/main" val="4081039484"/>
      </p:ext>
    </p:extLst>
  </p:cSld>
  <p:clrMap bg1="lt1" tx1="dk1" bg2="lt2" tx2="dk2" accent1="accent1" accent2="accent2" accent3="accent3" accent4="accent4" accent5="accent5" accent6="accent6" hlink="hlink" folHlink="folHlink"/>
  <p:sldLayoutIdLst>
    <p:sldLayoutId id="2147483784" r:id="rId1"/>
    <p:sldLayoutId id="2147483785" r:id="rId2"/>
    <p:sldLayoutId id="2147483786" r:id="rId3"/>
    <p:sldLayoutId id="2147483787" r:id="rId4"/>
    <p:sldLayoutId id="2147483788" r:id="rId5"/>
    <p:sldLayoutId id="2147483789" r:id="rId6"/>
    <p:sldLayoutId id="2147483790" r:id="rId7"/>
    <p:sldLayoutId id="2147483791" r:id="rId8"/>
    <p:sldLayoutId id="2147483792" r:id="rId9"/>
    <p:sldLayoutId id="2147483793" r:id="rId10"/>
    <p:sldLayoutId id="2147483794" r:id="rId11"/>
    <p:sldLayoutId id="2147483795" r:id="rId12"/>
    <p:sldLayoutId id="2147483796" r:id="rId13"/>
    <p:sldLayoutId id="2147483797" r:id="rId14"/>
    <p:sldLayoutId id="2147483798" r:id="rId15"/>
    <p:sldLayoutId id="2147483799" r:id="rId16"/>
    <p:sldLayoutId id="2147483800" r:id="rId17"/>
    <p:sldLayoutId id="2147483801" r:id="rId18"/>
    <p:sldLayoutId id="2147483802" r:id="rId19"/>
  </p:sldLayoutIdLst>
  <p:transition>
    <p:fade/>
  </p:transition>
  <p:txStyles>
    <p:titleStyle>
      <a:lvl1pPr algn="l" defTabSz="914192" rtl="0" eaLnBrk="1" latinLnBrk="0" hangingPunct="1">
        <a:lnSpc>
          <a:spcPct val="90000"/>
        </a:lnSpc>
        <a:spcBef>
          <a:spcPct val="0"/>
        </a:spcBef>
        <a:buNone/>
        <a:defRPr lang="en-US" sz="3600" b="0" kern="1200" cap="none" spc="0" baseline="0" dirty="0" smtClean="0">
          <a:ln w="3175">
            <a:noFill/>
          </a:ln>
          <a:solidFill>
            <a:srgbClr val="000000"/>
          </a:solidFill>
          <a:effectLst/>
          <a:latin typeface="+mj-lt"/>
          <a:ea typeface="+mn-ea"/>
          <a:cs typeface="Segoe UI" pitchFamily="34" charset="0"/>
        </a:defRPr>
      </a:lvl1pPr>
    </p:titleStyle>
    <p:bodyStyle>
      <a:lvl1pPr marL="0"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54"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07"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567" kern="1200" spc="0" baseline="0">
          <a:solidFill>
            <a:srgbClr val="000000"/>
          </a:solidFill>
          <a:latin typeface="+mn-lt"/>
          <a:ea typeface="+mn-ea"/>
          <a:cs typeface="+mn-cs"/>
        </a:defRPr>
      </a:lvl3pPr>
      <a:lvl4pPr marL="672161"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567" kern="1200" spc="0" baseline="0">
          <a:solidFill>
            <a:srgbClr val="000000"/>
          </a:solidFill>
          <a:latin typeface="+mn-lt"/>
          <a:ea typeface="+mn-ea"/>
          <a:cs typeface="+mn-cs"/>
        </a:defRPr>
      </a:lvl4pPr>
      <a:lvl5pPr marL="896214"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567"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4.xml"/><Relationship Id="rId1" Type="http://schemas.openxmlformats.org/officeDocument/2006/relationships/tags" Target="../tags/tag2.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6.xml"/><Relationship Id="rId1" Type="http://schemas.openxmlformats.org/officeDocument/2006/relationships/tags" Target="../tags/tag9.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6.xml"/><Relationship Id="rId1" Type="http://schemas.openxmlformats.org/officeDocument/2006/relationships/tags" Target="../tags/tag10.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6.xml"/><Relationship Id="rId1" Type="http://schemas.openxmlformats.org/officeDocument/2006/relationships/tags" Target="../tags/tag11.xml"/></Relationships>
</file>

<file path=ppt/slides/_rels/slide1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slideLayout" Target="../slideLayouts/slideLayout9.xml"/><Relationship Id="rId1" Type="http://schemas.openxmlformats.org/officeDocument/2006/relationships/tags" Target="../tags/tag12.xml"/><Relationship Id="rId4" Type="http://schemas.microsoft.com/office/2007/relationships/hdphoto" Target="../media/hdphoto1.wdp"/></Relationships>
</file>

<file path=ppt/slides/_rels/slide1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slideLayout" Target="../slideLayouts/slideLayout9.xml"/><Relationship Id="rId1" Type="http://schemas.openxmlformats.org/officeDocument/2006/relationships/tags" Target="../tags/tag13.xml"/><Relationship Id="rId4" Type="http://schemas.microsoft.com/office/2007/relationships/hdphoto" Target="../media/hdphoto1.wdp"/></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9.xml"/><Relationship Id="rId1" Type="http://schemas.openxmlformats.org/officeDocument/2006/relationships/slideLayout" Target="../slideLayouts/slideLayout6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slideLayout" Target="../slideLayouts/slideLayout62.xml"/><Relationship Id="rId1" Type="http://schemas.openxmlformats.org/officeDocument/2006/relationships/tags" Target="../tags/tag14.xml"/></Relationships>
</file>

<file path=ppt/slides/_rels/slide1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hyperlink" Target="https://azure.microsoft.com/en-us/blog/new-azure-machine-learning-updates-simplify-and-accelerate-the-ml-lifecycle/" TargetMode="External"/><Relationship Id="rId1" Type="http://schemas.openxmlformats.org/officeDocument/2006/relationships/slideLayout" Target="../slideLayouts/slideLayout54.xml"/></Relationships>
</file>

<file path=ppt/slides/_rels/slide18.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hyperlink" Target="https://azure.microsoft.com/en-us/blog/new-azure-machine-learning-updates-simplify-and-accelerate-the-ml-lifecycle/" TargetMode="External"/><Relationship Id="rId1" Type="http://schemas.openxmlformats.org/officeDocument/2006/relationships/slideLayout" Target="../slideLayouts/slideLayout54.xml"/></Relationships>
</file>

<file path=ppt/slides/_rels/slide19.xml.rels><?xml version="1.0" encoding="UTF-8" standalone="yes"?>
<Relationships xmlns="http://schemas.openxmlformats.org/package/2006/relationships"><Relationship Id="rId3" Type="http://schemas.openxmlformats.org/officeDocument/2006/relationships/image" Target="../media/image58.gif"/><Relationship Id="rId2" Type="http://schemas.openxmlformats.org/officeDocument/2006/relationships/hyperlink" Target="https://azure.microsoft.com/en-us/blog/new-azure-machine-learning-updates-simplify-and-accelerate-the-ml-lifecycle/" TargetMode="External"/><Relationship Id="rId1" Type="http://schemas.openxmlformats.org/officeDocument/2006/relationships/slideLayout" Target="../slideLayouts/slideLayout54.xml"/><Relationship Id="rId5" Type="http://schemas.openxmlformats.org/officeDocument/2006/relationships/image" Target="../media/image59.png"/><Relationship Id="rId4" Type="http://schemas.openxmlformats.org/officeDocument/2006/relationships/hyperlink" Target="https://dotnet.microsoft.com/apps/machinelearning-ai/ml-dotnet/model-builder"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slideLayout" Target="../slideLayouts/slideLayout52.xml"/><Relationship Id="rId1" Type="http://schemas.openxmlformats.org/officeDocument/2006/relationships/tags" Target="../tags/tag3.xml"/></Relationships>
</file>

<file path=ppt/slides/_rels/slide2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hyperlink" Target="https://azure.microsoft.com/en-us/blog/new-azure-machine-learning-updates-simplify-and-accelerate-the-ml-lifecycle/" TargetMode="External"/><Relationship Id="rId1" Type="http://schemas.openxmlformats.org/officeDocument/2006/relationships/slideLayout" Target="../slideLayouts/slideLayout54.xml"/><Relationship Id="rId4" Type="http://schemas.openxmlformats.org/officeDocument/2006/relationships/image" Target="../media/image61.png"/></Relationships>
</file>

<file path=ppt/slides/_rels/slide2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hyperlink" Target="https://azure.microsoft.com/en-us/blog/new-azure-machine-learning-updates-simplify-and-accelerate-the-ml-lifecycle/" TargetMode="External"/><Relationship Id="rId1" Type="http://schemas.openxmlformats.org/officeDocument/2006/relationships/slideLayout" Target="../slideLayouts/slideLayout54.xml"/><Relationship Id="rId5" Type="http://schemas.openxmlformats.org/officeDocument/2006/relationships/image" Target="../media/image63.png"/><Relationship Id="rId4" Type="http://schemas.openxmlformats.org/officeDocument/2006/relationships/hyperlink" Target="https://cloudblogs.microsoft.com/sqlserver/2019/04/16/automated-machine-learning-from-sql-server-with-azure-machine-learning/"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hyperlink" Target="https://azure.microsoft.com/en-us/blog/new-azure-machine-learning-updates-simplify-and-accelerate-the-ml-lifecycle/" TargetMode="External"/><Relationship Id="rId1" Type="http://schemas.openxmlformats.org/officeDocument/2006/relationships/slideLayout" Target="../slideLayouts/slideLayout54.xml"/><Relationship Id="rId5" Type="http://schemas.openxmlformats.org/officeDocument/2006/relationships/image" Target="../media/image65.png"/><Relationship Id="rId4" Type="http://schemas.openxmlformats.org/officeDocument/2006/relationships/hyperlink" Target="https://azure.microsoft.com/en-us/blog/simplifying-ai-with-automated-ml-no-code-web-interface/"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9.xml"/><Relationship Id="rId1" Type="http://schemas.openxmlformats.org/officeDocument/2006/relationships/tags" Target="../tags/tag15.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11.xml"/><Relationship Id="rId7" Type="http://schemas.openxmlformats.org/officeDocument/2006/relationships/image" Target="../media/image72.png"/><Relationship Id="rId2" Type="http://schemas.openxmlformats.org/officeDocument/2006/relationships/slideLayout" Target="../slideLayouts/slideLayout19.xml"/><Relationship Id="rId1" Type="http://schemas.openxmlformats.org/officeDocument/2006/relationships/tags" Target="../tags/tag16.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26.xml.rels><?xml version="1.0" encoding="UTF-8" standalone="yes"?>
<Relationships xmlns="http://schemas.openxmlformats.org/package/2006/relationships"><Relationship Id="rId8" Type="http://schemas.openxmlformats.org/officeDocument/2006/relationships/image" Target="../media/image73.png"/><Relationship Id="rId13" Type="http://schemas.openxmlformats.org/officeDocument/2006/relationships/image" Target="../media/image78.png"/><Relationship Id="rId3" Type="http://schemas.openxmlformats.org/officeDocument/2006/relationships/notesSlide" Target="../notesSlides/notesSlide12.xml"/><Relationship Id="rId7" Type="http://schemas.openxmlformats.org/officeDocument/2006/relationships/image" Target="../media/image72.png"/><Relationship Id="rId12" Type="http://schemas.openxmlformats.org/officeDocument/2006/relationships/image" Target="../media/image77.png"/><Relationship Id="rId2" Type="http://schemas.openxmlformats.org/officeDocument/2006/relationships/slideLayout" Target="../slideLayouts/slideLayout19.xml"/><Relationship Id="rId1" Type="http://schemas.openxmlformats.org/officeDocument/2006/relationships/tags" Target="../tags/tag17.xml"/><Relationship Id="rId6" Type="http://schemas.openxmlformats.org/officeDocument/2006/relationships/image" Target="../media/image71.png"/><Relationship Id="rId11" Type="http://schemas.openxmlformats.org/officeDocument/2006/relationships/image" Target="../media/image76.png"/><Relationship Id="rId5" Type="http://schemas.openxmlformats.org/officeDocument/2006/relationships/image" Target="../media/image70.png"/><Relationship Id="rId10" Type="http://schemas.openxmlformats.org/officeDocument/2006/relationships/image" Target="../media/image75.png"/><Relationship Id="rId4" Type="http://schemas.openxmlformats.org/officeDocument/2006/relationships/image" Target="../media/image69.png"/><Relationship Id="rId9" Type="http://schemas.openxmlformats.org/officeDocument/2006/relationships/image" Target="../media/image74.png"/></Relationships>
</file>

<file path=ppt/slides/_rels/slide27.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notesSlide" Target="../notesSlides/notesSlide13.xml"/><Relationship Id="rId7" Type="http://schemas.openxmlformats.org/officeDocument/2006/relationships/image" Target="../media/image72.png"/><Relationship Id="rId2" Type="http://schemas.openxmlformats.org/officeDocument/2006/relationships/slideLayout" Target="../slideLayouts/slideLayout19.xml"/><Relationship Id="rId1" Type="http://schemas.openxmlformats.org/officeDocument/2006/relationships/tags" Target="../tags/tag18.xml"/><Relationship Id="rId6" Type="http://schemas.openxmlformats.org/officeDocument/2006/relationships/image" Target="../media/image74.png"/><Relationship Id="rId5" Type="http://schemas.openxmlformats.org/officeDocument/2006/relationships/image" Target="../media/image75.png"/><Relationship Id="rId10" Type="http://schemas.openxmlformats.org/officeDocument/2006/relationships/image" Target="../media/image71.png"/><Relationship Id="rId4" Type="http://schemas.openxmlformats.org/officeDocument/2006/relationships/image" Target="../media/image79.png"/><Relationship Id="rId9" Type="http://schemas.openxmlformats.org/officeDocument/2006/relationships/image" Target="../media/image73.png"/></Relationships>
</file>

<file path=ppt/slides/_rels/slide28.xml.rels><?xml version="1.0" encoding="UTF-8" standalone="yes"?>
<Relationships xmlns="http://schemas.openxmlformats.org/package/2006/relationships"><Relationship Id="rId8" Type="http://schemas.openxmlformats.org/officeDocument/2006/relationships/image" Target="../media/image76.png"/><Relationship Id="rId13" Type="http://schemas.openxmlformats.org/officeDocument/2006/relationships/image" Target="../media/image83.svg"/><Relationship Id="rId3" Type="http://schemas.openxmlformats.org/officeDocument/2006/relationships/notesSlide" Target="../notesSlides/notesSlide14.xml"/><Relationship Id="rId7" Type="http://schemas.openxmlformats.org/officeDocument/2006/relationships/image" Target="../media/image72.png"/><Relationship Id="rId12" Type="http://schemas.openxmlformats.org/officeDocument/2006/relationships/image" Target="../media/image82.png"/><Relationship Id="rId2" Type="http://schemas.openxmlformats.org/officeDocument/2006/relationships/slideLayout" Target="../slideLayouts/slideLayout19.xml"/><Relationship Id="rId1" Type="http://schemas.openxmlformats.org/officeDocument/2006/relationships/tags" Target="../tags/tag19.xml"/><Relationship Id="rId6" Type="http://schemas.openxmlformats.org/officeDocument/2006/relationships/image" Target="../media/image74.png"/><Relationship Id="rId11" Type="http://schemas.openxmlformats.org/officeDocument/2006/relationships/image" Target="../media/image81.png"/><Relationship Id="rId5" Type="http://schemas.openxmlformats.org/officeDocument/2006/relationships/image" Target="../media/image75.png"/><Relationship Id="rId10" Type="http://schemas.openxmlformats.org/officeDocument/2006/relationships/image" Target="../media/image80.png"/><Relationship Id="rId4" Type="http://schemas.openxmlformats.org/officeDocument/2006/relationships/image" Target="../media/image79.png"/><Relationship Id="rId9" Type="http://schemas.openxmlformats.org/officeDocument/2006/relationships/image" Target="../media/image71.png"/></Relationships>
</file>

<file path=ppt/slides/_rels/slide29.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notesSlide" Target="../notesSlides/notesSlide15.xml"/><Relationship Id="rId7" Type="http://schemas.openxmlformats.org/officeDocument/2006/relationships/image" Target="../media/image71.png"/><Relationship Id="rId2" Type="http://schemas.openxmlformats.org/officeDocument/2006/relationships/slideLayout" Target="../slideLayouts/slideLayout19.xml"/><Relationship Id="rId1" Type="http://schemas.openxmlformats.org/officeDocument/2006/relationships/tags" Target="../tags/tag20.xml"/><Relationship Id="rId6" Type="http://schemas.openxmlformats.org/officeDocument/2006/relationships/image" Target="../media/image76.png"/><Relationship Id="rId5" Type="http://schemas.openxmlformats.org/officeDocument/2006/relationships/image" Target="../media/image72.png"/><Relationship Id="rId4" Type="http://schemas.openxmlformats.org/officeDocument/2006/relationships/image" Target="../media/image79.png"/><Relationship Id="rId9" Type="http://schemas.openxmlformats.org/officeDocument/2006/relationships/image" Target="../media/image8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30.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notesSlide" Target="../notesSlides/notesSlide16.xml"/><Relationship Id="rId7" Type="http://schemas.openxmlformats.org/officeDocument/2006/relationships/image" Target="../media/image85.png"/><Relationship Id="rId2" Type="http://schemas.openxmlformats.org/officeDocument/2006/relationships/slideLayout" Target="../slideLayouts/slideLayout19.xml"/><Relationship Id="rId1" Type="http://schemas.openxmlformats.org/officeDocument/2006/relationships/tags" Target="../tags/tag21.xml"/><Relationship Id="rId6" Type="http://schemas.openxmlformats.org/officeDocument/2006/relationships/image" Target="../media/image72.png"/><Relationship Id="rId5" Type="http://schemas.openxmlformats.org/officeDocument/2006/relationships/image" Target="../media/image84.png"/><Relationship Id="rId10" Type="http://schemas.openxmlformats.org/officeDocument/2006/relationships/image" Target="../media/image88.png"/><Relationship Id="rId4" Type="http://schemas.openxmlformats.org/officeDocument/2006/relationships/image" Target="../media/image79.png"/><Relationship Id="rId9" Type="http://schemas.openxmlformats.org/officeDocument/2006/relationships/image" Target="../media/image87.png"/></Relationships>
</file>

<file path=ppt/slides/_rels/slide31.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notesSlide" Target="../notesSlides/notesSlide17.xml"/><Relationship Id="rId7" Type="http://schemas.openxmlformats.org/officeDocument/2006/relationships/chart" Target="../charts/chart1.xml"/><Relationship Id="rId12" Type="http://schemas.openxmlformats.org/officeDocument/2006/relationships/image" Target="../media/image94.svg"/><Relationship Id="rId2" Type="http://schemas.openxmlformats.org/officeDocument/2006/relationships/slideLayout" Target="../slideLayouts/slideLayout19.xml"/><Relationship Id="rId1" Type="http://schemas.openxmlformats.org/officeDocument/2006/relationships/tags" Target="../tags/tag22.xml"/><Relationship Id="rId6" Type="http://schemas.openxmlformats.org/officeDocument/2006/relationships/image" Target="../media/image89.png"/><Relationship Id="rId11" Type="http://schemas.openxmlformats.org/officeDocument/2006/relationships/image" Target="../media/image93.png"/><Relationship Id="rId5" Type="http://schemas.openxmlformats.org/officeDocument/2006/relationships/image" Target="../media/image72.png"/><Relationship Id="rId10" Type="http://schemas.openxmlformats.org/officeDocument/2006/relationships/image" Target="../media/image92.png"/><Relationship Id="rId4" Type="http://schemas.openxmlformats.org/officeDocument/2006/relationships/image" Target="../media/image69.png"/><Relationship Id="rId9" Type="http://schemas.openxmlformats.org/officeDocument/2006/relationships/image" Target="../media/image91.png"/></Relationships>
</file>

<file path=ppt/slides/_rels/slide32.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19.xml"/></Relationships>
</file>

<file path=ppt/slides/_rels/slide33.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19.xml"/></Relationships>
</file>

<file path=ppt/slides/_rels/slide34.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19.xml"/></Relationships>
</file>

<file path=ppt/slides/_rels/slide35.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19.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notesSlide" Target="../notesSlides/notesSlide2.xml"/><Relationship Id="rId1" Type="http://schemas.openxmlformats.org/officeDocument/2006/relationships/slideLayout" Target="../slideLayouts/slideLayout70.xml"/><Relationship Id="rId6" Type="http://schemas.openxmlformats.org/officeDocument/2006/relationships/image" Target="../media/image34.png"/><Relationship Id="rId5" Type="http://schemas.openxmlformats.org/officeDocument/2006/relationships/image" Target="../media/image33.png"/><Relationship Id="rId10" Type="http://schemas.openxmlformats.org/officeDocument/2006/relationships/image" Target="../media/image38.png"/><Relationship Id="rId4" Type="http://schemas.openxmlformats.org/officeDocument/2006/relationships/image" Target="../media/image32.png"/><Relationship Id="rId9" Type="http://schemas.openxmlformats.org/officeDocument/2006/relationships/image" Target="../media/image37.png"/></Relationships>
</file>

<file path=ppt/slides/_rels/slide40.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0.xml"/></Relationships>
</file>

<file path=ppt/slides/_rels/slide44.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68.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46.xml.rels><?xml version="1.0" encoding="UTF-8" standalone="yes"?>
<Relationships xmlns="http://schemas.openxmlformats.org/package/2006/relationships"><Relationship Id="rId8" Type="http://schemas.openxmlformats.org/officeDocument/2006/relationships/hyperlink" Target="https://aka.ms/automatedmlsamples" TargetMode="External"/><Relationship Id="rId3" Type="http://schemas.openxmlformats.org/officeDocument/2006/relationships/notesSlide" Target="../notesSlides/notesSlide19.xml"/><Relationship Id="rId7" Type="http://schemas.openxmlformats.org/officeDocument/2006/relationships/hyperlink" Target="https://aka.ms/automatedmldocs" TargetMode="External"/><Relationship Id="rId2" Type="http://schemas.openxmlformats.org/officeDocument/2006/relationships/slideLayout" Target="../slideLayouts/slideLayout80.xml"/><Relationship Id="rId1" Type="http://schemas.openxmlformats.org/officeDocument/2006/relationships/tags" Target="../tags/tag23.xml"/><Relationship Id="rId6" Type="http://schemas.openxmlformats.org/officeDocument/2006/relationships/image" Target="../media/image104.png"/><Relationship Id="rId11" Type="http://schemas.openxmlformats.org/officeDocument/2006/relationships/image" Target="../media/image105.png"/><Relationship Id="rId5" Type="http://schemas.openxmlformats.org/officeDocument/2006/relationships/image" Target="../media/image103.png"/><Relationship Id="rId10" Type="http://schemas.openxmlformats.org/officeDocument/2006/relationships/hyperlink" Target="mailto:AskAutomatedML@microsoft.com?subject=Automated%20ML%20Feedback" TargetMode="External"/><Relationship Id="rId4" Type="http://schemas.openxmlformats.org/officeDocument/2006/relationships/hyperlink" Target="http://aka.ms/amlfree" TargetMode="External"/><Relationship Id="rId9" Type="http://schemas.openxmlformats.org/officeDocument/2006/relationships/hyperlink" Target="https://aka.ms/AutomatedML" TargetMode="Externa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61.xml"/><Relationship Id="rId1" Type="http://schemas.openxmlformats.org/officeDocument/2006/relationships/tags" Target="../tags/tag4.xml"/></Relationships>
</file>

<file path=ppt/slides/_rels/slide6.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slideLayout" Target="../slideLayouts/slideLayout52.xml"/><Relationship Id="rId1" Type="http://schemas.openxmlformats.org/officeDocument/2006/relationships/tags" Target="../tags/tag5.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47.xml"/><Relationship Id="rId1" Type="http://schemas.openxmlformats.org/officeDocument/2006/relationships/tags" Target="../tags/tag6.xml"/><Relationship Id="rId6" Type="http://schemas.openxmlformats.org/officeDocument/2006/relationships/image" Target="../media/image41.jpg"/><Relationship Id="rId5" Type="http://schemas.openxmlformats.org/officeDocument/2006/relationships/image" Target="../media/image40.jpg"/><Relationship Id="rId4" Type="http://schemas.openxmlformats.org/officeDocument/2006/relationships/image" Target="../media/image39.jp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2.xml"/><Relationship Id="rId1" Type="http://schemas.openxmlformats.org/officeDocument/2006/relationships/tags" Target="../tags/tag7.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6.xml"/><Relationship Id="rId1" Type="http://schemas.openxmlformats.org/officeDocument/2006/relationships/tags" Target="../tags/tag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3084B9-E37E-4841-ADE3-D1614D06A84A}"/>
              </a:ext>
            </a:extLst>
          </p:cNvPr>
          <p:cNvSpPr>
            <a:spLocks noGrp="1"/>
          </p:cNvSpPr>
          <p:nvPr>
            <p:ph type="title"/>
          </p:nvPr>
        </p:nvSpPr>
        <p:spPr>
          <a:xfrm>
            <a:off x="270129" y="2146478"/>
            <a:ext cx="8132296" cy="2332216"/>
          </a:xfrm>
        </p:spPr>
        <p:txBody>
          <a:bodyPr/>
          <a:lstStyle/>
          <a:p>
            <a:r>
              <a:rPr lang="en-US" sz="3600" dirty="0"/>
              <a:t>Overview of Automated ML </a:t>
            </a:r>
            <a:br>
              <a:rPr lang="en-US" sz="3600" dirty="0"/>
            </a:br>
            <a:endParaRPr lang="en-US" sz="3600" dirty="0"/>
          </a:p>
        </p:txBody>
      </p:sp>
      <p:sp>
        <p:nvSpPr>
          <p:cNvPr id="5" name="TextBox 4">
            <a:extLst>
              <a:ext uri="{FF2B5EF4-FFF2-40B4-BE49-F238E27FC236}">
                <a16:creationId xmlns:a16="http://schemas.microsoft.com/office/drawing/2014/main" id="{C7EFED93-2918-4A2F-9DDE-44947D1B15B8}"/>
              </a:ext>
            </a:extLst>
          </p:cNvPr>
          <p:cNvSpPr txBox="1"/>
          <p:nvPr/>
        </p:nvSpPr>
        <p:spPr>
          <a:xfrm>
            <a:off x="4792165" y="3429000"/>
            <a:ext cx="3352831" cy="369332"/>
          </a:xfrm>
          <a:prstGeom prst="rect">
            <a:avLst/>
          </a:prstGeom>
          <a:noFill/>
        </p:spPr>
        <p:txBody>
          <a:bodyPr wrap="square" lIns="0" tIns="0" rIns="0" bIns="0" rtlCol="0" anchor="t">
            <a:spAutoFit/>
          </a:bodyPr>
          <a:lstStyle/>
          <a:p>
            <a:r>
              <a:rPr lang="en-US" sz="2400" dirty="0">
                <a:gradFill>
                  <a:gsLst>
                    <a:gs pos="2917">
                      <a:prstClr val="black"/>
                    </a:gs>
                    <a:gs pos="30000">
                      <a:prstClr val="black"/>
                    </a:gs>
                  </a:gsLst>
                  <a:lin ang="5400000" scaled="0"/>
                </a:gradFill>
                <a:latin typeface="Calibri" panose="020F0502020204030204"/>
              </a:rPr>
              <a:t>Place name here</a:t>
            </a:r>
            <a:endParaRPr lang="en-US" dirty="0">
              <a:solidFill>
                <a:prstClr val="black"/>
              </a:solidFill>
              <a:latin typeface="Segoe UI Light" panose="020B0502040204020203" pitchFamily="34" charset="0"/>
              <a:cs typeface="Segoe UI Light" panose="020B0502040204020203" pitchFamily="34" charset="0"/>
            </a:endParaRPr>
          </a:p>
        </p:txBody>
      </p:sp>
    </p:spTree>
    <p:custDataLst>
      <p:tags r:id="rId1"/>
    </p:custDataLst>
    <p:extLst>
      <p:ext uri="{BB962C8B-B14F-4D97-AF65-F5344CB8AC3E}">
        <p14:creationId xmlns:p14="http://schemas.microsoft.com/office/powerpoint/2010/main" val="13080392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D24F1C5-AFA1-4EB9-B62D-87EF246C2E29}"/>
              </a:ext>
            </a:extLst>
          </p:cNvPr>
          <p:cNvSpPr/>
          <p:nvPr/>
        </p:nvSpPr>
        <p:spPr bwMode="auto">
          <a:xfrm>
            <a:off x="5577476" y="2780150"/>
            <a:ext cx="1669661" cy="175067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mn-ea"/>
                <a:cs typeface="Segoe UI Semibold" panose="020B0702040204020203" pitchFamily="34" charset="0"/>
              </a:rPr>
              <a:t>Criterion</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mn-ea"/>
                <a:cs typeface="Segoe UI Semibold" panose="020B0702040204020203" pitchFamily="34" charset="0"/>
              </a:rPr>
              <a:t>Loss</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mn-ea"/>
                <a:cs typeface="Segoe UI Semibold" panose="020B0702040204020203" pitchFamily="34" charset="0"/>
              </a:rPr>
              <a:t>Min Samples Split</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mn-ea"/>
                <a:cs typeface="Segoe UI Semibold" panose="020B0702040204020203" pitchFamily="34" charset="0"/>
              </a:rPr>
              <a:t>Min Samples Leaf</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mn-ea"/>
                <a:cs typeface="Segoe UI Semibold" panose="020B0702040204020203" pitchFamily="34" charset="0"/>
              </a:rPr>
              <a:t>Others</a:t>
            </a:r>
          </a:p>
        </p:txBody>
      </p:sp>
      <p:sp>
        <p:nvSpPr>
          <p:cNvPr id="84" name="Rectangle 83">
            <a:extLst>
              <a:ext uri="{FF2B5EF4-FFF2-40B4-BE49-F238E27FC236}">
                <a16:creationId xmlns:a16="http://schemas.microsoft.com/office/drawing/2014/main" id="{92192048-1443-47D3-9B5E-3646ED6B16D2}"/>
              </a:ext>
            </a:extLst>
          </p:cNvPr>
          <p:cNvSpPr/>
          <p:nvPr/>
        </p:nvSpPr>
        <p:spPr bwMode="auto">
          <a:xfrm>
            <a:off x="5577476" y="2780150"/>
            <a:ext cx="1669661" cy="175067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mn-ea"/>
                <a:cs typeface="Segoe UI Semibold" panose="020B0702040204020203" pitchFamily="34" charset="0"/>
              </a:rPr>
              <a:t>N </a:t>
            </a: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Neighbors</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Weights</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Metric</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P</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Others</a:t>
            </a:r>
          </a:p>
        </p:txBody>
      </p:sp>
      <p:sp>
        <p:nvSpPr>
          <p:cNvPr id="33" name="Rectangle 32">
            <a:extLst>
              <a:ext uri="{FF2B5EF4-FFF2-40B4-BE49-F238E27FC236}">
                <a16:creationId xmlns:a16="http://schemas.microsoft.com/office/drawing/2014/main" id="{E85050E8-530B-48B8-8D30-6B4189AAC40C}"/>
              </a:ext>
            </a:extLst>
          </p:cNvPr>
          <p:cNvSpPr/>
          <p:nvPr/>
        </p:nvSpPr>
        <p:spPr bwMode="auto">
          <a:xfrm>
            <a:off x="3084709" y="2268043"/>
            <a:ext cx="2211940" cy="3416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Which algorithm?</a:t>
            </a:r>
          </a:p>
        </p:txBody>
      </p:sp>
      <p:sp>
        <p:nvSpPr>
          <p:cNvPr id="42" name="Rectangle 41">
            <a:extLst>
              <a:ext uri="{FF2B5EF4-FFF2-40B4-BE49-F238E27FC236}">
                <a16:creationId xmlns:a16="http://schemas.microsoft.com/office/drawing/2014/main" id="{8DFBE1EA-D672-4BA2-8AC5-8F9258F9AE8E}"/>
              </a:ext>
            </a:extLst>
          </p:cNvPr>
          <p:cNvSpPr/>
          <p:nvPr/>
        </p:nvSpPr>
        <p:spPr bwMode="auto">
          <a:xfrm>
            <a:off x="5577476" y="2268043"/>
            <a:ext cx="2410588" cy="3416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UI Semibold" panose="020B0702040204020203" pitchFamily="34" charset="0"/>
                <a:ea typeface="Segoe UI" pitchFamily="34" charset="0"/>
                <a:cs typeface="Segoe UI Semibold" panose="020B0702040204020203" pitchFamily="34" charset="0"/>
              </a:rPr>
              <a:t>Which parameters?</a:t>
            </a:r>
          </a:p>
        </p:txBody>
      </p:sp>
      <p:sp>
        <p:nvSpPr>
          <p:cNvPr id="29" name="Rectangle 28">
            <a:extLst>
              <a:ext uri="{FF2B5EF4-FFF2-40B4-BE49-F238E27FC236}">
                <a16:creationId xmlns:a16="http://schemas.microsoft.com/office/drawing/2014/main" id="{22EE7413-F083-4FA4-B233-0BE9A60054A1}"/>
              </a:ext>
            </a:extLst>
          </p:cNvPr>
          <p:cNvSpPr/>
          <p:nvPr/>
        </p:nvSpPr>
        <p:spPr bwMode="auto">
          <a:xfrm>
            <a:off x="735582" y="2268043"/>
            <a:ext cx="2068299" cy="3416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UI Semibold" panose="020B0702040204020203" pitchFamily="34" charset="0"/>
                <a:ea typeface="Segoe UI" pitchFamily="34" charset="0"/>
                <a:cs typeface="Segoe UI Semibold" panose="020B0702040204020203" pitchFamily="34" charset="0"/>
              </a:rPr>
              <a:t>Which features?</a:t>
            </a:r>
          </a:p>
        </p:txBody>
      </p:sp>
      <p:sp>
        <p:nvSpPr>
          <p:cNvPr id="6" name="Rectangle 5">
            <a:extLst>
              <a:ext uri="{FF2B5EF4-FFF2-40B4-BE49-F238E27FC236}">
                <a16:creationId xmlns:a16="http://schemas.microsoft.com/office/drawing/2014/main" id="{1168F540-B516-4595-99BE-669BAE43E877}"/>
              </a:ext>
            </a:extLst>
          </p:cNvPr>
          <p:cNvSpPr/>
          <p:nvPr/>
        </p:nvSpPr>
        <p:spPr bwMode="auto">
          <a:xfrm>
            <a:off x="735582" y="2780150"/>
            <a:ext cx="1775864" cy="210461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Mileage</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Condition</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Car brand</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Year of make</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Regulations</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a:t>
            </a:r>
          </a:p>
        </p:txBody>
      </p:sp>
      <p:sp>
        <p:nvSpPr>
          <p:cNvPr id="9" name="Rectangle 8">
            <a:extLst>
              <a:ext uri="{FF2B5EF4-FFF2-40B4-BE49-F238E27FC236}">
                <a16:creationId xmlns:a16="http://schemas.microsoft.com/office/drawing/2014/main" id="{8613D47F-F817-488D-A5C9-E311626DB096}"/>
              </a:ext>
            </a:extLst>
          </p:cNvPr>
          <p:cNvSpPr/>
          <p:nvPr/>
        </p:nvSpPr>
        <p:spPr bwMode="auto">
          <a:xfrm>
            <a:off x="3084711" y="2780150"/>
            <a:ext cx="2281590" cy="210461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Gradient Boosted  </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Nearest Neighbors </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SVM</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Bayesian Regression</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LGBM </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a:t>
            </a:r>
          </a:p>
        </p:txBody>
      </p:sp>
      <p:sp>
        <p:nvSpPr>
          <p:cNvPr id="12" name="Rectangle 11">
            <a:extLst>
              <a:ext uri="{FF2B5EF4-FFF2-40B4-BE49-F238E27FC236}">
                <a16:creationId xmlns:a16="http://schemas.microsoft.com/office/drawing/2014/main" id="{839EEEBE-474C-4A48-8C83-5F1694ABB77B}"/>
              </a:ext>
            </a:extLst>
          </p:cNvPr>
          <p:cNvSpPr/>
          <p:nvPr/>
        </p:nvSpPr>
        <p:spPr bwMode="auto">
          <a:xfrm>
            <a:off x="3084711" y="3156498"/>
            <a:ext cx="2084214" cy="33832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Semibold"/>
                <a:ea typeface="Segoe UI" pitchFamily="34" charset="0"/>
                <a:cs typeface="Segoe UI Semibold" panose="020B0702040204020203" pitchFamily="34" charset="0"/>
              </a:rPr>
              <a:t>Nearest Neighbors</a:t>
            </a:r>
          </a:p>
        </p:txBody>
      </p:sp>
      <p:grpSp>
        <p:nvGrpSpPr>
          <p:cNvPr id="14" name="Group 13">
            <a:extLst>
              <a:ext uri="{FF2B5EF4-FFF2-40B4-BE49-F238E27FC236}">
                <a16:creationId xmlns:a16="http://schemas.microsoft.com/office/drawing/2014/main" id="{EB7F8B3D-BA5D-451F-A1DB-80D9356B9AD0}"/>
              </a:ext>
            </a:extLst>
          </p:cNvPr>
          <p:cNvGrpSpPr/>
          <p:nvPr/>
        </p:nvGrpSpPr>
        <p:grpSpPr>
          <a:xfrm>
            <a:off x="7295059" y="2917625"/>
            <a:ext cx="1450614" cy="147003"/>
            <a:chOff x="8120217" y="3558128"/>
            <a:chExt cx="1940664" cy="147003"/>
          </a:xfrm>
        </p:grpSpPr>
        <p:cxnSp>
          <p:nvCxnSpPr>
            <p:cNvPr id="15" name="Straight Connector 14">
              <a:extLst>
                <a:ext uri="{FF2B5EF4-FFF2-40B4-BE49-F238E27FC236}">
                  <a16:creationId xmlns:a16="http://schemas.microsoft.com/office/drawing/2014/main" id="{36E66D7F-221D-4A0D-A9EC-9E8497E2AEAA}"/>
                </a:ext>
              </a:extLst>
            </p:cNvPr>
            <p:cNvCxnSpPr/>
            <p:nvPr/>
          </p:nvCxnSpPr>
          <p:spPr>
            <a:xfrm flipV="1">
              <a:off x="8120217"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F721B48-8884-4907-8896-F0A5619E29E6}"/>
                </a:ext>
              </a:extLst>
            </p:cNvPr>
            <p:cNvCxnSpPr/>
            <p:nvPr/>
          </p:nvCxnSpPr>
          <p:spPr>
            <a:xfrm flipV="1">
              <a:off x="1006088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570DBDBC-C4D7-4D6E-9975-A40CD248796E}"/>
                </a:ext>
              </a:extLst>
            </p:cNvPr>
            <p:cNvGrpSpPr/>
            <p:nvPr/>
          </p:nvGrpSpPr>
          <p:grpSpPr>
            <a:xfrm>
              <a:off x="8335846" y="3593256"/>
              <a:ext cx="1509402" cy="111875"/>
              <a:chOff x="8335846" y="3498555"/>
              <a:chExt cx="1509402" cy="206573"/>
            </a:xfrm>
          </p:grpSpPr>
          <p:cxnSp>
            <p:nvCxnSpPr>
              <p:cNvPr id="18" name="Straight Connector 17">
                <a:extLst>
                  <a:ext uri="{FF2B5EF4-FFF2-40B4-BE49-F238E27FC236}">
                    <a16:creationId xmlns:a16="http://schemas.microsoft.com/office/drawing/2014/main" id="{33F4E9F9-A7BB-417B-B7D8-44E513C1E35E}"/>
                  </a:ext>
                </a:extLst>
              </p:cNvPr>
              <p:cNvCxnSpPr/>
              <p:nvPr/>
            </p:nvCxnSpPr>
            <p:spPr>
              <a:xfrm flipV="1">
                <a:off x="8335846"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C4471F8A-A6FF-478F-B21C-16B27F79EA16}"/>
                  </a:ext>
                </a:extLst>
              </p:cNvPr>
              <p:cNvCxnSpPr/>
              <p:nvPr/>
            </p:nvCxnSpPr>
            <p:spPr>
              <a:xfrm flipV="1">
                <a:off x="8551475"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87BD7BAD-A456-4CDA-AAF2-5B28F66CF7AC}"/>
                  </a:ext>
                </a:extLst>
              </p:cNvPr>
              <p:cNvCxnSpPr/>
              <p:nvPr/>
            </p:nvCxnSpPr>
            <p:spPr>
              <a:xfrm flipV="1">
                <a:off x="8767104"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6D93968D-4ED1-4D98-BC02-7CE789FA38B2}"/>
                  </a:ext>
                </a:extLst>
              </p:cNvPr>
              <p:cNvCxnSpPr>
                <a:cxnSpLocks/>
              </p:cNvCxnSpPr>
              <p:nvPr/>
            </p:nvCxnSpPr>
            <p:spPr>
              <a:xfrm flipV="1">
                <a:off x="8982733" y="3498555"/>
                <a:ext cx="0" cy="206573"/>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6F79CF59-778A-4310-9EAA-73FC5193DBEB}"/>
                  </a:ext>
                </a:extLst>
              </p:cNvPr>
              <p:cNvCxnSpPr/>
              <p:nvPr/>
            </p:nvCxnSpPr>
            <p:spPr>
              <a:xfrm flipV="1">
                <a:off x="919836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235C58FA-21CF-4D4E-8F85-D218ABD5DBD4}"/>
                  </a:ext>
                </a:extLst>
              </p:cNvPr>
              <p:cNvCxnSpPr/>
              <p:nvPr/>
            </p:nvCxnSpPr>
            <p:spPr>
              <a:xfrm flipV="1">
                <a:off x="9413990"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2307C462-2E34-4B78-AF4D-6D93FF61EB7D}"/>
                  </a:ext>
                </a:extLst>
              </p:cNvPr>
              <p:cNvCxnSpPr/>
              <p:nvPr/>
            </p:nvCxnSpPr>
            <p:spPr>
              <a:xfrm flipV="1">
                <a:off x="9629619"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6482B236-4337-4E82-BF42-5F3BF652CD04}"/>
                  </a:ext>
                </a:extLst>
              </p:cNvPr>
              <p:cNvCxnSpPr/>
              <p:nvPr/>
            </p:nvCxnSpPr>
            <p:spPr>
              <a:xfrm flipV="1">
                <a:off x="9845248"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26" name="Group 25">
            <a:extLst>
              <a:ext uri="{FF2B5EF4-FFF2-40B4-BE49-F238E27FC236}">
                <a16:creationId xmlns:a16="http://schemas.microsoft.com/office/drawing/2014/main" id="{AE3E6691-849A-42CE-B310-226C974D8545}"/>
              </a:ext>
            </a:extLst>
          </p:cNvPr>
          <p:cNvGrpSpPr/>
          <p:nvPr/>
        </p:nvGrpSpPr>
        <p:grpSpPr>
          <a:xfrm>
            <a:off x="7295059" y="3257223"/>
            <a:ext cx="1450614" cy="146999"/>
            <a:chOff x="8120217" y="3558128"/>
            <a:chExt cx="1940664" cy="146999"/>
          </a:xfrm>
        </p:grpSpPr>
        <p:cxnSp>
          <p:nvCxnSpPr>
            <p:cNvPr id="27" name="Straight Connector 26">
              <a:extLst>
                <a:ext uri="{FF2B5EF4-FFF2-40B4-BE49-F238E27FC236}">
                  <a16:creationId xmlns:a16="http://schemas.microsoft.com/office/drawing/2014/main" id="{4A2AADB1-5ACB-4B06-8960-DA5B2CBA9577}"/>
                </a:ext>
              </a:extLst>
            </p:cNvPr>
            <p:cNvCxnSpPr/>
            <p:nvPr/>
          </p:nvCxnSpPr>
          <p:spPr>
            <a:xfrm flipV="1">
              <a:off x="8120217"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B971EAF7-2482-48BE-B9D1-ED930A7D5255}"/>
                </a:ext>
              </a:extLst>
            </p:cNvPr>
            <p:cNvCxnSpPr/>
            <p:nvPr/>
          </p:nvCxnSpPr>
          <p:spPr>
            <a:xfrm flipV="1">
              <a:off x="1006088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30" name="Group 29">
              <a:extLst>
                <a:ext uri="{FF2B5EF4-FFF2-40B4-BE49-F238E27FC236}">
                  <a16:creationId xmlns:a16="http://schemas.microsoft.com/office/drawing/2014/main" id="{1B140EAB-319E-4A3D-BADD-1487F2A8610F}"/>
                </a:ext>
              </a:extLst>
            </p:cNvPr>
            <p:cNvGrpSpPr/>
            <p:nvPr/>
          </p:nvGrpSpPr>
          <p:grpSpPr>
            <a:xfrm>
              <a:off x="8335846" y="3592140"/>
              <a:ext cx="1509402" cy="112986"/>
              <a:chOff x="8335846" y="3496504"/>
              <a:chExt cx="1509402" cy="208625"/>
            </a:xfrm>
          </p:grpSpPr>
          <p:cxnSp>
            <p:nvCxnSpPr>
              <p:cNvPr id="31" name="Straight Connector 30">
                <a:extLst>
                  <a:ext uri="{FF2B5EF4-FFF2-40B4-BE49-F238E27FC236}">
                    <a16:creationId xmlns:a16="http://schemas.microsoft.com/office/drawing/2014/main" id="{E00BEBDB-ED9F-4CF4-86F8-6932A394656B}"/>
                  </a:ext>
                </a:extLst>
              </p:cNvPr>
              <p:cNvCxnSpPr/>
              <p:nvPr/>
            </p:nvCxnSpPr>
            <p:spPr>
              <a:xfrm flipV="1">
                <a:off x="8335846"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85136C-A8BF-418A-AC51-79F632211548}"/>
                  </a:ext>
                </a:extLst>
              </p:cNvPr>
              <p:cNvCxnSpPr/>
              <p:nvPr/>
            </p:nvCxnSpPr>
            <p:spPr>
              <a:xfrm flipV="1">
                <a:off x="8551475"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ED7CE1A0-DB70-4794-98EC-7F2367C9D904}"/>
                  </a:ext>
                </a:extLst>
              </p:cNvPr>
              <p:cNvCxnSpPr/>
              <p:nvPr/>
            </p:nvCxnSpPr>
            <p:spPr>
              <a:xfrm flipV="1">
                <a:off x="8767104"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8FE2E449-5E21-4074-AE06-FFA79787AFB8}"/>
                  </a:ext>
                </a:extLst>
              </p:cNvPr>
              <p:cNvCxnSpPr>
                <a:cxnSpLocks/>
              </p:cNvCxnSpPr>
              <p:nvPr/>
            </p:nvCxnSpPr>
            <p:spPr>
              <a:xfrm flipV="1">
                <a:off x="8982733" y="3496504"/>
                <a:ext cx="0" cy="208625"/>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87693B8E-21A1-4B6A-B15E-5563F05446DF}"/>
                  </a:ext>
                </a:extLst>
              </p:cNvPr>
              <p:cNvCxnSpPr/>
              <p:nvPr/>
            </p:nvCxnSpPr>
            <p:spPr>
              <a:xfrm flipV="1">
                <a:off x="919836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8085440-B678-4A53-91EA-F68A0F5D3ABF}"/>
                  </a:ext>
                </a:extLst>
              </p:cNvPr>
              <p:cNvCxnSpPr/>
              <p:nvPr/>
            </p:nvCxnSpPr>
            <p:spPr>
              <a:xfrm flipV="1">
                <a:off x="9413990"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3ECADAF9-6666-4671-8DF5-6C4B0902B046}"/>
                  </a:ext>
                </a:extLst>
              </p:cNvPr>
              <p:cNvCxnSpPr/>
              <p:nvPr/>
            </p:nvCxnSpPr>
            <p:spPr>
              <a:xfrm flipV="1">
                <a:off x="9629619"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DF39F7B7-30CE-40EC-BD52-084CB961FCF6}"/>
                  </a:ext>
                </a:extLst>
              </p:cNvPr>
              <p:cNvCxnSpPr/>
              <p:nvPr/>
            </p:nvCxnSpPr>
            <p:spPr>
              <a:xfrm flipV="1">
                <a:off x="9845248"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40" name="Group 39">
            <a:extLst>
              <a:ext uri="{FF2B5EF4-FFF2-40B4-BE49-F238E27FC236}">
                <a16:creationId xmlns:a16="http://schemas.microsoft.com/office/drawing/2014/main" id="{42862650-122D-478D-A643-4F78F1CFC9AD}"/>
              </a:ext>
            </a:extLst>
          </p:cNvPr>
          <p:cNvGrpSpPr/>
          <p:nvPr/>
        </p:nvGrpSpPr>
        <p:grpSpPr>
          <a:xfrm>
            <a:off x="7295059" y="3596817"/>
            <a:ext cx="1450614" cy="147000"/>
            <a:chOff x="8120217" y="3558128"/>
            <a:chExt cx="1940664" cy="147000"/>
          </a:xfrm>
        </p:grpSpPr>
        <p:cxnSp>
          <p:nvCxnSpPr>
            <p:cNvPr id="41" name="Straight Connector 40">
              <a:extLst>
                <a:ext uri="{FF2B5EF4-FFF2-40B4-BE49-F238E27FC236}">
                  <a16:creationId xmlns:a16="http://schemas.microsoft.com/office/drawing/2014/main" id="{9D607C2D-C5DF-442D-8A48-59D656A91493}"/>
                </a:ext>
              </a:extLst>
            </p:cNvPr>
            <p:cNvCxnSpPr/>
            <p:nvPr/>
          </p:nvCxnSpPr>
          <p:spPr>
            <a:xfrm flipV="1">
              <a:off x="8120217"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DA20C60-AB0F-478B-8CA7-BFE6B3F9DBD4}"/>
                </a:ext>
              </a:extLst>
            </p:cNvPr>
            <p:cNvCxnSpPr/>
            <p:nvPr/>
          </p:nvCxnSpPr>
          <p:spPr>
            <a:xfrm flipV="1">
              <a:off x="1006088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44" name="Group 43">
              <a:extLst>
                <a:ext uri="{FF2B5EF4-FFF2-40B4-BE49-F238E27FC236}">
                  <a16:creationId xmlns:a16="http://schemas.microsoft.com/office/drawing/2014/main" id="{D0211F3B-8C0B-4A97-9EA8-D67A0CB21FF3}"/>
                </a:ext>
              </a:extLst>
            </p:cNvPr>
            <p:cNvGrpSpPr/>
            <p:nvPr/>
          </p:nvGrpSpPr>
          <p:grpSpPr>
            <a:xfrm>
              <a:off x="8335846" y="3593752"/>
              <a:ext cx="1509402" cy="111376"/>
              <a:chOff x="8335846" y="3499477"/>
              <a:chExt cx="1509402" cy="205652"/>
            </a:xfrm>
          </p:grpSpPr>
          <p:cxnSp>
            <p:nvCxnSpPr>
              <p:cNvPr id="45" name="Straight Connector 44">
                <a:extLst>
                  <a:ext uri="{FF2B5EF4-FFF2-40B4-BE49-F238E27FC236}">
                    <a16:creationId xmlns:a16="http://schemas.microsoft.com/office/drawing/2014/main" id="{7F1B9279-5D72-436B-AA70-8DE4EE1BA9C3}"/>
                  </a:ext>
                </a:extLst>
              </p:cNvPr>
              <p:cNvCxnSpPr/>
              <p:nvPr/>
            </p:nvCxnSpPr>
            <p:spPr>
              <a:xfrm flipV="1">
                <a:off x="8335846"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3EFC06FA-2399-48C8-B905-D7338CDD3CDC}"/>
                  </a:ext>
                </a:extLst>
              </p:cNvPr>
              <p:cNvCxnSpPr/>
              <p:nvPr/>
            </p:nvCxnSpPr>
            <p:spPr>
              <a:xfrm flipV="1">
                <a:off x="8551475"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F4B3B114-19EA-47E8-BE1A-AABBCF4D4F21}"/>
                  </a:ext>
                </a:extLst>
              </p:cNvPr>
              <p:cNvCxnSpPr/>
              <p:nvPr/>
            </p:nvCxnSpPr>
            <p:spPr>
              <a:xfrm flipV="1">
                <a:off x="8767104"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F817593F-BEB3-4069-B7AD-0436D92788C8}"/>
                  </a:ext>
                </a:extLst>
              </p:cNvPr>
              <p:cNvCxnSpPr>
                <a:cxnSpLocks/>
              </p:cNvCxnSpPr>
              <p:nvPr/>
            </p:nvCxnSpPr>
            <p:spPr>
              <a:xfrm flipV="1">
                <a:off x="8982733" y="3499477"/>
                <a:ext cx="0" cy="205652"/>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7A67F6FE-9B8F-4A1B-A058-5414093A731F}"/>
                  </a:ext>
                </a:extLst>
              </p:cNvPr>
              <p:cNvCxnSpPr/>
              <p:nvPr/>
            </p:nvCxnSpPr>
            <p:spPr>
              <a:xfrm flipV="1">
                <a:off x="919836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B9F0A976-453B-463F-91D6-0C611B815CBC}"/>
                  </a:ext>
                </a:extLst>
              </p:cNvPr>
              <p:cNvCxnSpPr/>
              <p:nvPr/>
            </p:nvCxnSpPr>
            <p:spPr>
              <a:xfrm flipV="1">
                <a:off x="9413990"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E565DDC2-7B47-4B83-A0FB-2DC7C7C8BC1B}"/>
                  </a:ext>
                </a:extLst>
              </p:cNvPr>
              <p:cNvCxnSpPr/>
              <p:nvPr/>
            </p:nvCxnSpPr>
            <p:spPr>
              <a:xfrm flipV="1">
                <a:off x="9629619"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1D3691DC-B356-4D59-99E2-0970AE2C758A}"/>
                  </a:ext>
                </a:extLst>
              </p:cNvPr>
              <p:cNvCxnSpPr/>
              <p:nvPr/>
            </p:nvCxnSpPr>
            <p:spPr>
              <a:xfrm flipV="1">
                <a:off x="9845248"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53" name="Group 52">
            <a:extLst>
              <a:ext uri="{FF2B5EF4-FFF2-40B4-BE49-F238E27FC236}">
                <a16:creationId xmlns:a16="http://schemas.microsoft.com/office/drawing/2014/main" id="{B4CEA875-FCA7-44FB-A4C6-37F4D145A96D}"/>
              </a:ext>
            </a:extLst>
          </p:cNvPr>
          <p:cNvGrpSpPr/>
          <p:nvPr/>
        </p:nvGrpSpPr>
        <p:grpSpPr>
          <a:xfrm>
            <a:off x="7295059" y="3936411"/>
            <a:ext cx="1450614" cy="147002"/>
            <a:chOff x="8120217" y="3558128"/>
            <a:chExt cx="1940664" cy="147002"/>
          </a:xfrm>
        </p:grpSpPr>
        <p:cxnSp>
          <p:nvCxnSpPr>
            <p:cNvPr id="54" name="Straight Connector 53">
              <a:extLst>
                <a:ext uri="{FF2B5EF4-FFF2-40B4-BE49-F238E27FC236}">
                  <a16:creationId xmlns:a16="http://schemas.microsoft.com/office/drawing/2014/main" id="{B967AD7B-F52F-4B1F-B557-CDADFF492C20}"/>
                </a:ext>
              </a:extLst>
            </p:cNvPr>
            <p:cNvCxnSpPr/>
            <p:nvPr/>
          </p:nvCxnSpPr>
          <p:spPr>
            <a:xfrm flipV="1">
              <a:off x="8120217"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2E85ECC0-806C-4FB5-AAC3-F83E14B7B514}"/>
                </a:ext>
              </a:extLst>
            </p:cNvPr>
            <p:cNvCxnSpPr/>
            <p:nvPr/>
          </p:nvCxnSpPr>
          <p:spPr>
            <a:xfrm flipV="1">
              <a:off x="1006088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56" name="Group 55">
              <a:extLst>
                <a:ext uri="{FF2B5EF4-FFF2-40B4-BE49-F238E27FC236}">
                  <a16:creationId xmlns:a16="http://schemas.microsoft.com/office/drawing/2014/main" id="{1E82DF8A-9DA7-42CE-A9D7-D153E0037A75}"/>
                </a:ext>
              </a:extLst>
            </p:cNvPr>
            <p:cNvGrpSpPr/>
            <p:nvPr/>
          </p:nvGrpSpPr>
          <p:grpSpPr>
            <a:xfrm>
              <a:off x="8335846" y="3595364"/>
              <a:ext cx="1509402" cy="109766"/>
              <a:chOff x="8335846" y="3502450"/>
              <a:chExt cx="1509402" cy="202679"/>
            </a:xfrm>
          </p:grpSpPr>
          <p:cxnSp>
            <p:nvCxnSpPr>
              <p:cNvPr id="57" name="Straight Connector 56">
                <a:extLst>
                  <a:ext uri="{FF2B5EF4-FFF2-40B4-BE49-F238E27FC236}">
                    <a16:creationId xmlns:a16="http://schemas.microsoft.com/office/drawing/2014/main" id="{B49411CB-20CD-4961-BCEF-F473BF9DE50E}"/>
                  </a:ext>
                </a:extLst>
              </p:cNvPr>
              <p:cNvCxnSpPr/>
              <p:nvPr/>
            </p:nvCxnSpPr>
            <p:spPr>
              <a:xfrm flipV="1">
                <a:off x="8335846"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C03961EE-4D11-41B0-A80C-6F74F6E972D2}"/>
                  </a:ext>
                </a:extLst>
              </p:cNvPr>
              <p:cNvCxnSpPr/>
              <p:nvPr/>
            </p:nvCxnSpPr>
            <p:spPr>
              <a:xfrm flipV="1">
                <a:off x="8551475"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7EB82067-4994-4ABF-9DFE-E6EDD20ACAD8}"/>
                  </a:ext>
                </a:extLst>
              </p:cNvPr>
              <p:cNvCxnSpPr/>
              <p:nvPr/>
            </p:nvCxnSpPr>
            <p:spPr>
              <a:xfrm flipV="1">
                <a:off x="8767104"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13EC73D7-0229-49D8-9310-B919F1C32BD2}"/>
                  </a:ext>
                </a:extLst>
              </p:cNvPr>
              <p:cNvCxnSpPr>
                <a:cxnSpLocks/>
              </p:cNvCxnSpPr>
              <p:nvPr/>
            </p:nvCxnSpPr>
            <p:spPr>
              <a:xfrm flipV="1">
                <a:off x="8982733" y="3502450"/>
                <a:ext cx="0" cy="20267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6EB320E5-A7E5-43E0-B8AA-F97D163948B3}"/>
                  </a:ext>
                </a:extLst>
              </p:cNvPr>
              <p:cNvCxnSpPr/>
              <p:nvPr/>
            </p:nvCxnSpPr>
            <p:spPr>
              <a:xfrm flipV="1">
                <a:off x="919836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0048D1FB-D453-418E-825B-CD0FE7434ECD}"/>
                  </a:ext>
                </a:extLst>
              </p:cNvPr>
              <p:cNvCxnSpPr/>
              <p:nvPr/>
            </p:nvCxnSpPr>
            <p:spPr>
              <a:xfrm flipV="1">
                <a:off x="9413990"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029C819F-C82D-4546-96FF-9F6354F14FA0}"/>
                  </a:ext>
                </a:extLst>
              </p:cNvPr>
              <p:cNvCxnSpPr/>
              <p:nvPr/>
            </p:nvCxnSpPr>
            <p:spPr>
              <a:xfrm flipV="1">
                <a:off x="9629619"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D438182D-82AE-4512-8139-D435A9D2FB23}"/>
                  </a:ext>
                </a:extLst>
              </p:cNvPr>
              <p:cNvCxnSpPr/>
              <p:nvPr/>
            </p:nvCxnSpPr>
            <p:spPr>
              <a:xfrm flipV="1">
                <a:off x="9845248"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sp>
        <p:nvSpPr>
          <p:cNvPr id="66" name="Isosceles Triangle 65">
            <a:extLst>
              <a:ext uri="{FF2B5EF4-FFF2-40B4-BE49-F238E27FC236}">
                <a16:creationId xmlns:a16="http://schemas.microsoft.com/office/drawing/2014/main" id="{B0DD8EC6-0046-4274-B5A9-B81B57C48785}"/>
              </a:ext>
            </a:extLst>
          </p:cNvPr>
          <p:cNvSpPr/>
          <p:nvPr/>
        </p:nvSpPr>
        <p:spPr bwMode="auto">
          <a:xfrm>
            <a:off x="8354730" y="2973188"/>
            <a:ext cx="137160" cy="91440"/>
          </a:xfrm>
          <a:prstGeom prst="triangl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7" name="Isosceles Triangle 66">
            <a:extLst>
              <a:ext uri="{FF2B5EF4-FFF2-40B4-BE49-F238E27FC236}">
                <a16:creationId xmlns:a16="http://schemas.microsoft.com/office/drawing/2014/main" id="{B25060C6-9AA8-42B4-9FAE-2F09F4C71448}"/>
              </a:ext>
            </a:extLst>
          </p:cNvPr>
          <p:cNvSpPr/>
          <p:nvPr/>
        </p:nvSpPr>
        <p:spPr bwMode="auto">
          <a:xfrm>
            <a:off x="7712911" y="3312783"/>
            <a:ext cx="137160" cy="91440"/>
          </a:xfrm>
          <a:prstGeom prst="triangl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8" name="Isosceles Triangle 67">
            <a:extLst>
              <a:ext uri="{FF2B5EF4-FFF2-40B4-BE49-F238E27FC236}">
                <a16:creationId xmlns:a16="http://schemas.microsoft.com/office/drawing/2014/main" id="{3DD55A1A-0126-4F4B-8DAB-7170E3312892}"/>
              </a:ext>
            </a:extLst>
          </p:cNvPr>
          <p:cNvSpPr/>
          <p:nvPr/>
        </p:nvSpPr>
        <p:spPr bwMode="auto">
          <a:xfrm>
            <a:off x="7863791" y="3652378"/>
            <a:ext cx="137160" cy="91440"/>
          </a:xfrm>
          <a:prstGeom prst="triangl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9" name="Isosceles Triangle 68">
            <a:extLst>
              <a:ext uri="{FF2B5EF4-FFF2-40B4-BE49-F238E27FC236}">
                <a16:creationId xmlns:a16="http://schemas.microsoft.com/office/drawing/2014/main" id="{D4F56831-466C-490B-994D-C4E766A67456}"/>
              </a:ext>
            </a:extLst>
          </p:cNvPr>
          <p:cNvSpPr/>
          <p:nvPr/>
        </p:nvSpPr>
        <p:spPr bwMode="auto">
          <a:xfrm>
            <a:off x="7542627" y="3991973"/>
            <a:ext cx="137160" cy="91440"/>
          </a:xfrm>
          <a:prstGeom prst="triangl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3" name="Rectangle 72">
            <a:extLst>
              <a:ext uri="{FF2B5EF4-FFF2-40B4-BE49-F238E27FC236}">
                <a16:creationId xmlns:a16="http://schemas.microsoft.com/office/drawing/2014/main" id="{8073F30B-1B75-468A-9E11-233BEF8B686E}"/>
              </a:ext>
            </a:extLst>
          </p:cNvPr>
          <p:cNvSpPr/>
          <p:nvPr/>
        </p:nvSpPr>
        <p:spPr bwMode="auto">
          <a:xfrm>
            <a:off x="9571688" y="3743449"/>
            <a:ext cx="653238" cy="45899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50%</a:t>
            </a:r>
          </a:p>
        </p:txBody>
      </p:sp>
      <p:sp>
        <p:nvSpPr>
          <p:cNvPr id="74" name="TextBox 73">
            <a:extLst>
              <a:ext uri="{FF2B5EF4-FFF2-40B4-BE49-F238E27FC236}">
                <a16:creationId xmlns:a16="http://schemas.microsoft.com/office/drawing/2014/main" id="{5819BF1A-393F-4DC0-AAFF-F23D33A65562}"/>
              </a:ext>
            </a:extLst>
          </p:cNvPr>
          <p:cNvSpPr txBox="1"/>
          <p:nvPr/>
        </p:nvSpPr>
        <p:spPr>
          <a:xfrm>
            <a:off x="9605599" y="4225265"/>
            <a:ext cx="585417" cy="244682"/>
          </a:xfrm>
          <a:prstGeom prst="rect">
            <a:avLst/>
          </a:prstGeom>
          <a:noFill/>
        </p:spPr>
        <p:txBody>
          <a:bodyPr wrap="none" lIns="91440" tIns="45720" rIns="91440" bIns="4572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0078D4"/>
                </a:solidFill>
                <a:effectLst/>
                <a:uLnTx/>
                <a:uFillTx/>
                <a:latin typeface="Segoe UI"/>
                <a:ea typeface="+mn-ea"/>
                <a:cs typeface="+mn-cs"/>
              </a:rPr>
              <a:t>Model</a:t>
            </a:r>
          </a:p>
        </p:txBody>
      </p:sp>
      <p:sp>
        <p:nvSpPr>
          <p:cNvPr id="75" name="Diamond 3">
            <a:extLst>
              <a:ext uri="{FF2B5EF4-FFF2-40B4-BE49-F238E27FC236}">
                <a16:creationId xmlns:a16="http://schemas.microsoft.com/office/drawing/2014/main" id="{59BED6B8-E637-4542-88C4-C688B7867D90}"/>
              </a:ext>
            </a:extLst>
          </p:cNvPr>
          <p:cNvSpPr/>
          <p:nvPr/>
        </p:nvSpPr>
        <p:spPr bwMode="auto">
          <a:xfrm>
            <a:off x="8982518" y="2767649"/>
            <a:ext cx="323919" cy="2410590"/>
          </a:xfrm>
          <a:custGeom>
            <a:avLst/>
            <a:gdLst>
              <a:gd name="connsiteX0" fmla="*/ 0 w 594505"/>
              <a:gd name="connsiteY0" fmla="*/ 509452 h 1018903"/>
              <a:gd name="connsiteX1" fmla="*/ 297253 w 594505"/>
              <a:gd name="connsiteY1" fmla="*/ 0 h 1018903"/>
              <a:gd name="connsiteX2" fmla="*/ 594505 w 594505"/>
              <a:gd name="connsiteY2" fmla="*/ 509452 h 1018903"/>
              <a:gd name="connsiteX3" fmla="*/ 297253 w 594505"/>
              <a:gd name="connsiteY3" fmla="*/ 1018903 h 1018903"/>
              <a:gd name="connsiteX4" fmla="*/ 0 w 594505"/>
              <a:gd name="connsiteY4" fmla="*/ 509452 h 1018903"/>
              <a:gd name="connsiteX0" fmla="*/ 0 w 594505"/>
              <a:gd name="connsiteY0" fmla="*/ 509452 h 1018903"/>
              <a:gd name="connsiteX1" fmla="*/ 297253 w 594505"/>
              <a:gd name="connsiteY1" fmla="*/ 0 h 1018903"/>
              <a:gd name="connsiteX2" fmla="*/ 594505 w 594505"/>
              <a:gd name="connsiteY2" fmla="*/ 509452 h 1018903"/>
              <a:gd name="connsiteX3" fmla="*/ 297253 w 594505"/>
              <a:gd name="connsiteY3" fmla="*/ 1018903 h 1018903"/>
              <a:gd name="connsiteX4" fmla="*/ 91440 w 594505"/>
              <a:gd name="connsiteY4" fmla="*/ 600892 h 1018903"/>
              <a:gd name="connsiteX0" fmla="*/ 0 w 594505"/>
              <a:gd name="connsiteY0" fmla="*/ 509452 h 1018903"/>
              <a:gd name="connsiteX1" fmla="*/ 297253 w 594505"/>
              <a:gd name="connsiteY1" fmla="*/ 0 h 1018903"/>
              <a:gd name="connsiteX2" fmla="*/ 594505 w 594505"/>
              <a:gd name="connsiteY2" fmla="*/ 509452 h 1018903"/>
              <a:gd name="connsiteX3" fmla="*/ 297253 w 594505"/>
              <a:gd name="connsiteY3" fmla="*/ 1018903 h 1018903"/>
              <a:gd name="connsiteX0" fmla="*/ 0 w 297252"/>
              <a:gd name="connsiteY0" fmla="*/ 0 h 1018903"/>
              <a:gd name="connsiteX1" fmla="*/ 297252 w 297252"/>
              <a:gd name="connsiteY1" fmla="*/ 509452 h 1018903"/>
              <a:gd name="connsiteX2" fmla="*/ 0 w 297252"/>
              <a:gd name="connsiteY2" fmla="*/ 1018903 h 1018903"/>
            </a:gdLst>
            <a:ahLst/>
            <a:cxnLst>
              <a:cxn ang="0">
                <a:pos x="connsiteX0" y="connsiteY0"/>
              </a:cxn>
              <a:cxn ang="0">
                <a:pos x="connsiteX1" y="connsiteY1"/>
              </a:cxn>
              <a:cxn ang="0">
                <a:pos x="connsiteX2" y="connsiteY2"/>
              </a:cxn>
            </a:cxnLst>
            <a:rect l="l" t="t" r="r" b="b"/>
            <a:pathLst>
              <a:path w="297252" h="1018903">
                <a:moveTo>
                  <a:pt x="0" y="0"/>
                </a:moveTo>
                <a:lnTo>
                  <a:pt x="297252" y="509452"/>
                </a:lnTo>
                <a:lnTo>
                  <a:pt x="0" y="1018903"/>
                </a:lnTo>
              </a:path>
            </a:pathLst>
          </a:custGeom>
          <a:ln w="12700">
            <a:solidFill>
              <a:schemeClr val="tx2"/>
            </a:solidFill>
            <a:headEnd type="none"/>
            <a:tailEnd type="none"/>
          </a:ln>
        </p:spPr>
        <p:style>
          <a:lnRef idx="1">
            <a:schemeClr val="accent4"/>
          </a:lnRef>
          <a:fillRef idx="0">
            <a:schemeClr val="accent4"/>
          </a:fillRef>
          <a:effectRef idx="0">
            <a:schemeClr val="accent4"/>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7" name="Group 76">
            <a:extLst>
              <a:ext uri="{FF2B5EF4-FFF2-40B4-BE49-F238E27FC236}">
                <a16:creationId xmlns:a16="http://schemas.microsoft.com/office/drawing/2014/main" id="{77B495D5-2B30-4AA1-AA98-F45B619A2F83}"/>
              </a:ext>
            </a:extLst>
          </p:cNvPr>
          <p:cNvGrpSpPr/>
          <p:nvPr/>
        </p:nvGrpSpPr>
        <p:grpSpPr>
          <a:xfrm>
            <a:off x="588264" y="5680406"/>
            <a:ext cx="8661068" cy="663526"/>
            <a:chOff x="837632" y="5844616"/>
            <a:chExt cx="9792001" cy="663526"/>
          </a:xfrm>
        </p:grpSpPr>
        <p:cxnSp>
          <p:nvCxnSpPr>
            <p:cNvPr id="78" name="Connector: Elbow 77">
              <a:extLst>
                <a:ext uri="{FF2B5EF4-FFF2-40B4-BE49-F238E27FC236}">
                  <a16:creationId xmlns:a16="http://schemas.microsoft.com/office/drawing/2014/main" id="{CD9E5583-191B-46A7-89A0-4970E92444FC}"/>
                </a:ext>
              </a:extLst>
            </p:cNvPr>
            <p:cNvCxnSpPr>
              <a:cxnSpLocks/>
            </p:cNvCxnSpPr>
            <p:nvPr/>
          </p:nvCxnSpPr>
          <p:spPr>
            <a:xfrm rot="5400000">
              <a:off x="5727283" y="954965"/>
              <a:ext cx="12700" cy="9792001"/>
            </a:xfrm>
            <a:prstGeom prst="bentConnector3">
              <a:avLst>
                <a:gd name="adj1" fmla="val 2170835"/>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79" name="Rectangle 78">
              <a:extLst>
                <a:ext uri="{FF2B5EF4-FFF2-40B4-BE49-F238E27FC236}">
                  <a16:creationId xmlns:a16="http://schemas.microsoft.com/office/drawing/2014/main" id="{619FF23F-887C-46B1-9898-6C2E0700A7A2}"/>
                </a:ext>
              </a:extLst>
            </p:cNvPr>
            <p:cNvSpPr/>
            <p:nvPr/>
          </p:nvSpPr>
          <p:spPr bwMode="auto">
            <a:xfrm>
              <a:off x="5160653" y="6221910"/>
              <a:ext cx="1145960" cy="2862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UI Semibold" panose="020B0702040204020203" pitchFamily="34" charset="0"/>
                  <a:ea typeface="Segoe UI" pitchFamily="34" charset="0"/>
                  <a:cs typeface="Segoe UI Semibold" panose="020B0702040204020203" pitchFamily="34" charset="0"/>
                </a:rPr>
                <a:t>Iterate</a:t>
              </a:r>
            </a:p>
          </p:txBody>
        </p:sp>
      </p:grpSp>
      <p:sp>
        <p:nvSpPr>
          <p:cNvPr id="80" name="Rectangle 79">
            <a:extLst>
              <a:ext uri="{FF2B5EF4-FFF2-40B4-BE49-F238E27FC236}">
                <a16:creationId xmlns:a16="http://schemas.microsoft.com/office/drawing/2014/main" id="{6C1DA2B4-1C0E-4041-B2C8-AE1DBE888000}"/>
              </a:ext>
            </a:extLst>
          </p:cNvPr>
          <p:cNvSpPr/>
          <p:nvPr/>
        </p:nvSpPr>
        <p:spPr bwMode="auto">
          <a:xfrm>
            <a:off x="9571688" y="3751867"/>
            <a:ext cx="653238" cy="45899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30%</a:t>
            </a:r>
          </a:p>
        </p:txBody>
      </p:sp>
      <p:sp>
        <p:nvSpPr>
          <p:cNvPr id="83" name="Rectangle 82">
            <a:extLst>
              <a:ext uri="{FF2B5EF4-FFF2-40B4-BE49-F238E27FC236}">
                <a16:creationId xmlns:a16="http://schemas.microsoft.com/office/drawing/2014/main" id="{766313DE-E1C9-40AE-938F-A49589B1BBD4}"/>
              </a:ext>
            </a:extLst>
          </p:cNvPr>
          <p:cNvSpPr/>
          <p:nvPr/>
        </p:nvSpPr>
        <p:spPr bwMode="auto">
          <a:xfrm>
            <a:off x="3084711" y="2805466"/>
            <a:ext cx="2084214" cy="33832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Semibold"/>
                <a:ea typeface="Segoe UI" pitchFamily="34" charset="0"/>
                <a:cs typeface="Segoe UI Semibold" panose="020B0702040204020203" pitchFamily="34" charset="0"/>
              </a:rPr>
              <a:t>Gradient Boosted</a:t>
            </a:r>
          </a:p>
        </p:txBody>
      </p:sp>
      <p:grpSp>
        <p:nvGrpSpPr>
          <p:cNvPr id="97" name="Group 96">
            <a:extLst>
              <a:ext uri="{FF2B5EF4-FFF2-40B4-BE49-F238E27FC236}">
                <a16:creationId xmlns:a16="http://schemas.microsoft.com/office/drawing/2014/main" id="{A5076285-431D-44B4-824C-4F8DF6C6B7A4}"/>
              </a:ext>
            </a:extLst>
          </p:cNvPr>
          <p:cNvGrpSpPr/>
          <p:nvPr/>
        </p:nvGrpSpPr>
        <p:grpSpPr>
          <a:xfrm>
            <a:off x="736222" y="2831239"/>
            <a:ext cx="1859572" cy="1345646"/>
            <a:chOff x="887982" y="2981479"/>
            <a:chExt cx="1859572" cy="1345646"/>
          </a:xfrm>
          <a:solidFill>
            <a:schemeClr val="tx2"/>
          </a:solidFill>
        </p:grpSpPr>
        <p:sp>
          <p:nvSpPr>
            <p:cNvPr id="98" name="Rectangle 97">
              <a:extLst>
                <a:ext uri="{FF2B5EF4-FFF2-40B4-BE49-F238E27FC236}">
                  <a16:creationId xmlns:a16="http://schemas.microsoft.com/office/drawing/2014/main" id="{2DB19555-5C4A-423A-81BC-6D0081323C7C}"/>
                </a:ext>
              </a:extLst>
            </p:cNvPr>
            <p:cNvSpPr/>
            <p:nvPr/>
          </p:nvSpPr>
          <p:spPr bwMode="auto">
            <a:xfrm>
              <a:off x="887982" y="2981479"/>
              <a:ext cx="1859572" cy="29546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54864" rIns="91440" bIns="54864"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Semibold"/>
                  <a:ea typeface="Segoe UI" pitchFamily="34" charset="0"/>
                  <a:cs typeface="Segoe UI Semibold" panose="020B0702040204020203" pitchFamily="34" charset="0"/>
                </a:rPr>
                <a:t>Mileage</a:t>
              </a:r>
            </a:p>
          </p:txBody>
        </p:sp>
        <p:sp>
          <p:nvSpPr>
            <p:cNvPr id="99" name="Rectangle 98">
              <a:extLst>
                <a:ext uri="{FF2B5EF4-FFF2-40B4-BE49-F238E27FC236}">
                  <a16:creationId xmlns:a16="http://schemas.microsoft.com/office/drawing/2014/main" id="{71FE8245-9253-4C95-833E-F8CE7A73D919}"/>
                </a:ext>
              </a:extLst>
            </p:cNvPr>
            <p:cNvSpPr/>
            <p:nvPr/>
          </p:nvSpPr>
          <p:spPr bwMode="auto">
            <a:xfrm>
              <a:off x="887982" y="3681363"/>
              <a:ext cx="1859572" cy="29546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54864" rIns="91440" bIns="54864"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Semibold"/>
                  <a:ea typeface="Segoe UI" pitchFamily="34" charset="0"/>
                  <a:cs typeface="Segoe UI Semibold" panose="020B0702040204020203" pitchFamily="34" charset="0"/>
                </a:rPr>
                <a:t>Car brand</a:t>
              </a:r>
            </a:p>
          </p:txBody>
        </p:sp>
        <p:sp>
          <p:nvSpPr>
            <p:cNvPr id="103" name="Rectangle 102">
              <a:extLst>
                <a:ext uri="{FF2B5EF4-FFF2-40B4-BE49-F238E27FC236}">
                  <a16:creationId xmlns:a16="http://schemas.microsoft.com/office/drawing/2014/main" id="{A5C9A6E2-03E2-4179-B9E9-43BE2661A750}"/>
                </a:ext>
              </a:extLst>
            </p:cNvPr>
            <p:cNvSpPr/>
            <p:nvPr/>
          </p:nvSpPr>
          <p:spPr bwMode="auto">
            <a:xfrm>
              <a:off x="887982" y="4031659"/>
              <a:ext cx="1859572" cy="29546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54864" rIns="91440" bIns="54864"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Semibold"/>
                  <a:ea typeface="Segoe UI" pitchFamily="34" charset="0"/>
                  <a:cs typeface="Segoe UI Semibold" panose="020B0702040204020203" pitchFamily="34" charset="0"/>
                </a:rPr>
                <a:t>Year of make</a:t>
              </a:r>
            </a:p>
          </p:txBody>
        </p:sp>
      </p:grpSp>
      <p:grpSp>
        <p:nvGrpSpPr>
          <p:cNvPr id="82" name="Group 81">
            <a:extLst>
              <a:ext uri="{FF2B5EF4-FFF2-40B4-BE49-F238E27FC236}">
                <a16:creationId xmlns:a16="http://schemas.microsoft.com/office/drawing/2014/main" id="{112BEC75-D81D-4186-8772-659189043A0B}"/>
              </a:ext>
            </a:extLst>
          </p:cNvPr>
          <p:cNvGrpSpPr/>
          <p:nvPr/>
        </p:nvGrpSpPr>
        <p:grpSpPr>
          <a:xfrm>
            <a:off x="736222" y="3181181"/>
            <a:ext cx="1859572" cy="995704"/>
            <a:chOff x="887982" y="3331421"/>
            <a:chExt cx="1859572" cy="995704"/>
          </a:xfrm>
          <a:solidFill>
            <a:schemeClr val="tx2"/>
          </a:solidFill>
        </p:grpSpPr>
        <p:sp>
          <p:nvSpPr>
            <p:cNvPr id="87" name="Rectangle 86">
              <a:extLst>
                <a:ext uri="{FF2B5EF4-FFF2-40B4-BE49-F238E27FC236}">
                  <a16:creationId xmlns:a16="http://schemas.microsoft.com/office/drawing/2014/main" id="{893B809B-6138-4491-82C4-842FA4297CF5}"/>
                </a:ext>
              </a:extLst>
            </p:cNvPr>
            <p:cNvSpPr/>
            <p:nvPr/>
          </p:nvSpPr>
          <p:spPr bwMode="auto">
            <a:xfrm>
              <a:off x="887982" y="3681363"/>
              <a:ext cx="1859572" cy="29546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54864" rIns="91440" bIns="54864"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Semibold"/>
                  <a:ea typeface="Segoe UI" pitchFamily="34" charset="0"/>
                  <a:cs typeface="Segoe UI Semibold" panose="020B0702040204020203" pitchFamily="34" charset="0"/>
                </a:rPr>
                <a:t>Car brand</a:t>
              </a:r>
            </a:p>
          </p:txBody>
        </p:sp>
        <p:sp>
          <p:nvSpPr>
            <p:cNvPr id="88" name="Rectangle 87">
              <a:extLst>
                <a:ext uri="{FF2B5EF4-FFF2-40B4-BE49-F238E27FC236}">
                  <a16:creationId xmlns:a16="http://schemas.microsoft.com/office/drawing/2014/main" id="{F10017AA-64D2-4E65-84D5-C84A8DD03586}"/>
                </a:ext>
              </a:extLst>
            </p:cNvPr>
            <p:cNvSpPr/>
            <p:nvPr/>
          </p:nvSpPr>
          <p:spPr bwMode="auto">
            <a:xfrm>
              <a:off x="887982" y="4031659"/>
              <a:ext cx="1859572" cy="29546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54864" rIns="91440" bIns="54864"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Semibold"/>
                  <a:ea typeface="Segoe UI" pitchFamily="34" charset="0"/>
                  <a:cs typeface="Segoe UI Semibold" panose="020B0702040204020203" pitchFamily="34" charset="0"/>
                </a:rPr>
                <a:t>Year of make</a:t>
              </a:r>
            </a:p>
          </p:txBody>
        </p:sp>
        <p:sp>
          <p:nvSpPr>
            <p:cNvPr id="89" name="Rectangle 88">
              <a:extLst>
                <a:ext uri="{FF2B5EF4-FFF2-40B4-BE49-F238E27FC236}">
                  <a16:creationId xmlns:a16="http://schemas.microsoft.com/office/drawing/2014/main" id="{EF5445C5-73C5-489C-9D10-B4969B450FE9}"/>
                </a:ext>
              </a:extLst>
            </p:cNvPr>
            <p:cNvSpPr/>
            <p:nvPr/>
          </p:nvSpPr>
          <p:spPr bwMode="auto">
            <a:xfrm>
              <a:off x="887982" y="3331421"/>
              <a:ext cx="1859572" cy="29546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54864" rIns="91440" bIns="54864"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Semibold"/>
                  <a:ea typeface="Segoe UI" pitchFamily="34" charset="0"/>
                  <a:cs typeface="Segoe UI Semibold" panose="020B0702040204020203" pitchFamily="34" charset="0"/>
                </a:rPr>
                <a:t>Condition</a:t>
              </a:r>
            </a:p>
          </p:txBody>
        </p:sp>
      </p:grpSp>
      <p:grpSp>
        <p:nvGrpSpPr>
          <p:cNvPr id="81" name="Group 80">
            <a:extLst>
              <a:ext uri="{FF2B5EF4-FFF2-40B4-BE49-F238E27FC236}">
                <a16:creationId xmlns:a16="http://schemas.microsoft.com/office/drawing/2014/main" id="{ACF85DC9-5BD9-4A30-A0F4-9AD7F813FBBF}"/>
              </a:ext>
            </a:extLst>
          </p:cNvPr>
          <p:cNvGrpSpPr/>
          <p:nvPr/>
        </p:nvGrpSpPr>
        <p:grpSpPr>
          <a:xfrm>
            <a:off x="7295059" y="4281370"/>
            <a:ext cx="1450614" cy="147002"/>
            <a:chOff x="8120217" y="3558128"/>
            <a:chExt cx="1940664" cy="147002"/>
          </a:xfrm>
        </p:grpSpPr>
        <p:cxnSp>
          <p:nvCxnSpPr>
            <p:cNvPr id="86" name="Straight Connector 85">
              <a:extLst>
                <a:ext uri="{FF2B5EF4-FFF2-40B4-BE49-F238E27FC236}">
                  <a16:creationId xmlns:a16="http://schemas.microsoft.com/office/drawing/2014/main" id="{FD831044-E06F-46BE-B791-C4588AA8B0FD}"/>
                </a:ext>
              </a:extLst>
            </p:cNvPr>
            <p:cNvCxnSpPr/>
            <p:nvPr/>
          </p:nvCxnSpPr>
          <p:spPr>
            <a:xfrm flipV="1">
              <a:off x="8120217"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6673CF05-855A-42F6-B8B4-6815B4183A86}"/>
                </a:ext>
              </a:extLst>
            </p:cNvPr>
            <p:cNvCxnSpPr/>
            <p:nvPr/>
          </p:nvCxnSpPr>
          <p:spPr>
            <a:xfrm flipV="1">
              <a:off x="1006088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91" name="Group 90">
              <a:extLst>
                <a:ext uri="{FF2B5EF4-FFF2-40B4-BE49-F238E27FC236}">
                  <a16:creationId xmlns:a16="http://schemas.microsoft.com/office/drawing/2014/main" id="{70EB13C6-CB43-4DFB-ACBA-BA73ADB8BA5A}"/>
                </a:ext>
              </a:extLst>
            </p:cNvPr>
            <p:cNvGrpSpPr/>
            <p:nvPr/>
          </p:nvGrpSpPr>
          <p:grpSpPr>
            <a:xfrm>
              <a:off x="8335846" y="3595364"/>
              <a:ext cx="1509402" cy="109766"/>
              <a:chOff x="8335846" y="3502450"/>
              <a:chExt cx="1509402" cy="202679"/>
            </a:xfrm>
          </p:grpSpPr>
          <p:cxnSp>
            <p:nvCxnSpPr>
              <p:cNvPr id="92" name="Straight Connector 91">
                <a:extLst>
                  <a:ext uri="{FF2B5EF4-FFF2-40B4-BE49-F238E27FC236}">
                    <a16:creationId xmlns:a16="http://schemas.microsoft.com/office/drawing/2014/main" id="{36177D08-0A16-4664-BCEF-F8466BAA5189}"/>
                  </a:ext>
                </a:extLst>
              </p:cNvPr>
              <p:cNvCxnSpPr/>
              <p:nvPr/>
            </p:nvCxnSpPr>
            <p:spPr>
              <a:xfrm flipV="1">
                <a:off x="8335846"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B8327A26-4063-4476-A929-43C18A757171}"/>
                  </a:ext>
                </a:extLst>
              </p:cNvPr>
              <p:cNvCxnSpPr/>
              <p:nvPr/>
            </p:nvCxnSpPr>
            <p:spPr>
              <a:xfrm flipV="1">
                <a:off x="8551475"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1135E53D-F0C8-4E22-A844-588BEFBD2306}"/>
                  </a:ext>
                </a:extLst>
              </p:cNvPr>
              <p:cNvCxnSpPr/>
              <p:nvPr/>
            </p:nvCxnSpPr>
            <p:spPr>
              <a:xfrm flipV="1">
                <a:off x="8767104"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687D8D64-1156-4C04-AC90-9AFA7DFFD56F}"/>
                  </a:ext>
                </a:extLst>
              </p:cNvPr>
              <p:cNvCxnSpPr>
                <a:cxnSpLocks/>
              </p:cNvCxnSpPr>
              <p:nvPr/>
            </p:nvCxnSpPr>
            <p:spPr>
              <a:xfrm flipV="1">
                <a:off x="8982733" y="3502450"/>
                <a:ext cx="0" cy="20267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A1925A22-FA2D-4017-A757-00855BF459B8}"/>
                  </a:ext>
                </a:extLst>
              </p:cNvPr>
              <p:cNvCxnSpPr/>
              <p:nvPr/>
            </p:nvCxnSpPr>
            <p:spPr>
              <a:xfrm flipV="1">
                <a:off x="919836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FF5EC524-7BB5-43E7-8A12-AB79994538B1}"/>
                  </a:ext>
                </a:extLst>
              </p:cNvPr>
              <p:cNvCxnSpPr/>
              <p:nvPr/>
            </p:nvCxnSpPr>
            <p:spPr>
              <a:xfrm flipV="1">
                <a:off x="9413990"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E4FFD033-D313-436C-B4DD-4B40BA2517DF}"/>
                  </a:ext>
                </a:extLst>
              </p:cNvPr>
              <p:cNvCxnSpPr/>
              <p:nvPr/>
            </p:nvCxnSpPr>
            <p:spPr>
              <a:xfrm flipV="1">
                <a:off x="9629619"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B6C3F520-E24D-45F8-8BA0-3C8FC04BB182}"/>
                  </a:ext>
                </a:extLst>
              </p:cNvPr>
              <p:cNvCxnSpPr/>
              <p:nvPr/>
            </p:nvCxnSpPr>
            <p:spPr>
              <a:xfrm flipV="1">
                <a:off x="9845248"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sp>
        <p:nvSpPr>
          <p:cNvPr id="104" name="Isosceles Triangle 103">
            <a:extLst>
              <a:ext uri="{FF2B5EF4-FFF2-40B4-BE49-F238E27FC236}">
                <a16:creationId xmlns:a16="http://schemas.microsoft.com/office/drawing/2014/main" id="{6445037D-370B-4B1F-84C2-A80D4B35AC29}"/>
              </a:ext>
            </a:extLst>
          </p:cNvPr>
          <p:cNvSpPr/>
          <p:nvPr/>
        </p:nvSpPr>
        <p:spPr bwMode="auto">
          <a:xfrm>
            <a:off x="8193551" y="4336929"/>
            <a:ext cx="137160" cy="91440"/>
          </a:xfrm>
          <a:prstGeom prst="triangl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5" name="Title 2">
            <a:extLst>
              <a:ext uri="{FF2B5EF4-FFF2-40B4-BE49-F238E27FC236}">
                <a16:creationId xmlns:a16="http://schemas.microsoft.com/office/drawing/2014/main" id="{3DF5360C-C4EC-49A0-BB88-FBEFC680A57F}"/>
              </a:ext>
            </a:extLst>
          </p:cNvPr>
          <p:cNvSpPr>
            <a:spLocks noGrp="1"/>
          </p:cNvSpPr>
          <p:nvPr>
            <p:ph type="title"/>
          </p:nvPr>
        </p:nvSpPr>
        <p:spPr>
          <a:xfrm>
            <a:off x="735754" y="339959"/>
            <a:ext cx="11128895" cy="1107996"/>
          </a:xfrm>
        </p:spPr>
        <p:txBody>
          <a:bodyPr>
            <a:noAutofit/>
          </a:bodyPr>
          <a:lstStyle/>
          <a:p>
            <a:r>
              <a:rPr lang="en-US">
                <a:latin typeface="Segoe UI Light" panose="020B0502040204020203" pitchFamily="34" charset="0"/>
                <a:cs typeface="Segoe UI Light" panose="020B0502040204020203" pitchFamily="34" charset="0"/>
              </a:rPr>
              <a:t>Model Creation Is Typically Time-Consuming</a:t>
            </a:r>
          </a:p>
        </p:txBody>
      </p:sp>
    </p:spTree>
    <p:custDataLst>
      <p:tags r:id="rId1"/>
    </p:custDataLst>
    <p:extLst>
      <p:ext uri="{BB962C8B-B14F-4D97-AF65-F5344CB8AC3E}">
        <p14:creationId xmlns:p14="http://schemas.microsoft.com/office/powerpoint/2010/main" val="2185587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77"/>
                                        </p:tgtEl>
                                        <p:attrNameLst>
                                          <p:attrName>style.visibility</p:attrName>
                                        </p:attrNameLst>
                                      </p:cBhvr>
                                      <p:to>
                                        <p:strVal val="visible"/>
                                      </p:to>
                                    </p:set>
                                    <p:animEffect transition="in" filter="wipe(right)">
                                      <p:cBhvr>
                                        <p:cTn id="7" dur="1000"/>
                                        <p:tgtEl>
                                          <p:spTgt spid="77"/>
                                        </p:tgtEl>
                                      </p:cBhvr>
                                    </p:animEffect>
                                  </p:childTnLst>
                                </p:cTn>
                              </p:par>
                              <p:par>
                                <p:cTn id="8" presetID="42" presetClass="path" presetSubtype="0" accel="50000" decel="50000" fill="hold" grpId="0" nodeType="withEffect">
                                  <p:stCondLst>
                                    <p:cond delay="0"/>
                                  </p:stCondLst>
                                  <p:childTnLst>
                                    <p:animMotion origin="layout" path="M 1.04167E-6 4.44444E-6 L 0.14284 -0.20348 " pathEditMode="relative" rAng="0" ptsTypes="AA">
                                      <p:cBhvr>
                                        <p:cTn id="9" dur="750" fill="hold"/>
                                        <p:tgtEl>
                                          <p:spTgt spid="80"/>
                                        </p:tgtEl>
                                        <p:attrNameLst>
                                          <p:attrName>ppt_x</p:attrName>
                                          <p:attrName>ppt_y</p:attrName>
                                        </p:attrNameLst>
                                      </p:cBhvr>
                                      <p:rCtr x="7135" y="-10185"/>
                                    </p:animMotion>
                                  </p:childTnLst>
                                </p:cTn>
                              </p:par>
                            </p:childTnLst>
                          </p:cTn>
                        </p:par>
                        <p:par>
                          <p:cTn id="10" fill="hold">
                            <p:stCondLst>
                              <p:cond delay="1000"/>
                            </p:stCondLst>
                            <p:childTnLst>
                              <p:par>
                                <p:cTn id="11" presetID="10" presetClass="entr" presetSubtype="0" fill="hold" nodeType="afterEffect">
                                  <p:stCondLst>
                                    <p:cond delay="250"/>
                                  </p:stCondLst>
                                  <p:childTnLst>
                                    <p:set>
                                      <p:cBhvr>
                                        <p:cTn id="12" dur="1" fill="hold">
                                          <p:stCondLst>
                                            <p:cond delay="0"/>
                                          </p:stCondLst>
                                        </p:cTn>
                                        <p:tgtEl>
                                          <p:spTgt spid="82"/>
                                        </p:tgtEl>
                                        <p:attrNameLst>
                                          <p:attrName>style.visibility</p:attrName>
                                        </p:attrNameLst>
                                      </p:cBhvr>
                                      <p:to>
                                        <p:strVal val="visible"/>
                                      </p:to>
                                    </p:set>
                                    <p:animEffect transition="in" filter="fade">
                                      <p:cBhvr>
                                        <p:cTn id="13" dur="500"/>
                                        <p:tgtEl>
                                          <p:spTgt spid="82"/>
                                        </p:tgtEl>
                                      </p:cBhvr>
                                    </p:animEffect>
                                  </p:childTnLst>
                                </p:cTn>
                              </p:par>
                            </p:childTnLst>
                          </p:cTn>
                        </p:par>
                        <p:par>
                          <p:cTn id="14" fill="hold">
                            <p:stCondLst>
                              <p:cond delay="1750"/>
                            </p:stCondLst>
                            <p:childTnLst>
                              <p:par>
                                <p:cTn id="15" presetID="22" presetClass="entr" presetSubtype="1" fill="hold" grpId="0" nodeType="after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wipe(up)">
                                      <p:cBhvr>
                                        <p:cTn id="17" dur="500"/>
                                        <p:tgtEl>
                                          <p:spTgt spid="12"/>
                                        </p:tgtEl>
                                      </p:cBhvr>
                                    </p:animEffect>
                                  </p:childTnLst>
                                </p:cTn>
                              </p:par>
                              <p:par>
                                <p:cTn id="18" presetID="22" presetClass="exit" presetSubtype="1" fill="hold" grpId="0" nodeType="withEffect">
                                  <p:stCondLst>
                                    <p:cond delay="0"/>
                                  </p:stCondLst>
                                  <p:childTnLst>
                                    <p:animEffect transition="out" filter="wipe(up)">
                                      <p:cBhvr>
                                        <p:cTn id="19" dur="500"/>
                                        <p:tgtEl>
                                          <p:spTgt spid="83"/>
                                        </p:tgtEl>
                                      </p:cBhvr>
                                    </p:animEffect>
                                    <p:set>
                                      <p:cBhvr>
                                        <p:cTn id="20" dur="1" fill="hold">
                                          <p:stCondLst>
                                            <p:cond delay="499"/>
                                          </p:stCondLst>
                                        </p:cTn>
                                        <p:tgtEl>
                                          <p:spTgt spid="83"/>
                                        </p:tgtEl>
                                        <p:attrNameLst>
                                          <p:attrName>style.visibility</p:attrName>
                                        </p:attrNameLst>
                                      </p:cBhvr>
                                      <p:to>
                                        <p:strVal val="hidden"/>
                                      </p:to>
                                    </p:set>
                                  </p:childTnLst>
                                </p:cTn>
                              </p:par>
                              <p:par>
                                <p:cTn id="21" presetID="10" presetClass="entr" presetSubtype="0" fill="hold" grpId="0" nodeType="withEffect">
                                  <p:stCondLst>
                                    <p:cond delay="0"/>
                                  </p:stCondLst>
                                  <p:childTnLst>
                                    <p:set>
                                      <p:cBhvr>
                                        <p:cTn id="22" dur="1" fill="hold">
                                          <p:stCondLst>
                                            <p:cond delay="0"/>
                                          </p:stCondLst>
                                        </p:cTn>
                                        <p:tgtEl>
                                          <p:spTgt spid="84"/>
                                        </p:tgtEl>
                                        <p:attrNameLst>
                                          <p:attrName>style.visibility</p:attrName>
                                        </p:attrNameLst>
                                      </p:cBhvr>
                                      <p:to>
                                        <p:strVal val="visible"/>
                                      </p:to>
                                    </p:set>
                                    <p:animEffect transition="in" filter="fade">
                                      <p:cBhvr>
                                        <p:cTn id="23" dur="500"/>
                                        <p:tgtEl>
                                          <p:spTgt spid="84"/>
                                        </p:tgtEl>
                                      </p:cBhvr>
                                    </p:animEffect>
                                  </p:childTnLst>
                                </p:cTn>
                              </p:par>
                              <p:par>
                                <p:cTn id="24" presetID="10" presetClass="exit" presetSubtype="0" fill="hold" grpId="0" nodeType="withEffect">
                                  <p:stCondLst>
                                    <p:cond delay="0"/>
                                  </p:stCondLst>
                                  <p:childTnLst>
                                    <p:animEffect transition="out" filter="fade">
                                      <p:cBhvr>
                                        <p:cTn id="25" dur="500"/>
                                        <p:tgtEl>
                                          <p:spTgt spid="13"/>
                                        </p:tgtEl>
                                      </p:cBhvr>
                                    </p:animEffect>
                                    <p:set>
                                      <p:cBhvr>
                                        <p:cTn id="26" dur="1" fill="hold">
                                          <p:stCondLst>
                                            <p:cond delay="499"/>
                                          </p:stCondLst>
                                        </p:cTn>
                                        <p:tgtEl>
                                          <p:spTgt spid="13"/>
                                        </p:tgtEl>
                                        <p:attrNameLst>
                                          <p:attrName>style.visibility</p:attrName>
                                        </p:attrNameLst>
                                      </p:cBhvr>
                                      <p:to>
                                        <p:strVal val="hidden"/>
                                      </p:to>
                                    </p:set>
                                  </p:childTnLst>
                                </p:cTn>
                              </p:par>
                            </p:childTnLst>
                          </p:cTn>
                        </p:par>
                        <p:par>
                          <p:cTn id="27" fill="hold">
                            <p:stCondLst>
                              <p:cond delay="2250"/>
                            </p:stCondLst>
                            <p:childTnLst>
                              <p:par>
                                <p:cTn id="28" presetID="63" presetClass="path" presetSubtype="0" accel="24000" decel="50000" fill="hold" grpId="0" nodeType="afterEffect">
                                  <p:stCondLst>
                                    <p:cond delay="0"/>
                                  </p:stCondLst>
                                  <p:childTnLst>
                                    <p:animMotion origin="layout" path="M 4.58333E-6 3.7037E-6 L -0.05287 3.7037E-6 " pathEditMode="relative" rAng="0" ptsTypes="AA">
                                      <p:cBhvr>
                                        <p:cTn id="29" dur="750" fill="hold"/>
                                        <p:tgtEl>
                                          <p:spTgt spid="66"/>
                                        </p:tgtEl>
                                        <p:attrNameLst>
                                          <p:attrName>ppt_x</p:attrName>
                                          <p:attrName>ppt_y</p:attrName>
                                        </p:attrNameLst>
                                      </p:cBhvr>
                                      <p:rCtr x="-2643" y="0"/>
                                    </p:animMotion>
                                  </p:childTnLst>
                                </p:cTn>
                              </p:par>
                              <p:par>
                                <p:cTn id="30" presetID="63" presetClass="path" presetSubtype="0" accel="24000" decel="50000" fill="hold" grpId="0" nodeType="withEffect">
                                  <p:stCondLst>
                                    <p:cond delay="0"/>
                                  </p:stCondLst>
                                  <p:childTnLst>
                                    <p:animMotion origin="layout" path="M -1.25E-6 -3.33333E-6 L 0.07904 -3.33333E-6 " pathEditMode="relative" rAng="0" ptsTypes="AA">
                                      <p:cBhvr>
                                        <p:cTn id="31" dur="750" fill="hold"/>
                                        <p:tgtEl>
                                          <p:spTgt spid="67"/>
                                        </p:tgtEl>
                                        <p:attrNameLst>
                                          <p:attrName>ppt_x</p:attrName>
                                          <p:attrName>ppt_y</p:attrName>
                                        </p:attrNameLst>
                                      </p:cBhvr>
                                      <p:rCtr x="3945" y="0"/>
                                    </p:animMotion>
                                  </p:childTnLst>
                                </p:cTn>
                              </p:par>
                              <p:par>
                                <p:cTn id="32" presetID="63" presetClass="path" presetSubtype="0" accel="50000" decel="50000" fill="hold" grpId="0" nodeType="withEffect">
                                  <p:stCondLst>
                                    <p:cond delay="0"/>
                                  </p:stCondLst>
                                  <p:childTnLst>
                                    <p:animMotion origin="layout" path="M -1.04167E-6 -3.7037E-7 L 0.0138 -3.7037E-7 " pathEditMode="relative" rAng="0" ptsTypes="AA">
                                      <p:cBhvr>
                                        <p:cTn id="33" dur="750" fill="hold"/>
                                        <p:tgtEl>
                                          <p:spTgt spid="68"/>
                                        </p:tgtEl>
                                        <p:attrNameLst>
                                          <p:attrName>ppt_x</p:attrName>
                                          <p:attrName>ppt_y</p:attrName>
                                        </p:attrNameLst>
                                      </p:cBhvr>
                                      <p:rCtr x="690" y="0"/>
                                    </p:animMotion>
                                  </p:childTnLst>
                                </p:cTn>
                              </p:par>
                              <p:par>
                                <p:cTn id="34" presetID="63" presetClass="path" presetSubtype="0" accel="24000" decel="50000" fill="hold" grpId="0" nodeType="withEffect">
                                  <p:stCondLst>
                                    <p:cond delay="0"/>
                                  </p:stCondLst>
                                  <p:childTnLst>
                                    <p:animMotion origin="layout" path="M 1.25E-6 2.59259E-6 L 0.06667 2.59259E-6 " pathEditMode="relative" rAng="0" ptsTypes="AA">
                                      <p:cBhvr>
                                        <p:cTn id="35" dur="750" fill="hold"/>
                                        <p:tgtEl>
                                          <p:spTgt spid="69"/>
                                        </p:tgtEl>
                                        <p:attrNameLst>
                                          <p:attrName>ppt_x</p:attrName>
                                          <p:attrName>ppt_y</p:attrName>
                                        </p:attrNameLst>
                                      </p:cBhvr>
                                      <p:rCtr x="3333" y="0"/>
                                    </p:animMotion>
                                  </p:childTnLst>
                                </p:cTn>
                              </p:par>
                              <p:par>
                                <p:cTn id="36" presetID="63" presetClass="path" presetSubtype="0" accel="24000" decel="50000" fill="hold" grpId="0" nodeType="withEffect">
                                  <p:stCondLst>
                                    <p:cond delay="0"/>
                                  </p:stCondLst>
                                  <p:childTnLst>
                                    <p:animMotion origin="layout" path="M -4.16667E-6 -3.7037E-7 L 0.02709 -3.7037E-7 " pathEditMode="relative" rAng="0" ptsTypes="AA">
                                      <p:cBhvr>
                                        <p:cTn id="37" dur="750" fill="hold"/>
                                        <p:tgtEl>
                                          <p:spTgt spid="104"/>
                                        </p:tgtEl>
                                        <p:attrNameLst>
                                          <p:attrName>ppt_x</p:attrName>
                                          <p:attrName>ppt_y</p:attrName>
                                        </p:attrNameLst>
                                      </p:cBhvr>
                                      <p:rCtr x="1354" y="0"/>
                                    </p:animMotion>
                                  </p:childTnLst>
                                </p:cTn>
                              </p:par>
                            </p:childTnLst>
                          </p:cTn>
                        </p:par>
                        <p:par>
                          <p:cTn id="38" fill="hold">
                            <p:stCondLst>
                              <p:cond delay="3000"/>
                            </p:stCondLst>
                            <p:childTnLst>
                              <p:par>
                                <p:cTn id="39" presetID="22" presetClass="entr" presetSubtype="8" fill="hold" grpId="0" nodeType="afterEffect">
                                  <p:stCondLst>
                                    <p:cond delay="0"/>
                                  </p:stCondLst>
                                  <p:childTnLst>
                                    <p:set>
                                      <p:cBhvr>
                                        <p:cTn id="40" dur="1" fill="hold">
                                          <p:stCondLst>
                                            <p:cond delay="0"/>
                                          </p:stCondLst>
                                        </p:cTn>
                                        <p:tgtEl>
                                          <p:spTgt spid="73"/>
                                        </p:tgtEl>
                                        <p:attrNameLst>
                                          <p:attrName>style.visibility</p:attrName>
                                        </p:attrNameLst>
                                      </p:cBhvr>
                                      <p:to>
                                        <p:strVal val="visible"/>
                                      </p:to>
                                    </p:set>
                                    <p:animEffect transition="in" filter="wipe(left)">
                                      <p:cBhvr>
                                        <p:cTn id="41" dur="500"/>
                                        <p:tgtEl>
                                          <p:spTgt spid="73"/>
                                        </p:tgtEl>
                                      </p:cBhvr>
                                    </p:animEffect>
                                  </p:childTnLst>
                                </p:cTn>
                              </p:par>
                              <p:par>
                                <p:cTn id="42" presetID="22" presetClass="entr" presetSubtype="8" fill="hold" grpId="0" nodeType="withEffect">
                                  <p:stCondLst>
                                    <p:cond delay="0"/>
                                  </p:stCondLst>
                                  <p:childTnLst>
                                    <p:set>
                                      <p:cBhvr>
                                        <p:cTn id="43" dur="1" fill="hold">
                                          <p:stCondLst>
                                            <p:cond delay="0"/>
                                          </p:stCondLst>
                                        </p:cTn>
                                        <p:tgtEl>
                                          <p:spTgt spid="74"/>
                                        </p:tgtEl>
                                        <p:attrNameLst>
                                          <p:attrName>style.visibility</p:attrName>
                                        </p:attrNameLst>
                                      </p:cBhvr>
                                      <p:to>
                                        <p:strVal val="visible"/>
                                      </p:to>
                                    </p:set>
                                    <p:animEffect transition="in" filter="wipe(left)">
                                      <p:cBhvr>
                                        <p:cTn id="44" dur="500"/>
                                        <p:tgtEl>
                                          <p:spTgt spid="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84" grpId="0"/>
      <p:bldP spid="12" grpId="0" animBg="1"/>
      <p:bldP spid="66" grpId="0" animBg="1"/>
      <p:bldP spid="67" grpId="0" animBg="1"/>
      <p:bldP spid="68" grpId="0" animBg="1"/>
      <p:bldP spid="69" grpId="0" animBg="1"/>
      <p:bldP spid="73" grpId="0" animBg="1"/>
      <p:bldP spid="74" grpId="0"/>
      <p:bldP spid="80" grpId="0" animBg="1"/>
      <p:bldP spid="83" grpId="0" animBg="1"/>
      <p:bldP spid="10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BD8AE1ED-2270-4A61-B841-2FB66EFCD65D}"/>
              </a:ext>
            </a:extLst>
          </p:cNvPr>
          <p:cNvGrpSpPr/>
          <p:nvPr/>
        </p:nvGrpSpPr>
        <p:grpSpPr>
          <a:xfrm>
            <a:off x="5884446" y="3044537"/>
            <a:ext cx="1450614" cy="1505382"/>
            <a:chOff x="5884446" y="3044537"/>
            <a:chExt cx="1450614" cy="1505382"/>
          </a:xfrm>
        </p:grpSpPr>
        <p:grpSp>
          <p:nvGrpSpPr>
            <p:cNvPr id="37" name="Group 36">
              <a:extLst>
                <a:ext uri="{FF2B5EF4-FFF2-40B4-BE49-F238E27FC236}">
                  <a16:creationId xmlns:a16="http://schemas.microsoft.com/office/drawing/2014/main" id="{A995BB77-5A05-41A6-9266-9ADBB2F88266}"/>
                </a:ext>
              </a:extLst>
            </p:cNvPr>
            <p:cNvGrpSpPr/>
            <p:nvPr/>
          </p:nvGrpSpPr>
          <p:grpSpPr>
            <a:xfrm>
              <a:off x="5884446" y="3044537"/>
              <a:ext cx="1450614" cy="147003"/>
              <a:chOff x="8120217" y="3558128"/>
              <a:chExt cx="1940664" cy="147003"/>
            </a:xfrm>
          </p:grpSpPr>
          <p:cxnSp>
            <p:nvCxnSpPr>
              <p:cNvPr id="38" name="Straight Connector 37">
                <a:extLst>
                  <a:ext uri="{FF2B5EF4-FFF2-40B4-BE49-F238E27FC236}">
                    <a16:creationId xmlns:a16="http://schemas.microsoft.com/office/drawing/2014/main" id="{A2C03983-943E-4E59-8383-78832CD2E20F}"/>
                  </a:ext>
                </a:extLst>
              </p:cNvPr>
              <p:cNvCxnSpPr/>
              <p:nvPr/>
            </p:nvCxnSpPr>
            <p:spPr>
              <a:xfrm flipV="1">
                <a:off x="8120217"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CFA1416-A1B0-46EB-AA53-BA421B3A6A62}"/>
                  </a:ext>
                </a:extLst>
              </p:cNvPr>
              <p:cNvCxnSpPr/>
              <p:nvPr/>
            </p:nvCxnSpPr>
            <p:spPr>
              <a:xfrm flipV="1">
                <a:off x="1006088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40" name="Group 39">
                <a:extLst>
                  <a:ext uri="{FF2B5EF4-FFF2-40B4-BE49-F238E27FC236}">
                    <a16:creationId xmlns:a16="http://schemas.microsoft.com/office/drawing/2014/main" id="{63FEEBB4-CF81-4A62-A145-6BB88C917CEF}"/>
                  </a:ext>
                </a:extLst>
              </p:cNvPr>
              <p:cNvGrpSpPr/>
              <p:nvPr/>
            </p:nvGrpSpPr>
            <p:grpSpPr>
              <a:xfrm>
                <a:off x="8335846" y="3593256"/>
                <a:ext cx="1509402" cy="111875"/>
                <a:chOff x="8335846" y="3498555"/>
                <a:chExt cx="1509402" cy="206573"/>
              </a:xfrm>
            </p:grpSpPr>
            <p:cxnSp>
              <p:nvCxnSpPr>
                <p:cNvPr id="41" name="Straight Connector 40">
                  <a:extLst>
                    <a:ext uri="{FF2B5EF4-FFF2-40B4-BE49-F238E27FC236}">
                      <a16:creationId xmlns:a16="http://schemas.microsoft.com/office/drawing/2014/main" id="{ABE1743D-D1F2-43E7-B341-1A20A333C275}"/>
                    </a:ext>
                  </a:extLst>
                </p:cNvPr>
                <p:cNvCxnSpPr/>
                <p:nvPr/>
              </p:nvCxnSpPr>
              <p:spPr>
                <a:xfrm flipV="1">
                  <a:off x="8335846"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2C39D94C-F515-4933-9AF5-4B2CFA4290EE}"/>
                    </a:ext>
                  </a:extLst>
                </p:cNvPr>
                <p:cNvCxnSpPr/>
                <p:nvPr/>
              </p:nvCxnSpPr>
              <p:spPr>
                <a:xfrm flipV="1">
                  <a:off x="8551475"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DEC3DB11-A16E-4FA3-81C1-F37D64614F79}"/>
                    </a:ext>
                  </a:extLst>
                </p:cNvPr>
                <p:cNvCxnSpPr/>
                <p:nvPr/>
              </p:nvCxnSpPr>
              <p:spPr>
                <a:xfrm flipV="1">
                  <a:off x="8767104"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2901AC9C-3A65-48E6-8B46-C286C1AB0A94}"/>
                    </a:ext>
                  </a:extLst>
                </p:cNvPr>
                <p:cNvCxnSpPr>
                  <a:cxnSpLocks/>
                </p:cNvCxnSpPr>
                <p:nvPr/>
              </p:nvCxnSpPr>
              <p:spPr>
                <a:xfrm flipV="1">
                  <a:off x="8982733" y="3498555"/>
                  <a:ext cx="0" cy="206573"/>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F4013FE-06AA-432A-B791-C38C54872705}"/>
                    </a:ext>
                  </a:extLst>
                </p:cNvPr>
                <p:cNvCxnSpPr/>
                <p:nvPr/>
              </p:nvCxnSpPr>
              <p:spPr>
                <a:xfrm flipV="1">
                  <a:off x="919836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040B3E34-315A-43D8-AA4B-023448EFED54}"/>
                    </a:ext>
                  </a:extLst>
                </p:cNvPr>
                <p:cNvCxnSpPr/>
                <p:nvPr/>
              </p:nvCxnSpPr>
              <p:spPr>
                <a:xfrm flipV="1">
                  <a:off x="9413990"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4BC5764D-496A-4C25-8E2B-2168EE748EB2}"/>
                    </a:ext>
                  </a:extLst>
                </p:cNvPr>
                <p:cNvCxnSpPr/>
                <p:nvPr/>
              </p:nvCxnSpPr>
              <p:spPr>
                <a:xfrm flipV="1">
                  <a:off x="9629619"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73933A55-06DD-421E-8217-539D482A68B2}"/>
                    </a:ext>
                  </a:extLst>
                </p:cNvPr>
                <p:cNvCxnSpPr/>
                <p:nvPr/>
              </p:nvCxnSpPr>
              <p:spPr>
                <a:xfrm flipV="1">
                  <a:off x="9845248"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50" name="Group 49">
              <a:extLst>
                <a:ext uri="{FF2B5EF4-FFF2-40B4-BE49-F238E27FC236}">
                  <a16:creationId xmlns:a16="http://schemas.microsoft.com/office/drawing/2014/main" id="{FBC36DC7-6421-41AA-90FB-4B930E7F7699}"/>
                </a:ext>
              </a:extLst>
            </p:cNvPr>
            <p:cNvGrpSpPr/>
            <p:nvPr/>
          </p:nvGrpSpPr>
          <p:grpSpPr>
            <a:xfrm>
              <a:off x="5884446" y="3384135"/>
              <a:ext cx="1450614" cy="146999"/>
              <a:chOff x="8120217" y="3558128"/>
              <a:chExt cx="1940664" cy="146999"/>
            </a:xfrm>
          </p:grpSpPr>
          <p:cxnSp>
            <p:nvCxnSpPr>
              <p:cNvPr id="51" name="Straight Connector 50">
                <a:extLst>
                  <a:ext uri="{FF2B5EF4-FFF2-40B4-BE49-F238E27FC236}">
                    <a16:creationId xmlns:a16="http://schemas.microsoft.com/office/drawing/2014/main" id="{FF018632-D3DD-4FB4-B439-BA2DE4ECF3EB}"/>
                  </a:ext>
                </a:extLst>
              </p:cNvPr>
              <p:cNvCxnSpPr/>
              <p:nvPr/>
            </p:nvCxnSpPr>
            <p:spPr>
              <a:xfrm flipV="1">
                <a:off x="8120217"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7DA117C8-247D-4054-83E9-865713E71A63}"/>
                  </a:ext>
                </a:extLst>
              </p:cNvPr>
              <p:cNvCxnSpPr/>
              <p:nvPr/>
            </p:nvCxnSpPr>
            <p:spPr>
              <a:xfrm flipV="1">
                <a:off x="1006088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53" name="Group 52">
                <a:extLst>
                  <a:ext uri="{FF2B5EF4-FFF2-40B4-BE49-F238E27FC236}">
                    <a16:creationId xmlns:a16="http://schemas.microsoft.com/office/drawing/2014/main" id="{2349FF8E-577E-498D-AB2F-B28E2E1BD54A}"/>
                  </a:ext>
                </a:extLst>
              </p:cNvPr>
              <p:cNvGrpSpPr/>
              <p:nvPr/>
            </p:nvGrpSpPr>
            <p:grpSpPr>
              <a:xfrm>
                <a:off x="8335846" y="3592140"/>
                <a:ext cx="1509402" cy="112986"/>
                <a:chOff x="8335846" y="3496504"/>
                <a:chExt cx="1509402" cy="208625"/>
              </a:xfrm>
            </p:grpSpPr>
            <p:cxnSp>
              <p:nvCxnSpPr>
                <p:cNvPr id="54" name="Straight Connector 53">
                  <a:extLst>
                    <a:ext uri="{FF2B5EF4-FFF2-40B4-BE49-F238E27FC236}">
                      <a16:creationId xmlns:a16="http://schemas.microsoft.com/office/drawing/2014/main" id="{2EC5FF38-6339-4622-9F80-B1FD5D7DAF8A}"/>
                    </a:ext>
                  </a:extLst>
                </p:cNvPr>
                <p:cNvCxnSpPr/>
                <p:nvPr/>
              </p:nvCxnSpPr>
              <p:spPr>
                <a:xfrm flipV="1">
                  <a:off x="8335846"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7F03DFD5-DB55-4A40-9412-5171EF8D1835}"/>
                    </a:ext>
                  </a:extLst>
                </p:cNvPr>
                <p:cNvCxnSpPr/>
                <p:nvPr/>
              </p:nvCxnSpPr>
              <p:spPr>
                <a:xfrm flipV="1">
                  <a:off x="8551475"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34710521-9101-48D4-90EE-618C4FDE2EF6}"/>
                    </a:ext>
                  </a:extLst>
                </p:cNvPr>
                <p:cNvCxnSpPr/>
                <p:nvPr/>
              </p:nvCxnSpPr>
              <p:spPr>
                <a:xfrm flipV="1">
                  <a:off x="8767104"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3CBB89D8-D9DB-4D62-8272-8D713528E36F}"/>
                    </a:ext>
                  </a:extLst>
                </p:cNvPr>
                <p:cNvCxnSpPr>
                  <a:cxnSpLocks/>
                </p:cNvCxnSpPr>
                <p:nvPr/>
              </p:nvCxnSpPr>
              <p:spPr>
                <a:xfrm flipV="1">
                  <a:off x="8982733" y="3496504"/>
                  <a:ext cx="0" cy="208625"/>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FB6CD139-D39D-4878-9E28-BE0C2BD8C6E2}"/>
                    </a:ext>
                  </a:extLst>
                </p:cNvPr>
                <p:cNvCxnSpPr/>
                <p:nvPr/>
              </p:nvCxnSpPr>
              <p:spPr>
                <a:xfrm flipV="1">
                  <a:off x="919836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4A0DD67-A763-48FD-A81D-8F04147AB311}"/>
                    </a:ext>
                  </a:extLst>
                </p:cNvPr>
                <p:cNvCxnSpPr/>
                <p:nvPr/>
              </p:nvCxnSpPr>
              <p:spPr>
                <a:xfrm flipV="1">
                  <a:off x="9413990"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32CEBA28-FAC1-4C37-B381-EAB4830EBCE2}"/>
                    </a:ext>
                  </a:extLst>
                </p:cNvPr>
                <p:cNvCxnSpPr/>
                <p:nvPr/>
              </p:nvCxnSpPr>
              <p:spPr>
                <a:xfrm flipV="1">
                  <a:off x="9629619"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21FEE2D7-34CB-46DC-B3D8-70A182BA7CB6}"/>
                    </a:ext>
                  </a:extLst>
                </p:cNvPr>
                <p:cNvCxnSpPr/>
                <p:nvPr/>
              </p:nvCxnSpPr>
              <p:spPr>
                <a:xfrm flipV="1">
                  <a:off x="9845248"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62" name="Group 61">
              <a:extLst>
                <a:ext uri="{FF2B5EF4-FFF2-40B4-BE49-F238E27FC236}">
                  <a16:creationId xmlns:a16="http://schemas.microsoft.com/office/drawing/2014/main" id="{269E9AA7-0CA8-482A-999E-DCB9FD2B890B}"/>
                </a:ext>
              </a:extLst>
            </p:cNvPr>
            <p:cNvGrpSpPr/>
            <p:nvPr/>
          </p:nvGrpSpPr>
          <p:grpSpPr>
            <a:xfrm>
              <a:off x="5884446" y="3723729"/>
              <a:ext cx="1450614" cy="147000"/>
              <a:chOff x="8120217" y="3558128"/>
              <a:chExt cx="1940664" cy="147000"/>
            </a:xfrm>
          </p:grpSpPr>
          <p:cxnSp>
            <p:nvCxnSpPr>
              <p:cNvPr id="63" name="Straight Connector 62">
                <a:extLst>
                  <a:ext uri="{FF2B5EF4-FFF2-40B4-BE49-F238E27FC236}">
                    <a16:creationId xmlns:a16="http://schemas.microsoft.com/office/drawing/2014/main" id="{91AFD085-E71F-4890-99A1-521333659CBA}"/>
                  </a:ext>
                </a:extLst>
              </p:cNvPr>
              <p:cNvCxnSpPr/>
              <p:nvPr/>
            </p:nvCxnSpPr>
            <p:spPr>
              <a:xfrm flipV="1">
                <a:off x="8120217"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8EB1AE87-2B7B-44E9-BF9F-8CCF029CD1DD}"/>
                  </a:ext>
                </a:extLst>
              </p:cNvPr>
              <p:cNvCxnSpPr/>
              <p:nvPr/>
            </p:nvCxnSpPr>
            <p:spPr>
              <a:xfrm flipV="1">
                <a:off x="1006088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66" name="Group 65">
                <a:extLst>
                  <a:ext uri="{FF2B5EF4-FFF2-40B4-BE49-F238E27FC236}">
                    <a16:creationId xmlns:a16="http://schemas.microsoft.com/office/drawing/2014/main" id="{4C0965D2-43FB-4D0F-81E7-FA62C2F0C0D3}"/>
                  </a:ext>
                </a:extLst>
              </p:cNvPr>
              <p:cNvGrpSpPr/>
              <p:nvPr/>
            </p:nvGrpSpPr>
            <p:grpSpPr>
              <a:xfrm>
                <a:off x="8335846" y="3593752"/>
                <a:ext cx="1509402" cy="111376"/>
                <a:chOff x="8335846" y="3499477"/>
                <a:chExt cx="1509402" cy="205652"/>
              </a:xfrm>
            </p:grpSpPr>
            <p:cxnSp>
              <p:nvCxnSpPr>
                <p:cNvPr id="67" name="Straight Connector 66">
                  <a:extLst>
                    <a:ext uri="{FF2B5EF4-FFF2-40B4-BE49-F238E27FC236}">
                      <a16:creationId xmlns:a16="http://schemas.microsoft.com/office/drawing/2014/main" id="{EC94363D-8C74-40A0-BFCB-17F1AD4F0698}"/>
                    </a:ext>
                  </a:extLst>
                </p:cNvPr>
                <p:cNvCxnSpPr/>
                <p:nvPr/>
              </p:nvCxnSpPr>
              <p:spPr>
                <a:xfrm flipV="1">
                  <a:off x="8335846"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3A890D25-18AF-44F6-9B6F-D4F4487FF2C3}"/>
                    </a:ext>
                  </a:extLst>
                </p:cNvPr>
                <p:cNvCxnSpPr/>
                <p:nvPr/>
              </p:nvCxnSpPr>
              <p:spPr>
                <a:xfrm flipV="1">
                  <a:off x="8551475"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3138C371-61A1-42C9-B4A2-79F976A960C6}"/>
                    </a:ext>
                  </a:extLst>
                </p:cNvPr>
                <p:cNvCxnSpPr/>
                <p:nvPr/>
              </p:nvCxnSpPr>
              <p:spPr>
                <a:xfrm flipV="1">
                  <a:off x="8767104"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74EF16B2-A7B8-470E-9C44-CDF47811A560}"/>
                    </a:ext>
                  </a:extLst>
                </p:cNvPr>
                <p:cNvCxnSpPr>
                  <a:cxnSpLocks/>
                </p:cNvCxnSpPr>
                <p:nvPr/>
              </p:nvCxnSpPr>
              <p:spPr>
                <a:xfrm flipV="1">
                  <a:off x="8982733" y="3499477"/>
                  <a:ext cx="0" cy="205652"/>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FA23ABB0-200B-48EE-A948-E4F8F37FB747}"/>
                    </a:ext>
                  </a:extLst>
                </p:cNvPr>
                <p:cNvCxnSpPr/>
                <p:nvPr/>
              </p:nvCxnSpPr>
              <p:spPr>
                <a:xfrm flipV="1">
                  <a:off x="919836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B6385DD5-FF34-4167-BBD4-00747FF75FC6}"/>
                    </a:ext>
                  </a:extLst>
                </p:cNvPr>
                <p:cNvCxnSpPr/>
                <p:nvPr/>
              </p:nvCxnSpPr>
              <p:spPr>
                <a:xfrm flipV="1">
                  <a:off x="9413990"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87FC391A-47BA-4E02-8135-A6E71A404ACC}"/>
                    </a:ext>
                  </a:extLst>
                </p:cNvPr>
                <p:cNvCxnSpPr/>
                <p:nvPr/>
              </p:nvCxnSpPr>
              <p:spPr>
                <a:xfrm flipV="1">
                  <a:off x="9629619"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6BD4B48A-796E-4BBD-B449-EA0E46FBC60F}"/>
                    </a:ext>
                  </a:extLst>
                </p:cNvPr>
                <p:cNvCxnSpPr/>
                <p:nvPr/>
              </p:nvCxnSpPr>
              <p:spPr>
                <a:xfrm flipV="1">
                  <a:off x="9845248"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76" name="Group 75">
              <a:extLst>
                <a:ext uri="{FF2B5EF4-FFF2-40B4-BE49-F238E27FC236}">
                  <a16:creationId xmlns:a16="http://schemas.microsoft.com/office/drawing/2014/main" id="{F8B8793F-DC9E-4FC7-AD81-64D579C99EDC}"/>
                </a:ext>
              </a:extLst>
            </p:cNvPr>
            <p:cNvGrpSpPr/>
            <p:nvPr/>
          </p:nvGrpSpPr>
          <p:grpSpPr>
            <a:xfrm>
              <a:off x="5884446" y="4063323"/>
              <a:ext cx="1450614" cy="147002"/>
              <a:chOff x="8120217" y="3558128"/>
              <a:chExt cx="1940664" cy="147002"/>
            </a:xfrm>
          </p:grpSpPr>
          <p:cxnSp>
            <p:nvCxnSpPr>
              <p:cNvPr id="82" name="Straight Connector 81">
                <a:extLst>
                  <a:ext uri="{FF2B5EF4-FFF2-40B4-BE49-F238E27FC236}">
                    <a16:creationId xmlns:a16="http://schemas.microsoft.com/office/drawing/2014/main" id="{491D9C4E-1A37-4B3D-B6C5-63A81C2A777A}"/>
                  </a:ext>
                </a:extLst>
              </p:cNvPr>
              <p:cNvCxnSpPr/>
              <p:nvPr/>
            </p:nvCxnSpPr>
            <p:spPr>
              <a:xfrm flipV="1">
                <a:off x="8120217"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289FCC8D-A8D9-4D95-AA3D-2EFCC67F6C29}"/>
                  </a:ext>
                </a:extLst>
              </p:cNvPr>
              <p:cNvCxnSpPr/>
              <p:nvPr/>
            </p:nvCxnSpPr>
            <p:spPr>
              <a:xfrm flipV="1">
                <a:off x="1006088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84" name="Group 83">
                <a:extLst>
                  <a:ext uri="{FF2B5EF4-FFF2-40B4-BE49-F238E27FC236}">
                    <a16:creationId xmlns:a16="http://schemas.microsoft.com/office/drawing/2014/main" id="{A9BFA321-5756-42FA-874C-3A83531A87B3}"/>
                  </a:ext>
                </a:extLst>
              </p:cNvPr>
              <p:cNvGrpSpPr/>
              <p:nvPr/>
            </p:nvGrpSpPr>
            <p:grpSpPr>
              <a:xfrm>
                <a:off x="8335846" y="3595364"/>
                <a:ext cx="1509402" cy="109766"/>
                <a:chOff x="8335846" y="3502450"/>
                <a:chExt cx="1509402" cy="202679"/>
              </a:xfrm>
            </p:grpSpPr>
            <p:cxnSp>
              <p:nvCxnSpPr>
                <p:cNvPr id="85" name="Straight Connector 84">
                  <a:extLst>
                    <a:ext uri="{FF2B5EF4-FFF2-40B4-BE49-F238E27FC236}">
                      <a16:creationId xmlns:a16="http://schemas.microsoft.com/office/drawing/2014/main" id="{65AD5B74-1B00-45C4-B604-AAA31870CB40}"/>
                    </a:ext>
                  </a:extLst>
                </p:cNvPr>
                <p:cNvCxnSpPr/>
                <p:nvPr/>
              </p:nvCxnSpPr>
              <p:spPr>
                <a:xfrm flipV="1">
                  <a:off x="8335846"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3C850950-BA30-47D6-9490-154EC1104819}"/>
                    </a:ext>
                  </a:extLst>
                </p:cNvPr>
                <p:cNvCxnSpPr/>
                <p:nvPr/>
              </p:nvCxnSpPr>
              <p:spPr>
                <a:xfrm flipV="1">
                  <a:off x="8551475"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292F841C-1B25-438E-9FF8-005F5F97D414}"/>
                    </a:ext>
                  </a:extLst>
                </p:cNvPr>
                <p:cNvCxnSpPr/>
                <p:nvPr/>
              </p:nvCxnSpPr>
              <p:spPr>
                <a:xfrm flipV="1">
                  <a:off x="8767104"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C7ACCF32-A9CE-483B-95B1-4F68EBFC981D}"/>
                    </a:ext>
                  </a:extLst>
                </p:cNvPr>
                <p:cNvCxnSpPr>
                  <a:cxnSpLocks/>
                </p:cNvCxnSpPr>
                <p:nvPr/>
              </p:nvCxnSpPr>
              <p:spPr>
                <a:xfrm flipV="1">
                  <a:off x="8982733" y="3502450"/>
                  <a:ext cx="0" cy="20267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D4FB3800-9155-4E5F-AF1E-F31284551263}"/>
                    </a:ext>
                  </a:extLst>
                </p:cNvPr>
                <p:cNvCxnSpPr/>
                <p:nvPr/>
              </p:nvCxnSpPr>
              <p:spPr>
                <a:xfrm flipV="1">
                  <a:off x="919836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602CA657-BE4B-4048-9C8A-8BB682F42557}"/>
                    </a:ext>
                  </a:extLst>
                </p:cNvPr>
                <p:cNvCxnSpPr/>
                <p:nvPr/>
              </p:nvCxnSpPr>
              <p:spPr>
                <a:xfrm flipV="1">
                  <a:off x="9413990"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99F36F5E-8B54-4B75-BCF9-C1D53DF4BE74}"/>
                    </a:ext>
                  </a:extLst>
                </p:cNvPr>
                <p:cNvCxnSpPr/>
                <p:nvPr/>
              </p:nvCxnSpPr>
              <p:spPr>
                <a:xfrm flipV="1">
                  <a:off x="9629619"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7D904617-8559-4E41-BC9D-3E4881C0D034}"/>
                    </a:ext>
                  </a:extLst>
                </p:cNvPr>
                <p:cNvCxnSpPr/>
                <p:nvPr/>
              </p:nvCxnSpPr>
              <p:spPr>
                <a:xfrm flipV="1">
                  <a:off x="9845248"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105" name="Group 104">
              <a:extLst>
                <a:ext uri="{FF2B5EF4-FFF2-40B4-BE49-F238E27FC236}">
                  <a16:creationId xmlns:a16="http://schemas.microsoft.com/office/drawing/2014/main" id="{4264AE4F-C5AC-4148-B274-D99ABD4D60D6}"/>
                </a:ext>
              </a:extLst>
            </p:cNvPr>
            <p:cNvGrpSpPr/>
            <p:nvPr/>
          </p:nvGrpSpPr>
          <p:grpSpPr>
            <a:xfrm>
              <a:off x="5884446" y="4402917"/>
              <a:ext cx="1450614" cy="147002"/>
              <a:chOff x="8120217" y="3558128"/>
              <a:chExt cx="1940664" cy="147002"/>
            </a:xfrm>
          </p:grpSpPr>
          <p:cxnSp>
            <p:nvCxnSpPr>
              <p:cNvPr id="106" name="Straight Connector 105">
                <a:extLst>
                  <a:ext uri="{FF2B5EF4-FFF2-40B4-BE49-F238E27FC236}">
                    <a16:creationId xmlns:a16="http://schemas.microsoft.com/office/drawing/2014/main" id="{BEFF23A2-946C-4BAD-8E6B-7812762ACDD5}"/>
                  </a:ext>
                </a:extLst>
              </p:cNvPr>
              <p:cNvCxnSpPr/>
              <p:nvPr/>
            </p:nvCxnSpPr>
            <p:spPr>
              <a:xfrm flipV="1">
                <a:off x="8120217"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F9B64E9A-3596-4F19-9B91-6E0E6F82DF0F}"/>
                  </a:ext>
                </a:extLst>
              </p:cNvPr>
              <p:cNvCxnSpPr/>
              <p:nvPr/>
            </p:nvCxnSpPr>
            <p:spPr>
              <a:xfrm flipV="1">
                <a:off x="1006088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08" name="Group 107">
                <a:extLst>
                  <a:ext uri="{FF2B5EF4-FFF2-40B4-BE49-F238E27FC236}">
                    <a16:creationId xmlns:a16="http://schemas.microsoft.com/office/drawing/2014/main" id="{AEF420FF-3ED7-4F4B-848D-720ED8C39485}"/>
                  </a:ext>
                </a:extLst>
              </p:cNvPr>
              <p:cNvGrpSpPr/>
              <p:nvPr/>
            </p:nvGrpSpPr>
            <p:grpSpPr>
              <a:xfrm>
                <a:off x="8335846" y="3595364"/>
                <a:ext cx="1509402" cy="109766"/>
                <a:chOff x="8335846" y="3502450"/>
                <a:chExt cx="1509402" cy="202679"/>
              </a:xfrm>
            </p:grpSpPr>
            <p:cxnSp>
              <p:nvCxnSpPr>
                <p:cNvPr id="112" name="Straight Connector 111">
                  <a:extLst>
                    <a:ext uri="{FF2B5EF4-FFF2-40B4-BE49-F238E27FC236}">
                      <a16:creationId xmlns:a16="http://schemas.microsoft.com/office/drawing/2014/main" id="{D6AF544E-ADDF-4260-8FBC-56810DB4448D}"/>
                    </a:ext>
                  </a:extLst>
                </p:cNvPr>
                <p:cNvCxnSpPr/>
                <p:nvPr/>
              </p:nvCxnSpPr>
              <p:spPr>
                <a:xfrm flipV="1">
                  <a:off x="8335846"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C9177729-9337-4D34-946B-DFE4481F5E46}"/>
                    </a:ext>
                  </a:extLst>
                </p:cNvPr>
                <p:cNvCxnSpPr/>
                <p:nvPr/>
              </p:nvCxnSpPr>
              <p:spPr>
                <a:xfrm flipV="1">
                  <a:off x="8551475"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8B5F39E7-EF92-481F-B897-34DA903E2595}"/>
                    </a:ext>
                  </a:extLst>
                </p:cNvPr>
                <p:cNvCxnSpPr/>
                <p:nvPr/>
              </p:nvCxnSpPr>
              <p:spPr>
                <a:xfrm flipV="1">
                  <a:off x="8767104"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73BDB3AA-CDE0-4C62-B51C-DC1F3A0E5CC8}"/>
                    </a:ext>
                  </a:extLst>
                </p:cNvPr>
                <p:cNvCxnSpPr>
                  <a:cxnSpLocks/>
                </p:cNvCxnSpPr>
                <p:nvPr/>
              </p:nvCxnSpPr>
              <p:spPr>
                <a:xfrm flipV="1">
                  <a:off x="8982733" y="3502450"/>
                  <a:ext cx="0" cy="20267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F67783E9-C504-4723-9867-5BFA3F01AFD6}"/>
                    </a:ext>
                  </a:extLst>
                </p:cNvPr>
                <p:cNvCxnSpPr/>
                <p:nvPr/>
              </p:nvCxnSpPr>
              <p:spPr>
                <a:xfrm flipV="1">
                  <a:off x="919836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48A591B9-6BAE-442B-9699-3B4856913C06}"/>
                    </a:ext>
                  </a:extLst>
                </p:cNvPr>
                <p:cNvCxnSpPr/>
                <p:nvPr/>
              </p:nvCxnSpPr>
              <p:spPr>
                <a:xfrm flipV="1">
                  <a:off x="9413990"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A8AEBBB1-E1D2-423E-8C80-D660D7BF9FC7}"/>
                    </a:ext>
                  </a:extLst>
                </p:cNvPr>
                <p:cNvCxnSpPr/>
                <p:nvPr/>
              </p:nvCxnSpPr>
              <p:spPr>
                <a:xfrm flipV="1">
                  <a:off x="9629619"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82DBB156-D4D6-4F2B-BB8D-63740E75D9C6}"/>
                    </a:ext>
                  </a:extLst>
                </p:cNvPr>
                <p:cNvCxnSpPr/>
                <p:nvPr/>
              </p:nvCxnSpPr>
              <p:spPr>
                <a:xfrm flipV="1">
                  <a:off x="9845248"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sp>
        <p:nvSpPr>
          <p:cNvPr id="136" name="Rectangle 135">
            <a:extLst>
              <a:ext uri="{FF2B5EF4-FFF2-40B4-BE49-F238E27FC236}">
                <a16:creationId xmlns:a16="http://schemas.microsoft.com/office/drawing/2014/main" id="{B876C16E-02E3-49C5-B773-9B262EC0EB00}"/>
              </a:ext>
            </a:extLst>
          </p:cNvPr>
          <p:cNvSpPr/>
          <p:nvPr/>
        </p:nvSpPr>
        <p:spPr bwMode="auto">
          <a:xfrm>
            <a:off x="3090134" y="2809506"/>
            <a:ext cx="2078783" cy="32014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54864" rIns="91440" bIns="5486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Segoe UI Semibold"/>
              <a:ea typeface="Segoe UI" pitchFamily="34" charset="0"/>
              <a:cs typeface="Segoe UI Semibold" panose="020B0702040204020203" pitchFamily="34" charset="0"/>
            </a:endParaRPr>
          </a:p>
        </p:txBody>
      </p:sp>
      <p:sp>
        <p:nvSpPr>
          <p:cNvPr id="147" name="Rectangle 146">
            <a:extLst>
              <a:ext uri="{FF2B5EF4-FFF2-40B4-BE49-F238E27FC236}">
                <a16:creationId xmlns:a16="http://schemas.microsoft.com/office/drawing/2014/main" id="{AF6BECDC-1136-474D-AD57-07C750BD7A6D}"/>
              </a:ext>
            </a:extLst>
          </p:cNvPr>
          <p:cNvSpPr/>
          <p:nvPr/>
        </p:nvSpPr>
        <p:spPr bwMode="auto">
          <a:xfrm>
            <a:off x="3090134" y="3511941"/>
            <a:ext cx="2078783" cy="32932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54864" rIns="91440" bIns="5486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Segoe UI Semibold"/>
              <a:ea typeface="Segoe UI" pitchFamily="34" charset="0"/>
              <a:cs typeface="Segoe UI Semibold" panose="020B0702040204020203" pitchFamily="34" charset="0"/>
            </a:endParaRPr>
          </a:p>
        </p:txBody>
      </p:sp>
      <p:sp>
        <p:nvSpPr>
          <p:cNvPr id="148" name="Rectangle 147">
            <a:extLst>
              <a:ext uri="{FF2B5EF4-FFF2-40B4-BE49-F238E27FC236}">
                <a16:creationId xmlns:a16="http://schemas.microsoft.com/office/drawing/2014/main" id="{781F9281-CBE0-4766-9CEB-2F25D7221217}"/>
              </a:ext>
            </a:extLst>
          </p:cNvPr>
          <p:cNvSpPr/>
          <p:nvPr/>
        </p:nvSpPr>
        <p:spPr bwMode="auto">
          <a:xfrm>
            <a:off x="3090134" y="3867747"/>
            <a:ext cx="2078783" cy="32932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54864" rIns="91440" bIns="5486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Segoe UI Semibold"/>
              <a:ea typeface="Segoe UI" pitchFamily="34" charset="0"/>
              <a:cs typeface="Segoe UI Semibold" panose="020B0702040204020203" pitchFamily="34" charset="0"/>
            </a:endParaRPr>
          </a:p>
        </p:txBody>
      </p:sp>
      <p:sp>
        <p:nvSpPr>
          <p:cNvPr id="149" name="Rectangle 148">
            <a:extLst>
              <a:ext uri="{FF2B5EF4-FFF2-40B4-BE49-F238E27FC236}">
                <a16:creationId xmlns:a16="http://schemas.microsoft.com/office/drawing/2014/main" id="{446FD518-64A8-443E-85DA-D36BBF1E57EC}"/>
              </a:ext>
            </a:extLst>
          </p:cNvPr>
          <p:cNvSpPr/>
          <p:nvPr/>
        </p:nvSpPr>
        <p:spPr bwMode="auto">
          <a:xfrm>
            <a:off x="3090134" y="4223555"/>
            <a:ext cx="2078783" cy="32932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54864" rIns="91440" bIns="5486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Segoe UI Semibold"/>
              <a:ea typeface="Segoe UI" pitchFamily="34" charset="0"/>
              <a:cs typeface="Segoe UI Semibold" panose="020B0702040204020203" pitchFamily="34" charset="0"/>
            </a:endParaRPr>
          </a:p>
        </p:txBody>
      </p:sp>
      <p:sp>
        <p:nvSpPr>
          <p:cNvPr id="150" name="Rectangle 149">
            <a:extLst>
              <a:ext uri="{FF2B5EF4-FFF2-40B4-BE49-F238E27FC236}">
                <a16:creationId xmlns:a16="http://schemas.microsoft.com/office/drawing/2014/main" id="{76003EBD-BBD0-43A8-ACD9-097C9F3C2F52}"/>
              </a:ext>
            </a:extLst>
          </p:cNvPr>
          <p:cNvSpPr/>
          <p:nvPr/>
        </p:nvSpPr>
        <p:spPr bwMode="auto">
          <a:xfrm>
            <a:off x="3090134" y="3156135"/>
            <a:ext cx="2078783" cy="32932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54864" rIns="91440" bIns="5486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Segoe UI Semibold"/>
              <a:ea typeface="Segoe UI" pitchFamily="34" charset="0"/>
              <a:cs typeface="Segoe UI Semibold" panose="020B0702040204020203" pitchFamily="34" charset="0"/>
            </a:endParaRPr>
          </a:p>
        </p:txBody>
      </p:sp>
      <p:sp>
        <p:nvSpPr>
          <p:cNvPr id="33" name="Rectangle 32">
            <a:extLst>
              <a:ext uri="{FF2B5EF4-FFF2-40B4-BE49-F238E27FC236}">
                <a16:creationId xmlns:a16="http://schemas.microsoft.com/office/drawing/2014/main" id="{E85050E8-530B-48B8-8D30-6B4189AAC40C}"/>
              </a:ext>
            </a:extLst>
          </p:cNvPr>
          <p:cNvSpPr/>
          <p:nvPr/>
        </p:nvSpPr>
        <p:spPr bwMode="auto">
          <a:xfrm>
            <a:off x="3084709" y="2268043"/>
            <a:ext cx="2211940" cy="3416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Which algorithm?</a:t>
            </a:r>
          </a:p>
        </p:txBody>
      </p:sp>
      <p:sp>
        <p:nvSpPr>
          <p:cNvPr id="42" name="Rectangle 41">
            <a:extLst>
              <a:ext uri="{FF2B5EF4-FFF2-40B4-BE49-F238E27FC236}">
                <a16:creationId xmlns:a16="http://schemas.microsoft.com/office/drawing/2014/main" id="{8DFBE1EA-D672-4BA2-8AC5-8F9258F9AE8E}"/>
              </a:ext>
            </a:extLst>
          </p:cNvPr>
          <p:cNvSpPr/>
          <p:nvPr/>
        </p:nvSpPr>
        <p:spPr bwMode="auto">
          <a:xfrm>
            <a:off x="5577476" y="2268043"/>
            <a:ext cx="2410588" cy="3416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UI Semibold" panose="020B0702040204020203" pitchFamily="34" charset="0"/>
                <a:ea typeface="Segoe UI" pitchFamily="34" charset="0"/>
                <a:cs typeface="Segoe UI Semibold" panose="020B0702040204020203" pitchFamily="34" charset="0"/>
              </a:rPr>
              <a:t>Which parameters?</a:t>
            </a:r>
          </a:p>
        </p:txBody>
      </p:sp>
      <p:sp>
        <p:nvSpPr>
          <p:cNvPr id="29" name="Rectangle 28">
            <a:extLst>
              <a:ext uri="{FF2B5EF4-FFF2-40B4-BE49-F238E27FC236}">
                <a16:creationId xmlns:a16="http://schemas.microsoft.com/office/drawing/2014/main" id="{22EE7413-F083-4FA4-B233-0BE9A60054A1}"/>
              </a:ext>
            </a:extLst>
          </p:cNvPr>
          <p:cNvSpPr/>
          <p:nvPr/>
        </p:nvSpPr>
        <p:spPr bwMode="auto">
          <a:xfrm>
            <a:off x="735582" y="2268043"/>
            <a:ext cx="2068299" cy="3416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UI Semibold" panose="020B0702040204020203" pitchFamily="34" charset="0"/>
                <a:ea typeface="Segoe UI" pitchFamily="34" charset="0"/>
                <a:cs typeface="Segoe UI Semibold" panose="020B0702040204020203" pitchFamily="34" charset="0"/>
              </a:rPr>
              <a:t>Which features?</a:t>
            </a:r>
          </a:p>
        </p:txBody>
      </p:sp>
      <p:sp>
        <p:nvSpPr>
          <p:cNvPr id="75" name="Diamond 3">
            <a:extLst>
              <a:ext uri="{FF2B5EF4-FFF2-40B4-BE49-F238E27FC236}">
                <a16:creationId xmlns:a16="http://schemas.microsoft.com/office/drawing/2014/main" id="{59BED6B8-E637-4542-88C4-C688B7867D90}"/>
              </a:ext>
            </a:extLst>
          </p:cNvPr>
          <p:cNvSpPr/>
          <p:nvPr/>
        </p:nvSpPr>
        <p:spPr bwMode="auto">
          <a:xfrm>
            <a:off x="8982518" y="2767649"/>
            <a:ext cx="323919" cy="2410590"/>
          </a:xfrm>
          <a:custGeom>
            <a:avLst/>
            <a:gdLst>
              <a:gd name="connsiteX0" fmla="*/ 0 w 594505"/>
              <a:gd name="connsiteY0" fmla="*/ 509452 h 1018903"/>
              <a:gd name="connsiteX1" fmla="*/ 297253 w 594505"/>
              <a:gd name="connsiteY1" fmla="*/ 0 h 1018903"/>
              <a:gd name="connsiteX2" fmla="*/ 594505 w 594505"/>
              <a:gd name="connsiteY2" fmla="*/ 509452 h 1018903"/>
              <a:gd name="connsiteX3" fmla="*/ 297253 w 594505"/>
              <a:gd name="connsiteY3" fmla="*/ 1018903 h 1018903"/>
              <a:gd name="connsiteX4" fmla="*/ 0 w 594505"/>
              <a:gd name="connsiteY4" fmla="*/ 509452 h 1018903"/>
              <a:gd name="connsiteX0" fmla="*/ 0 w 594505"/>
              <a:gd name="connsiteY0" fmla="*/ 509452 h 1018903"/>
              <a:gd name="connsiteX1" fmla="*/ 297253 w 594505"/>
              <a:gd name="connsiteY1" fmla="*/ 0 h 1018903"/>
              <a:gd name="connsiteX2" fmla="*/ 594505 w 594505"/>
              <a:gd name="connsiteY2" fmla="*/ 509452 h 1018903"/>
              <a:gd name="connsiteX3" fmla="*/ 297253 w 594505"/>
              <a:gd name="connsiteY3" fmla="*/ 1018903 h 1018903"/>
              <a:gd name="connsiteX4" fmla="*/ 91440 w 594505"/>
              <a:gd name="connsiteY4" fmla="*/ 600892 h 1018903"/>
              <a:gd name="connsiteX0" fmla="*/ 0 w 594505"/>
              <a:gd name="connsiteY0" fmla="*/ 509452 h 1018903"/>
              <a:gd name="connsiteX1" fmla="*/ 297253 w 594505"/>
              <a:gd name="connsiteY1" fmla="*/ 0 h 1018903"/>
              <a:gd name="connsiteX2" fmla="*/ 594505 w 594505"/>
              <a:gd name="connsiteY2" fmla="*/ 509452 h 1018903"/>
              <a:gd name="connsiteX3" fmla="*/ 297253 w 594505"/>
              <a:gd name="connsiteY3" fmla="*/ 1018903 h 1018903"/>
              <a:gd name="connsiteX0" fmla="*/ 0 w 297252"/>
              <a:gd name="connsiteY0" fmla="*/ 0 h 1018903"/>
              <a:gd name="connsiteX1" fmla="*/ 297252 w 297252"/>
              <a:gd name="connsiteY1" fmla="*/ 509452 h 1018903"/>
              <a:gd name="connsiteX2" fmla="*/ 0 w 297252"/>
              <a:gd name="connsiteY2" fmla="*/ 1018903 h 1018903"/>
            </a:gdLst>
            <a:ahLst/>
            <a:cxnLst>
              <a:cxn ang="0">
                <a:pos x="connsiteX0" y="connsiteY0"/>
              </a:cxn>
              <a:cxn ang="0">
                <a:pos x="connsiteX1" y="connsiteY1"/>
              </a:cxn>
              <a:cxn ang="0">
                <a:pos x="connsiteX2" y="connsiteY2"/>
              </a:cxn>
            </a:cxnLst>
            <a:rect l="l" t="t" r="r" b="b"/>
            <a:pathLst>
              <a:path w="297252" h="1018903">
                <a:moveTo>
                  <a:pt x="0" y="0"/>
                </a:moveTo>
                <a:lnTo>
                  <a:pt x="297252" y="509452"/>
                </a:lnTo>
                <a:lnTo>
                  <a:pt x="0" y="1018903"/>
                </a:lnTo>
              </a:path>
            </a:pathLst>
          </a:custGeom>
          <a:ln w="12700">
            <a:solidFill>
              <a:schemeClr val="tx2"/>
            </a:solidFill>
            <a:headEnd type="none"/>
            <a:tailEnd type="none"/>
          </a:ln>
        </p:spPr>
        <p:style>
          <a:lnRef idx="1">
            <a:schemeClr val="accent4"/>
          </a:lnRef>
          <a:fillRef idx="0">
            <a:schemeClr val="accent4"/>
          </a:fillRef>
          <a:effectRef idx="0">
            <a:schemeClr val="accent4"/>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0" name="Rectangle 79">
            <a:extLst>
              <a:ext uri="{FF2B5EF4-FFF2-40B4-BE49-F238E27FC236}">
                <a16:creationId xmlns:a16="http://schemas.microsoft.com/office/drawing/2014/main" id="{6C1DA2B4-1C0E-4041-B2C8-AE1DBE888000}"/>
              </a:ext>
            </a:extLst>
          </p:cNvPr>
          <p:cNvSpPr/>
          <p:nvPr/>
        </p:nvSpPr>
        <p:spPr bwMode="auto">
          <a:xfrm>
            <a:off x="9571685" y="3749348"/>
            <a:ext cx="653238" cy="45899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50%</a:t>
            </a:r>
          </a:p>
        </p:txBody>
      </p:sp>
      <p:sp>
        <p:nvSpPr>
          <p:cNvPr id="81" name="Rectangle 80">
            <a:extLst>
              <a:ext uri="{FF2B5EF4-FFF2-40B4-BE49-F238E27FC236}">
                <a16:creationId xmlns:a16="http://schemas.microsoft.com/office/drawing/2014/main" id="{5843B82D-D9A4-4766-8C2A-684A866EB0F0}"/>
              </a:ext>
            </a:extLst>
          </p:cNvPr>
          <p:cNvSpPr/>
          <p:nvPr/>
        </p:nvSpPr>
        <p:spPr bwMode="auto">
          <a:xfrm>
            <a:off x="11310201" y="2353818"/>
            <a:ext cx="653238" cy="45899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30%</a:t>
            </a:r>
          </a:p>
        </p:txBody>
      </p:sp>
      <p:sp>
        <p:nvSpPr>
          <p:cNvPr id="90" name="Rectangle 89">
            <a:extLst>
              <a:ext uri="{FF2B5EF4-FFF2-40B4-BE49-F238E27FC236}">
                <a16:creationId xmlns:a16="http://schemas.microsoft.com/office/drawing/2014/main" id="{9E12CE79-1D28-42FF-A8D2-F17C5397AD4B}"/>
              </a:ext>
            </a:extLst>
          </p:cNvPr>
          <p:cNvSpPr/>
          <p:nvPr/>
        </p:nvSpPr>
        <p:spPr bwMode="auto">
          <a:xfrm>
            <a:off x="9571685" y="3749348"/>
            <a:ext cx="653238" cy="45899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70%</a:t>
            </a:r>
          </a:p>
        </p:txBody>
      </p:sp>
      <p:sp>
        <p:nvSpPr>
          <p:cNvPr id="91" name="Rectangle 90">
            <a:extLst>
              <a:ext uri="{FF2B5EF4-FFF2-40B4-BE49-F238E27FC236}">
                <a16:creationId xmlns:a16="http://schemas.microsoft.com/office/drawing/2014/main" id="{2C0B2D7F-DABA-4CF5-986F-41239206EBA7}"/>
              </a:ext>
            </a:extLst>
          </p:cNvPr>
          <p:cNvSpPr/>
          <p:nvPr/>
        </p:nvSpPr>
        <p:spPr bwMode="auto">
          <a:xfrm>
            <a:off x="9571685" y="3749348"/>
            <a:ext cx="653238" cy="45899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30%</a:t>
            </a:r>
          </a:p>
        </p:txBody>
      </p:sp>
      <p:sp>
        <p:nvSpPr>
          <p:cNvPr id="123" name="Rectangle 122">
            <a:extLst>
              <a:ext uri="{FF2B5EF4-FFF2-40B4-BE49-F238E27FC236}">
                <a16:creationId xmlns:a16="http://schemas.microsoft.com/office/drawing/2014/main" id="{C138F34D-E681-4EC2-A776-620ACB5B2ADA}"/>
              </a:ext>
            </a:extLst>
          </p:cNvPr>
          <p:cNvSpPr/>
          <p:nvPr/>
        </p:nvSpPr>
        <p:spPr bwMode="auto">
          <a:xfrm>
            <a:off x="9571685" y="3749348"/>
            <a:ext cx="653238" cy="45899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45%</a:t>
            </a:r>
          </a:p>
        </p:txBody>
      </p:sp>
      <p:sp>
        <p:nvSpPr>
          <p:cNvPr id="137" name="Rectangle 136">
            <a:extLst>
              <a:ext uri="{FF2B5EF4-FFF2-40B4-BE49-F238E27FC236}">
                <a16:creationId xmlns:a16="http://schemas.microsoft.com/office/drawing/2014/main" id="{C2BBE4FC-909C-4345-B6B7-CD98E0800549}"/>
              </a:ext>
            </a:extLst>
          </p:cNvPr>
          <p:cNvSpPr/>
          <p:nvPr/>
        </p:nvSpPr>
        <p:spPr bwMode="auto">
          <a:xfrm>
            <a:off x="9571685" y="3749348"/>
            <a:ext cx="653238" cy="45899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50%</a:t>
            </a:r>
          </a:p>
        </p:txBody>
      </p:sp>
      <p:sp>
        <p:nvSpPr>
          <p:cNvPr id="138" name="Rectangle 137">
            <a:extLst>
              <a:ext uri="{FF2B5EF4-FFF2-40B4-BE49-F238E27FC236}">
                <a16:creationId xmlns:a16="http://schemas.microsoft.com/office/drawing/2014/main" id="{E5DC31E9-1B38-490E-97B1-396F5BC8BD37}"/>
              </a:ext>
            </a:extLst>
          </p:cNvPr>
          <p:cNvSpPr/>
          <p:nvPr/>
        </p:nvSpPr>
        <p:spPr bwMode="auto">
          <a:xfrm>
            <a:off x="9571685" y="3749348"/>
            <a:ext cx="653238" cy="45899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65%</a:t>
            </a:r>
          </a:p>
        </p:txBody>
      </p:sp>
      <p:sp>
        <p:nvSpPr>
          <p:cNvPr id="139" name="Rectangle 138">
            <a:extLst>
              <a:ext uri="{FF2B5EF4-FFF2-40B4-BE49-F238E27FC236}">
                <a16:creationId xmlns:a16="http://schemas.microsoft.com/office/drawing/2014/main" id="{38AE8513-E5E7-4164-8B0A-DCBE47A37897}"/>
              </a:ext>
            </a:extLst>
          </p:cNvPr>
          <p:cNvSpPr/>
          <p:nvPr/>
        </p:nvSpPr>
        <p:spPr bwMode="auto">
          <a:xfrm>
            <a:off x="9571685" y="3749348"/>
            <a:ext cx="653238" cy="45899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95%</a:t>
            </a:r>
          </a:p>
        </p:txBody>
      </p:sp>
      <p:sp>
        <p:nvSpPr>
          <p:cNvPr id="140" name="Rectangle 139">
            <a:extLst>
              <a:ext uri="{FF2B5EF4-FFF2-40B4-BE49-F238E27FC236}">
                <a16:creationId xmlns:a16="http://schemas.microsoft.com/office/drawing/2014/main" id="{B6105E7D-98D4-444D-AAC0-1B90A43BA286}"/>
              </a:ext>
            </a:extLst>
          </p:cNvPr>
          <p:cNvSpPr/>
          <p:nvPr/>
        </p:nvSpPr>
        <p:spPr bwMode="auto">
          <a:xfrm>
            <a:off x="9571685" y="3749348"/>
            <a:ext cx="653238" cy="45899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35%</a:t>
            </a:r>
          </a:p>
        </p:txBody>
      </p:sp>
      <p:sp>
        <p:nvSpPr>
          <p:cNvPr id="141" name="Rectangle 140">
            <a:extLst>
              <a:ext uri="{FF2B5EF4-FFF2-40B4-BE49-F238E27FC236}">
                <a16:creationId xmlns:a16="http://schemas.microsoft.com/office/drawing/2014/main" id="{35207BB3-4EC0-47BD-9F49-6F6AC0CE2C82}"/>
              </a:ext>
            </a:extLst>
          </p:cNvPr>
          <p:cNvSpPr/>
          <p:nvPr/>
        </p:nvSpPr>
        <p:spPr bwMode="auto">
          <a:xfrm>
            <a:off x="9571685" y="3749348"/>
            <a:ext cx="653238" cy="45899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10%</a:t>
            </a:r>
          </a:p>
        </p:txBody>
      </p:sp>
      <p:sp>
        <p:nvSpPr>
          <p:cNvPr id="142" name="Rectangle 141">
            <a:extLst>
              <a:ext uri="{FF2B5EF4-FFF2-40B4-BE49-F238E27FC236}">
                <a16:creationId xmlns:a16="http://schemas.microsoft.com/office/drawing/2014/main" id="{A5FBACE0-802F-4F71-94F2-248DEFE1A4CA}"/>
              </a:ext>
            </a:extLst>
          </p:cNvPr>
          <p:cNvSpPr/>
          <p:nvPr/>
        </p:nvSpPr>
        <p:spPr bwMode="auto">
          <a:xfrm>
            <a:off x="9571685" y="3749348"/>
            <a:ext cx="653238" cy="45899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75%</a:t>
            </a:r>
          </a:p>
        </p:txBody>
      </p:sp>
      <p:sp>
        <p:nvSpPr>
          <p:cNvPr id="143" name="Rectangle 142">
            <a:extLst>
              <a:ext uri="{FF2B5EF4-FFF2-40B4-BE49-F238E27FC236}">
                <a16:creationId xmlns:a16="http://schemas.microsoft.com/office/drawing/2014/main" id="{2EE1EEEC-9147-48AC-AA51-F7D7C757720A}"/>
              </a:ext>
            </a:extLst>
          </p:cNvPr>
          <p:cNvSpPr/>
          <p:nvPr/>
        </p:nvSpPr>
        <p:spPr bwMode="auto">
          <a:xfrm>
            <a:off x="9571685" y="3749348"/>
            <a:ext cx="653238" cy="45899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20%</a:t>
            </a:r>
          </a:p>
        </p:txBody>
      </p:sp>
      <p:sp>
        <p:nvSpPr>
          <p:cNvPr id="144" name="Rectangle 143">
            <a:extLst>
              <a:ext uri="{FF2B5EF4-FFF2-40B4-BE49-F238E27FC236}">
                <a16:creationId xmlns:a16="http://schemas.microsoft.com/office/drawing/2014/main" id="{715BD311-5C47-4D16-84A4-CDE3875B2E28}"/>
              </a:ext>
            </a:extLst>
          </p:cNvPr>
          <p:cNvSpPr/>
          <p:nvPr/>
        </p:nvSpPr>
        <p:spPr bwMode="auto">
          <a:xfrm>
            <a:off x="9571685" y="3749348"/>
            <a:ext cx="653238" cy="45899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70%</a:t>
            </a:r>
          </a:p>
        </p:txBody>
      </p:sp>
      <p:sp>
        <p:nvSpPr>
          <p:cNvPr id="145" name="Rectangle 144">
            <a:extLst>
              <a:ext uri="{FF2B5EF4-FFF2-40B4-BE49-F238E27FC236}">
                <a16:creationId xmlns:a16="http://schemas.microsoft.com/office/drawing/2014/main" id="{5FCC3BB9-011E-43E2-8A6D-CF0B434AEC47}"/>
              </a:ext>
            </a:extLst>
          </p:cNvPr>
          <p:cNvSpPr/>
          <p:nvPr/>
        </p:nvSpPr>
        <p:spPr bwMode="auto">
          <a:xfrm>
            <a:off x="9571685" y="3749348"/>
            <a:ext cx="653238" cy="45899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30%</a:t>
            </a:r>
          </a:p>
        </p:txBody>
      </p:sp>
      <p:sp>
        <p:nvSpPr>
          <p:cNvPr id="146" name="Rectangle 145">
            <a:extLst>
              <a:ext uri="{FF2B5EF4-FFF2-40B4-BE49-F238E27FC236}">
                <a16:creationId xmlns:a16="http://schemas.microsoft.com/office/drawing/2014/main" id="{2E0AC568-B569-4102-91A1-BD4739EF7142}"/>
              </a:ext>
            </a:extLst>
          </p:cNvPr>
          <p:cNvSpPr/>
          <p:nvPr/>
        </p:nvSpPr>
        <p:spPr bwMode="auto">
          <a:xfrm>
            <a:off x="9571685" y="3749348"/>
            <a:ext cx="653238" cy="45899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15%</a:t>
            </a:r>
          </a:p>
        </p:txBody>
      </p:sp>
      <p:grpSp>
        <p:nvGrpSpPr>
          <p:cNvPr id="26" name="Group 25">
            <a:extLst>
              <a:ext uri="{FF2B5EF4-FFF2-40B4-BE49-F238E27FC236}">
                <a16:creationId xmlns:a16="http://schemas.microsoft.com/office/drawing/2014/main" id="{630C095D-36FC-4EBB-8DEE-D3469ACDD9BD}"/>
              </a:ext>
            </a:extLst>
          </p:cNvPr>
          <p:cNvGrpSpPr/>
          <p:nvPr/>
        </p:nvGrpSpPr>
        <p:grpSpPr>
          <a:xfrm>
            <a:off x="588264" y="5680406"/>
            <a:ext cx="8661068" cy="663526"/>
            <a:chOff x="837632" y="5844616"/>
            <a:chExt cx="9792001" cy="663526"/>
          </a:xfrm>
        </p:grpSpPr>
        <p:cxnSp>
          <p:nvCxnSpPr>
            <p:cNvPr id="27" name="Connector: Elbow 26">
              <a:extLst>
                <a:ext uri="{FF2B5EF4-FFF2-40B4-BE49-F238E27FC236}">
                  <a16:creationId xmlns:a16="http://schemas.microsoft.com/office/drawing/2014/main" id="{D6DBBF17-7678-4E03-A750-D716BF7D3406}"/>
                </a:ext>
              </a:extLst>
            </p:cNvPr>
            <p:cNvCxnSpPr>
              <a:cxnSpLocks/>
            </p:cNvCxnSpPr>
            <p:nvPr/>
          </p:nvCxnSpPr>
          <p:spPr>
            <a:xfrm rot="5400000">
              <a:off x="5727283" y="954965"/>
              <a:ext cx="12700" cy="9792001"/>
            </a:xfrm>
            <a:prstGeom prst="bentConnector3">
              <a:avLst>
                <a:gd name="adj1" fmla="val 2170835"/>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29C9708C-5222-4249-BB52-52E83A8D83AC}"/>
                </a:ext>
              </a:extLst>
            </p:cNvPr>
            <p:cNvSpPr/>
            <p:nvPr/>
          </p:nvSpPr>
          <p:spPr bwMode="auto">
            <a:xfrm>
              <a:off x="5160653" y="6221910"/>
              <a:ext cx="1145960" cy="2862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UI Semibold" panose="020B0702040204020203" pitchFamily="34" charset="0"/>
                  <a:ea typeface="Segoe UI" pitchFamily="34" charset="0"/>
                  <a:cs typeface="Segoe UI Semibold" panose="020B0702040204020203" pitchFamily="34" charset="0"/>
                </a:rPr>
                <a:t>Iterate</a:t>
              </a:r>
            </a:p>
          </p:txBody>
        </p:sp>
      </p:grpSp>
      <p:sp>
        <p:nvSpPr>
          <p:cNvPr id="98" name="Isosceles Triangle 97">
            <a:extLst>
              <a:ext uri="{FF2B5EF4-FFF2-40B4-BE49-F238E27FC236}">
                <a16:creationId xmlns:a16="http://schemas.microsoft.com/office/drawing/2014/main" id="{FE4ADEB3-BA1A-4527-97B6-E7A5905F8282}"/>
              </a:ext>
            </a:extLst>
          </p:cNvPr>
          <p:cNvSpPr/>
          <p:nvPr/>
        </p:nvSpPr>
        <p:spPr bwMode="auto">
          <a:xfrm>
            <a:off x="6293870" y="4119222"/>
            <a:ext cx="137160" cy="91440"/>
          </a:xfrm>
          <a:prstGeom prst="triangl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1" name="Isosceles Triangle 110">
            <a:extLst>
              <a:ext uri="{FF2B5EF4-FFF2-40B4-BE49-F238E27FC236}">
                <a16:creationId xmlns:a16="http://schemas.microsoft.com/office/drawing/2014/main" id="{DC995B4C-717D-4215-9C84-59A63A08436E}"/>
              </a:ext>
            </a:extLst>
          </p:cNvPr>
          <p:cNvSpPr/>
          <p:nvPr/>
        </p:nvSpPr>
        <p:spPr bwMode="auto">
          <a:xfrm>
            <a:off x="6460577" y="3779967"/>
            <a:ext cx="137160" cy="91440"/>
          </a:xfrm>
          <a:prstGeom prst="triangl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4" name="Isosceles Triangle 123">
            <a:extLst>
              <a:ext uri="{FF2B5EF4-FFF2-40B4-BE49-F238E27FC236}">
                <a16:creationId xmlns:a16="http://schemas.microsoft.com/office/drawing/2014/main" id="{D97260E6-C543-4A04-8701-4A7AD6348720}"/>
              </a:ext>
            </a:extLst>
          </p:cNvPr>
          <p:cNvSpPr/>
          <p:nvPr/>
        </p:nvSpPr>
        <p:spPr bwMode="auto">
          <a:xfrm>
            <a:off x="6944117" y="3101457"/>
            <a:ext cx="137160" cy="91440"/>
          </a:xfrm>
          <a:prstGeom prst="triangl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5" name="Isosceles Triangle 124">
            <a:extLst>
              <a:ext uri="{FF2B5EF4-FFF2-40B4-BE49-F238E27FC236}">
                <a16:creationId xmlns:a16="http://schemas.microsoft.com/office/drawing/2014/main" id="{084B5AF6-26A2-4842-A41A-6E0C87018759}"/>
              </a:ext>
            </a:extLst>
          </p:cNvPr>
          <p:cNvSpPr/>
          <p:nvPr/>
        </p:nvSpPr>
        <p:spPr bwMode="auto">
          <a:xfrm>
            <a:off x="7103941" y="3440712"/>
            <a:ext cx="137160" cy="91440"/>
          </a:xfrm>
          <a:prstGeom prst="triangl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4" name="Rectangle 163">
            <a:extLst>
              <a:ext uri="{FF2B5EF4-FFF2-40B4-BE49-F238E27FC236}">
                <a16:creationId xmlns:a16="http://schemas.microsoft.com/office/drawing/2014/main" id="{7ADB0596-0969-46D3-8F50-F5A45D799A8E}"/>
              </a:ext>
            </a:extLst>
          </p:cNvPr>
          <p:cNvSpPr/>
          <p:nvPr/>
        </p:nvSpPr>
        <p:spPr bwMode="auto">
          <a:xfrm>
            <a:off x="736222" y="4231007"/>
            <a:ext cx="1859572" cy="29546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54864" rIns="91440" bIns="54864"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Segoe UI Semibold"/>
              <a:ea typeface="Segoe UI" pitchFamily="34" charset="0"/>
              <a:cs typeface="Segoe UI Semibold" panose="020B0702040204020203" pitchFamily="34" charset="0"/>
            </a:endParaRPr>
          </a:p>
        </p:txBody>
      </p:sp>
      <p:sp>
        <p:nvSpPr>
          <p:cNvPr id="171" name="Rectangle 170">
            <a:extLst>
              <a:ext uri="{FF2B5EF4-FFF2-40B4-BE49-F238E27FC236}">
                <a16:creationId xmlns:a16="http://schemas.microsoft.com/office/drawing/2014/main" id="{FA033DC2-8489-4D03-B39C-76377D071DF5}"/>
              </a:ext>
            </a:extLst>
          </p:cNvPr>
          <p:cNvSpPr/>
          <p:nvPr/>
        </p:nvSpPr>
        <p:spPr bwMode="auto">
          <a:xfrm>
            <a:off x="736222" y="3181181"/>
            <a:ext cx="1859572" cy="29546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54864" rIns="91440" bIns="54864"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Segoe UI Semibold"/>
              <a:ea typeface="Segoe UI" pitchFamily="34" charset="0"/>
              <a:cs typeface="Segoe UI Semibold" panose="020B0702040204020203" pitchFamily="34" charset="0"/>
            </a:endParaRPr>
          </a:p>
        </p:txBody>
      </p:sp>
      <p:sp>
        <p:nvSpPr>
          <p:cNvPr id="173" name="Rectangle 172">
            <a:extLst>
              <a:ext uri="{FF2B5EF4-FFF2-40B4-BE49-F238E27FC236}">
                <a16:creationId xmlns:a16="http://schemas.microsoft.com/office/drawing/2014/main" id="{7465687A-7138-457A-AD69-9EA44E77B92B}"/>
              </a:ext>
            </a:extLst>
          </p:cNvPr>
          <p:cNvSpPr/>
          <p:nvPr/>
        </p:nvSpPr>
        <p:spPr bwMode="auto">
          <a:xfrm>
            <a:off x="736222" y="2831239"/>
            <a:ext cx="1859572" cy="29546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54864" rIns="91440" bIns="54864"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Segoe UI Semibold"/>
              <a:ea typeface="Segoe UI" pitchFamily="34" charset="0"/>
              <a:cs typeface="Segoe UI Semibold" panose="020B0702040204020203" pitchFamily="34" charset="0"/>
            </a:endParaRPr>
          </a:p>
        </p:txBody>
      </p:sp>
      <p:sp>
        <p:nvSpPr>
          <p:cNvPr id="174" name="Rectangle 173">
            <a:extLst>
              <a:ext uri="{FF2B5EF4-FFF2-40B4-BE49-F238E27FC236}">
                <a16:creationId xmlns:a16="http://schemas.microsoft.com/office/drawing/2014/main" id="{3ECF9070-C95C-4AEE-9B8E-522305BBBDAB}"/>
              </a:ext>
            </a:extLst>
          </p:cNvPr>
          <p:cNvSpPr/>
          <p:nvPr/>
        </p:nvSpPr>
        <p:spPr bwMode="auto">
          <a:xfrm>
            <a:off x="736222" y="3531123"/>
            <a:ext cx="1859572" cy="29546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54864" rIns="91440" bIns="54864"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Segoe UI Semibold"/>
              <a:ea typeface="Segoe UI" pitchFamily="34" charset="0"/>
              <a:cs typeface="Segoe UI Semibold" panose="020B0702040204020203" pitchFamily="34" charset="0"/>
            </a:endParaRPr>
          </a:p>
        </p:txBody>
      </p:sp>
      <p:sp>
        <p:nvSpPr>
          <p:cNvPr id="175" name="Rectangle 174">
            <a:extLst>
              <a:ext uri="{FF2B5EF4-FFF2-40B4-BE49-F238E27FC236}">
                <a16:creationId xmlns:a16="http://schemas.microsoft.com/office/drawing/2014/main" id="{AEFA5C18-DBD6-420E-8D38-357F8C70808D}"/>
              </a:ext>
            </a:extLst>
          </p:cNvPr>
          <p:cNvSpPr/>
          <p:nvPr/>
        </p:nvSpPr>
        <p:spPr bwMode="auto">
          <a:xfrm>
            <a:off x="736222" y="3881065"/>
            <a:ext cx="1859572" cy="29546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54864" rIns="91440" bIns="54864"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Segoe UI Semibold"/>
              <a:ea typeface="Segoe UI" pitchFamily="34" charset="0"/>
              <a:cs typeface="Segoe UI Semibold" panose="020B0702040204020203" pitchFamily="34" charset="0"/>
            </a:endParaRPr>
          </a:p>
        </p:txBody>
      </p:sp>
      <p:sp>
        <p:nvSpPr>
          <p:cNvPr id="120" name="Isosceles Triangle 119">
            <a:extLst>
              <a:ext uri="{FF2B5EF4-FFF2-40B4-BE49-F238E27FC236}">
                <a16:creationId xmlns:a16="http://schemas.microsoft.com/office/drawing/2014/main" id="{064EFD16-9865-43CE-AAC0-7320880D3E2A}"/>
              </a:ext>
            </a:extLst>
          </p:cNvPr>
          <p:cNvSpPr/>
          <p:nvPr/>
        </p:nvSpPr>
        <p:spPr bwMode="auto">
          <a:xfrm>
            <a:off x="6779933" y="4458475"/>
            <a:ext cx="137160" cy="91440"/>
          </a:xfrm>
          <a:prstGeom prst="triangl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4" name="Title 2">
            <a:extLst>
              <a:ext uri="{FF2B5EF4-FFF2-40B4-BE49-F238E27FC236}">
                <a16:creationId xmlns:a16="http://schemas.microsoft.com/office/drawing/2014/main" id="{339B2FDB-D916-4CFB-88D9-3ED899EB3A28}"/>
              </a:ext>
            </a:extLst>
          </p:cNvPr>
          <p:cNvSpPr>
            <a:spLocks noGrp="1"/>
          </p:cNvSpPr>
          <p:nvPr>
            <p:ph type="title"/>
          </p:nvPr>
        </p:nvSpPr>
        <p:spPr>
          <a:xfrm>
            <a:off x="735754" y="339959"/>
            <a:ext cx="11128895" cy="1107996"/>
          </a:xfrm>
        </p:spPr>
        <p:txBody>
          <a:bodyPr>
            <a:noAutofit/>
          </a:bodyPr>
          <a:lstStyle/>
          <a:p>
            <a:r>
              <a:rPr lang="en-US">
                <a:latin typeface="Segoe UI Light" panose="020B0502040204020203" pitchFamily="34" charset="0"/>
                <a:cs typeface="Segoe UI Light" panose="020B0502040204020203" pitchFamily="34" charset="0"/>
              </a:rPr>
              <a:t>Model Creation Is Typically Time-Consuming</a:t>
            </a:r>
          </a:p>
        </p:txBody>
      </p:sp>
    </p:spTree>
    <p:custDataLst>
      <p:tags r:id="rId1"/>
    </p:custDataLst>
    <p:extLst>
      <p:ext uri="{BB962C8B-B14F-4D97-AF65-F5344CB8AC3E}">
        <p14:creationId xmlns:p14="http://schemas.microsoft.com/office/powerpoint/2010/main" val="30605020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afterEffect">
                                  <p:stCondLst>
                                    <p:cond delay="0"/>
                                  </p:stCondLst>
                                  <p:childTnLst>
                                    <p:animMotion origin="layout" path="M 1.04167E-6 -2.59259E-6 L 0.14284 -0.10347 " pathEditMode="relative" rAng="0" ptsTypes="AA">
                                      <p:cBhvr>
                                        <p:cTn id="6" dur="150" fill="hold"/>
                                        <p:tgtEl>
                                          <p:spTgt spid="80"/>
                                        </p:tgtEl>
                                        <p:attrNameLst>
                                          <p:attrName>ppt_x</p:attrName>
                                          <p:attrName>ppt_y</p:attrName>
                                        </p:attrNameLst>
                                      </p:cBhvr>
                                      <p:rCtr x="7135" y="-5185"/>
                                    </p:animMotion>
                                  </p:childTnLst>
                                </p:cTn>
                              </p:par>
                              <p:par>
                                <p:cTn id="7" presetID="12" presetClass="entr" presetSubtype="8" fill="hold" grpId="1" nodeType="withEffect">
                                  <p:stCondLst>
                                    <p:cond delay="100"/>
                                  </p:stCondLst>
                                  <p:childTnLst>
                                    <p:set>
                                      <p:cBhvr>
                                        <p:cTn id="8" dur="1" fill="hold">
                                          <p:stCondLst>
                                            <p:cond delay="0"/>
                                          </p:stCondLst>
                                        </p:cTn>
                                        <p:tgtEl>
                                          <p:spTgt spid="90"/>
                                        </p:tgtEl>
                                        <p:attrNameLst>
                                          <p:attrName>style.visibility</p:attrName>
                                        </p:attrNameLst>
                                      </p:cBhvr>
                                      <p:to>
                                        <p:strVal val="visible"/>
                                      </p:to>
                                    </p:set>
                                    <p:anim calcmode="lin" valueType="num">
                                      <p:cBhvr additive="base">
                                        <p:cTn id="9" dur="80"/>
                                        <p:tgtEl>
                                          <p:spTgt spid="90"/>
                                        </p:tgtEl>
                                        <p:attrNameLst>
                                          <p:attrName>ppt_x</p:attrName>
                                        </p:attrNameLst>
                                      </p:cBhvr>
                                      <p:tavLst>
                                        <p:tav tm="0">
                                          <p:val>
                                            <p:strVal val="#ppt_x-#ppt_w*1.125000"/>
                                          </p:val>
                                        </p:tav>
                                        <p:tav tm="100000">
                                          <p:val>
                                            <p:strVal val="#ppt_x"/>
                                          </p:val>
                                        </p:tav>
                                      </p:tavLst>
                                    </p:anim>
                                    <p:animEffect transition="in" filter="wipe(right)">
                                      <p:cBhvr>
                                        <p:cTn id="10" dur="80"/>
                                        <p:tgtEl>
                                          <p:spTgt spid="90"/>
                                        </p:tgtEl>
                                      </p:cBhvr>
                                    </p:animEffect>
                                  </p:childTnLst>
                                </p:cTn>
                              </p:par>
                              <p:par>
                                <p:cTn id="11" presetID="10" presetClass="exit" presetSubtype="0" fill="hold" grpId="1" nodeType="withEffect">
                                  <p:stCondLst>
                                    <p:cond delay="100"/>
                                  </p:stCondLst>
                                  <p:childTnLst>
                                    <p:animEffect transition="out" filter="fade">
                                      <p:cBhvr>
                                        <p:cTn id="12" dur="150"/>
                                        <p:tgtEl>
                                          <p:spTgt spid="136"/>
                                        </p:tgtEl>
                                      </p:cBhvr>
                                    </p:animEffect>
                                    <p:set>
                                      <p:cBhvr>
                                        <p:cTn id="13" dur="1" fill="hold">
                                          <p:stCondLst>
                                            <p:cond delay="149"/>
                                          </p:stCondLst>
                                        </p:cTn>
                                        <p:tgtEl>
                                          <p:spTgt spid="136"/>
                                        </p:tgtEl>
                                        <p:attrNameLst>
                                          <p:attrName>style.visibility</p:attrName>
                                        </p:attrNameLst>
                                      </p:cBhvr>
                                      <p:to>
                                        <p:strVal val="hidden"/>
                                      </p:to>
                                    </p:set>
                                  </p:childTnLst>
                                </p:cTn>
                              </p:par>
                              <p:par>
                                <p:cTn id="14" presetID="10" presetClass="entr" presetSubtype="0" fill="hold" grpId="0" nodeType="withEffect">
                                  <p:stCondLst>
                                    <p:cond delay="100"/>
                                  </p:stCondLst>
                                  <p:childTnLst>
                                    <p:set>
                                      <p:cBhvr>
                                        <p:cTn id="15" dur="1" fill="hold">
                                          <p:stCondLst>
                                            <p:cond delay="0"/>
                                          </p:stCondLst>
                                        </p:cTn>
                                        <p:tgtEl>
                                          <p:spTgt spid="147"/>
                                        </p:tgtEl>
                                        <p:attrNameLst>
                                          <p:attrName>style.visibility</p:attrName>
                                        </p:attrNameLst>
                                      </p:cBhvr>
                                      <p:to>
                                        <p:strVal val="visible"/>
                                      </p:to>
                                    </p:set>
                                    <p:animEffect transition="in" filter="fade">
                                      <p:cBhvr>
                                        <p:cTn id="16" dur="150"/>
                                        <p:tgtEl>
                                          <p:spTgt spid="147"/>
                                        </p:tgtEl>
                                      </p:cBhvr>
                                    </p:animEffect>
                                  </p:childTnLst>
                                </p:cTn>
                              </p:par>
                              <p:par>
                                <p:cTn id="17" presetID="42" presetClass="path" presetSubtype="0" accel="50000" decel="50000" fill="hold" grpId="0" nodeType="withEffect">
                                  <p:stCondLst>
                                    <p:cond delay="100"/>
                                  </p:stCondLst>
                                  <p:childTnLst>
                                    <p:animMotion origin="layout" path="M 1.04167E-6 -2.59259E-6 L 0.14284 -2.59259E-6 " pathEditMode="relative" rAng="0" ptsTypes="AA">
                                      <p:cBhvr>
                                        <p:cTn id="18" dur="150" fill="hold"/>
                                        <p:tgtEl>
                                          <p:spTgt spid="90"/>
                                        </p:tgtEl>
                                        <p:attrNameLst>
                                          <p:attrName>ppt_x</p:attrName>
                                          <p:attrName>ppt_y</p:attrName>
                                        </p:attrNameLst>
                                      </p:cBhvr>
                                      <p:rCtr x="7135" y="0"/>
                                    </p:animMotion>
                                  </p:childTnLst>
                                </p:cTn>
                              </p:par>
                              <p:par>
                                <p:cTn id="19" presetID="22" presetClass="entr" presetSubtype="1" fill="hold" grpId="0" nodeType="withEffect">
                                  <p:stCondLst>
                                    <p:cond delay="100"/>
                                  </p:stCondLst>
                                  <p:childTnLst>
                                    <p:set>
                                      <p:cBhvr>
                                        <p:cTn id="20" dur="1" fill="hold">
                                          <p:stCondLst>
                                            <p:cond delay="0"/>
                                          </p:stCondLst>
                                        </p:cTn>
                                        <p:tgtEl>
                                          <p:spTgt spid="175"/>
                                        </p:tgtEl>
                                        <p:attrNameLst>
                                          <p:attrName>style.visibility</p:attrName>
                                        </p:attrNameLst>
                                      </p:cBhvr>
                                      <p:to>
                                        <p:strVal val="visible"/>
                                      </p:to>
                                    </p:set>
                                    <p:animEffect transition="in" filter="wipe(up)">
                                      <p:cBhvr>
                                        <p:cTn id="21" dur="150"/>
                                        <p:tgtEl>
                                          <p:spTgt spid="175"/>
                                        </p:tgtEl>
                                      </p:cBhvr>
                                    </p:animEffect>
                                  </p:childTnLst>
                                </p:cTn>
                              </p:par>
                              <p:par>
                                <p:cTn id="22" presetID="22" presetClass="entr" presetSubtype="1" fill="hold" grpId="0" nodeType="withEffect">
                                  <p:stCondLst>
                                    <p:cond delay="100"/>
                                  </p:stCondLst>
                                  <p:childTnLst>
                                    <p:set>
                                      <p:cBhvr>
                                        <p:cTn id="23" dur="1" fill="hold">
                                          <p:stCondLst>
                                            <p:cond delay="0"/>
                                          </p:stCondLst>
                                        </p:cTn>
                                        <p:tgtEl>
                                          <p:spTgt spid="164"/>
                                        </p:tgtEl>
                                        <p:attrNameLst>
                                          <p:attrName>style.visibility</p:attrName>
                                        </p:attrNameLst>
                                      </p:cBhvr>
                                      <p:to>
                                        <p:strVal val="visible"/>
                                      </p:to>
                                    </p:set>
                                    <p:animEffect transition="in" filter="wipe(up)">
                                      <p:cBhvr>
                                        <p:cTn id="24" dur="150"/>
                                        <p:tgtEl>
                                          <p:spTgt spid="164"/>
                                        </p:tgtEl>
                                      </p:cBhvr>
                                    </p:animEffect>
                                  </p:childTnLst>
                                </p:cTn>
                              </p:par>
                              <p:par>
                                <p:cTn id="25" presetID="22" presetClass="exit" presetSubtype="1" fill="hold" grpId="0" nodeType="withEffect">
                                  <p:stCondLst>
                                    <p:cond delay="100"/>
                                  </p:stCondLst>
                                  <p:childTnLst>
                                    <p:animEffect transition="out" filter="wipe(up)">
                                      <p:cBhvr>
                                        <p:cTn id="26" dur="150"/>
                                        <p:tgtEl>
                                          <p:spTgt spid="173"/>
                                        </p:tgtEl>
                                      </p:cBhvr>
                                    </p:animEffect>
                                    <p:set>
                                      <p:cBhvr>
                                        <p:cTn id="27" dur="1" fill="hold">
                                          <p:stCondLst>
                                            <p:cond delay="149"/>
                                          </p:stCondLst>
                                        </p:cTn>
                                        <p:tgtEl>
                                          <p:spTgt spid="173"/>
                                        </p:tgtEl>
                                        <p:attrNameLst>
                                          <p:attrName>style.visibility</p:attrName>
                                        </p:attrNameLst>
                                      </p:cBhvr>
                                      <p:to>
                                        <p:strVal val="hidden"/>
                                      </p:to>
                                    </p:set>
                                  </p:childTnLst>
                                </p:cTn>
                              </p:par>
                              <p:par>
                                <p:cTn id="28" presetID="12" presetClass="entr" presetSubtype="8" fill="hold" grpId="1" nodeType="withEffect">
                                  <p:stCondLst>
                                    <p:cond delay="200"/>
                                  </p:stCondLst>
                                  <p:childTnLst>
                                    <p:set>
                                      <p:cBhvr>
                                        <p:cTn id="29" dur="1" fill="hold">
                                          <p:stCondLst>
                                            <p:cond delay="0"/>
                                          </p:stCondLst>
                                        </p:cTn>
                                        <p:tgtEl>
                                          <p:spTgt spid="123"/>
                                        </p:tgtEl>
                                        <p:attrNameLst>
                                          <p:attrName>style.visibility</p:attrName>
                                        </p:attrNameLst>
                                      </p:cBhvr>
                                      <p:to>
                                        <p:strVal val="visible"/>
                                      </p:to>
                                    </p:set>
                                    <p:anim calcmode="lin" valueType="num">
                                      <p:cBhvr additive="base">
                                        <p:cTn id="30" dur="80"/>
                                        <p:tgtEl>
                                          <p:spTgt spid="123"/>
                                        </p:tgtEl>
                                        <p:attrNameLst>
                                          <p:attrName>ppt_x</p:attrName>
                                        </p:attrNameLst>
                                      </p:cBhvr>
                                      <p:tavLst>
                                        <p:tav tm="0">
                                          <p:val>
                                            <p:strVal val="#ppt_x-#ppt_w*1.125000"/>
                                          </p:val>
                                        </p:tav>
                                        <p:tav tm="100000">
                                          <p:val>
                                            <p:strVal val="#ppt_x"/>
                                          </p:val>
                                        </p:tav>
                                      </p:tavLst>
                                    </p:anim>
                                    <p:animEffect transition="in" filter="wipe(right)">
                                      <p:cBhvr>
                                        <p:cTn id="31" dur="80"/>
                                        <p:tgtEl>
                                          <p:spTgt spid="123"/>
                                        </p:tgtEl>
                                      </p:cBhvr>
                                    </p:animEffect>
                                  </p:childTnLst>
                                </p:cTn>
                              </p:par>
                              <p:par>
                                <p:cTn id="32" presetID="10" presetClass="exit" presetSubtype="0" fill="hold" grpId="5" nodeType="withEffect">
                                  <p:stCondLst>
                                    <p:cond delay="200"/>
                                  </p:stCondLst>
                                  <p:childTnLst>
                                    <p:animEffect transition="out" filter="fade">
                                      <p:cBhvr>
                                        <p:cTn id="33" dur="150"/>
                                        <p:tgtEl>
                                          <p:spTgt spid="147"/>
                                        </p:tgtEl>
                                      </p:cBhvr>
                                    </p:animEffect>
                                    <p:set>
                                      <p:cBhvr>
                                        <p:cTn id="34" dur="1" fill="hold">
                                          <p:stCondLst>
                                            <p:cond delay="149"/>
                                          </p:stCondLst>
                                        </p:cTn>
                                        <p:tgtEl>
                                          <p:spTgt spid="147"/>
                                        </p:tgtEl>
                                        <p:attrNameLst>
                                          <p:attrName>style.visibility</p:attrName>
                                        </p:attrNameLst>
                                      </p:cBhvr>
                                      <p:to>
                                        <p:strVal val="hidden"/>
                                      </p:to>
                                    </p:set>
                                  </p:childTnLst>
                                </p:cTn>
                              </p:par>
                              <p:par>
                                <p:cTn id="35" presetID="10" presetClass="entr" presetSubtype="0" fill="hold" grpId="0" nodeType="withEffect">
                                  <p:stCondLst>
                                    <p:cond delay="200"/>
                                  </p:stCondLst>
                                  <p:childTnLst>
                                    <p:set>
                                      <p:cBhvr>
                                        <p:cTn id="36" dur="1" fill="hold">
                                          <p:stCondLst>
                                            <p:cond delay="0"/>
                                          </p:stCondLst>
                                        </p:cTn>
                                        <p:tgtEl>
                                          <p:spTgt spid="150"/>
                                        </p:tgtEl>
                                        <p:attrNameLst>
                                          <p:attrName>style.visibility</p:attrName>
                                        </p:attrNameLst>
                                      </p:cBhvr>
                                      <p:to>
                                        <p:strVal val="visible"/>
                                      </p:to>
                                    </p:set>
                                    <p:animEffect transition="in" filter="fade">
                                      <p:cBhvr>
                                        <p:cTn id="37" dur="150"/>
                                        <p:tgtEl>
                                          <p:spTgt spid="150"/>
                                        </p:tgtEl>
                                      </p:cBhvr>
                                    </p:animEffect>
                                  </p:childTnLst>
                                </p:cTn>
                              </p:par>
                              <p:par>
                                <p:cTn id="38" presetID="42" presetClass="path" presetSubtype="0" accel="50000" decel="50000" fill="hold" grpId="0" nodeType="withEffect">
                                  <p:stCondLst>
                                    <p:cond delay="200"/>
                                  </p:stCondLst>
                                  <p:childTnLst>
                                    <p:animMotion origin="layout" path="M 1.04167E-6 -2.59259E-6 L 0.1431 0.10139 " pathEditMode="relative" rAng="0" ptsTypes="AA">
                                      <p:cBhvr>
                                        <p:cTn id="39" dur="150" fill="hold"/>
                                        <p:tgtEl>
                                          <p:spTgt spid="123"/>
                                        </p:tgtEl>
                                        <p:attrNameLst>
                                          <p:attrName>ppt_x</p:attrName>
                                          <p:attrName>ppt_y</p:attrName>
                                        </p:attrNameLst>
                                      </p:cBhvr>
                                      <p:rCtr x="7148" y="5069"/>
                                    </p:animMotion>
                                  </p:childTnLst>
                                </p:cTn>
                              </p:par>
                              <p:par>
                                <p:cTn id="40" presetID="22" presetClass="exit" presetSubtype="4" fill="hold" grpId="1" nodeType="withEffect">
                                  <p:stCondLst>
                                    <p:cond delay="200"/>
                                  </p:stCondLst>
                                  <p:childTnLst>
                                    <p:animEffect transition="out" filter="wipe(down)">
                                      <p:cBhvr>
                                        <p:cTn id="41" dur="150"/>
                                        <p:tgtEl>
                                          <p:spTgt spid="164"/>
                                        </p:tgtEl>
                                      </p:cBhvr>
                                    </p:animEffect>
                                    <p:set>
                                      <p:cBhvr>
                                        <p:cTn id="42" dur="1" fill="hold">
                                          <p:stCondLst>
                                            <p:cond delay="149"/>
                                          </p:stCondLst>
                                        </p:cTn>
                                        <p:tgtEl>
                                          <p:spTgt spid="164"/>
                                        </p:tgtEl>
                                        <p:attrNameLst>
                                          <p:attrName>style.visibility</p:attrName>
                                        </p:attrNameLst>
                                      </p:cBhvr>
                                      <p:to>
                                        <p:strVal val="hidden"/>
                                      </p:to>
                                    </p:set>
                                  </p:childTnLst>
                                </p:cTn>
                              </p:par>
                              <p:par>
                                <p:cTn id="43" presetID="12" presetClass="entr" presetSubtype="8" fill="hold" grpId="1" nodeType="withEffect">
                                  <p:stCondLst>
                                    <p:cond delay="300"/>
                                  </p:stCondLst>
                                  <p:childTnLst>
                                    <p:set>
                                      <p:cBhvr>
                                        <p:cTn id="44" dur="1" fill="hold">
                                          <p:stCondLst>
                                            <p:cond delay="0"/>
                                          </p:stCondLst>
                                        </p:cTn>
                                        <p:tgtEl>
                                          <p:spTgt spid="91"/>
                                        </p:tgtEl>
                                        <p:attrNameLst>
                                          <p:attrName>style.visibility</p:attrName>
                                        </p:attrNameLst>
                                      </p:cBhvr>
                                      <p:to>
                                        <p:strVal val="visible"/>
                                      </p:to>
                                    </p:set>
                                    <p:anim calcmode="lin" valueType="num">
                                      <p:cBhvr additive="base">
                                        <p:cTn id="45" dur="80"/>
                                        <p:tgtEl>
                                          <p:spTgt spid="91"/>
                                        </p:tgtEl>
                                        <p:attrNameLst>
                                          <p:attrName>ppt_x</p:attrName>
                                        </p:attrNameLst>
                                      </p:cBhvr>
                                      <p:tavLst>
                                        <p:tav tm="0">
                                          <p:val>
                                            <p:strVal val="#ppt_x-#ppt_w*1.125000"/>
                                          </p:val>
                                        </p:tav>
                                        <p:tav tm="100000">
                                          <p:val>
                                            <p:strVal val="#ppt_x"/>
                                          </p:val>
                                        </p:tav>
                                      </p:tavLst>
                                    </p:anim>
                                    <p:animEffect transition="in" filter="wipe(right)">
                                      <p:cBhvr>
                                        <p:cTn id="46" dur="80"/>
                                        <p:tgtEl>
                                          <p:spTgt spid="91"/>
                                        </p:tgtEl>
                                      </p:cBhvr>
                                    </p:animEffect>
                                  </p:childTnLst>
                                </p:cTn>
                              </p:par>
                              <p:par>
                                <p:cTn id="47" presetID="10" presetClass="exit" presetSubtype="0" fill="hold" grpId="5" nodeType="withEffect">
                                  <p:stCondLst>
                                    <p:cond delay="300"/>
                                  </p:stCondLst>
                                  <p:childTnLst>
                                    <p:animEffect transition="out" filter="fade">
                                      <p:cBhvr>
                                        <p:cTn id="48" dur="150"/>
                                        <p:tgtEl>
                                          <p:spTgt spid="150"/>
                                        </p:tgtEl>
                                      </p:cBhvr>
                                    </p:animEffect>
                                    <p:set>
                                      <p:cBhvr>
                                        <p:cTn id="49" dur="1" fill="hold">
                                          <p:stCondLst>
                                            <p:cond delay="149"/>
                                          </p:stCondLst>
                                        </p:cTn>
                                        <p:tgtEl>
                                          <p:spTgt spid="150"/>
                                        </p:tgtEl>
                                        <p:attrNameLst>
                                          <p:attrName>style.visibility</p:attrName>
                                        </p:attrNameLst>
                                      </p:cBhvr>
                                      <p:to>
                                        <p:strVal val="hidden"/>
                                      </p:to>
                                    </p:set>
                                  </p:childTnLst>
                                </p:cTn>
                              </p:par>
                              <p:par>
                                <p:cTn id="50" presetID="10" presetClass="entr" presetSubtype="0" fill="hold" grpId="0" nodeType="withEffect">
                                  <p:stCondLst>
                                    <p:cond delay="300"/>
                                  </p:stCondLst>
                                  <p:childTnLst>
                                    <p:set>
                                      <p:cBhvr>
                                        <p:cTn id="51" dur="1" fill="hold">
                                          <p:stCondLst>
                                            <p:cond delay="0"/>
                                          </p:stCondLst>
                                        </p:cTn>
                                        <p:tgtEl>
                                          <p:spTgt spid="148"/>
                                        </p:tgtEl>
                                        <p:attrNameLst>
                                          <p:attrName>style.visibility</p:attrName>
                                        </p:attrNameLst>
                                      </p:cBhvr>
                                      <p:to>
                                        <p:strVal val="visible"/>
                                      </p:to>
                                    </p:set>
                                    <p:animEffect transition="in" filter="fade">
                                      <p:cBhvr>
                                        <p:cTn id="52" dur="150"/>
                                        <p:tgtEl>
                                          <p:spTgt spid="148"/>
                                        </p:tgtEl>
                                      </p:cBhvr>
                                    </p:animEffect>
                                  </p:childTnLst>
                                </p:cTn>
                              </p:par>
                              <p:par>
                                <p:cTn id="53" presetID="42" presetClass="path" presetSubtype="0" accel="50000" decel="50000" fill="hold" grpId="0" nodeType="withEffect">
                                  <p:stCondLst>
                                    <p:cond delay="300"/>
                                  </p:stCondLst>
                                  <p:childTnLst>
                                    <p:animMotion origin="layout" path="M 1.04167E-6 -2.59259E-6 L 0.14219 0.20301 " pathEditMode="relative" rAng="0" ptsTypes="AA">
                                      <p:cBhvr>
                                        <p:cTn id="54" dur="150" fill="hold"/>
                                        <p:tgtEl>
                                          <p:spTgt spid="91"/>
                                        </p:tgtEl>
                                        <p:attrNameLst>
                                          <p:attrName>ppt_x</p:attrName>
                                          <p:attrName>ppt_y</p:attrName>
                                        </p:attrNameLst>
                                      </p:cBhvr>
                                      <p:rCtr x="7109" y="10139"/>
                                    </p:animMotion>
                                  </p:childTnLst>
                                </p:cTn>
                              </p:par>
                              <p:par>
                                <p:cTn id="55" presetID="22" presetClass="entr" presetSubtype="4" fill="hold" grpId="1" nodeType="withEffect">
                                  <p:stCondLst>
                                    <p:cond delay="300"/>
                                  </p:stCondLst>
                                  <p:childTnLst>
                                    <p:set>
                                      <p:cBhvr>
                                        <p:cTn id="56" dur="1" fill="hold">
                                          <p:stCondLst>
                                            <p:cond delay="0"/>
                                          </p:stCondLst>
                                        </p:cTn>
                                        <p:tgtEl>
                                          <p:spTgt spid="173"/>
                                        </p:tgtEl>
                                        <p:attrNameLst>
                                          <p:attrName>style.visibility</p:attrName>
                                        </p:attrNameLst>
                                      </p:cBhvr>
                                      <p:to>
                                        <p:strVal val="visible"/>
                                      </p:to>
                                    </p:set>
                                    <p:animEffect transition="in" filter="wipe(down)">
                                      <p:cBhvr>
                                        <p:cTn id="57" dur="150"/>
                                        <p:tgtEl>
                                          <p:spTgt spid="173"/>
                                        </p:tgtEl>
                                      </p:cBhvr>
                                    </p:animEffect>
                                  </p:childTnLst>
                                </p:cTn>
                              </p:par>
                              <p:par>
                                <p:cTn id="58" presetID="12" presetClass="entr" presetSubtype="8" fill="hold" grpId="1" nodeType="withEffect">
                                  <p:stCondLst>
                                    <p:cond delay="400"/>
                                  </p:stCondLst>
                                  <p:childTnLst>
                                    <p:set>
                                      <p:cBhvr>
                                        <p:cTn id="59" dur="1" fill="hold">
                                          <p:stCondLst>
                                            <p:cond delay="0"/>
                                          </p:stCondLst>
                                        </p:cTn>
                                        <p:tgtEl>
                                          <p:spTgt spid="137"/>
                                        </p:tgtEl>
                                        <p:attrNameLst>
                                          <p:attrName>style.visibility</p:attrName>
                                        </p:attrNameLst>
                                      </p:cBhvr>
                                      <p:to>
                                        <p:strVal val="visible"/>
                                      </p:to>
                                    </p:set>
                                    <p:anim calcmode="lin" valueType="num">
                                      <p:cBhvr additive="base">
                                        <p:cTn id="60" dur="80"/>
                                        <p:tgtEl>
                                          <p:spTgt spid="137"/>
                                        </p:tgtEl>
                                        <p:attrNameLst>
                                          <p:attrName>ppt_x</p:attrName>
                                        </p:attrNameLst>
                                      </p:cBhvr>
                                      <p:tavLst>
                                        <p:tav tm="0">
                                          <p:val>
                                            <p:strVal val="#ppt_x-#ppt_w*1.125000"/>
                                          </p:val>
                                        </p:tav>
                                        <p:tav tm="100000">
                                          <p:val>
                                            <p:strVal val="#ppt_x"/>
                                          </p:val>
                                        </p:tav>
                                      </p:tavLst>
                                    </p:anim>
                                    <p:animEffect transition="in" filter="wipe(right)">
                                      <p:cBhvr>
                                        <p:cTn id="61" dur="80"/>
                                        <p:tgtEl>
                                          <p:spTgt spid="137"/>
                                        </p:tgtEl>
                                      </p:cBhvr>
                                    </p:animEffect>
                                  </p:childTnLst>
                                </p:cTn>
                              </p:par>
                              <p:par>
                                <p:cTn id="62" presetID="10" presetClass="exit" presetSubtype="0" fill="hold" grpId="3" nodeType="withEffect">
                                  <p:stCondLst>
                                    <p:cond delay="400"/>
                                  </p:stCondLst>
                                  <p:childTnLst>
                                    <p:animEffect transition="out" filter="fade">
                                      <p:cBhvr>
                                        <p:cTn id="63" dur="150"/>
                                        <p:tgtEl>
                                          <p:spTgt spid="148"/>
                                        </p:tgtEl>
                                      </p:cBhvr>
                                    </p:animEffect>
                                    <p:set>
                                      <p:cBhvr>
                                        <p:cTn id="64" dur="1" fill="hold">
                                          <p:stCondLst>
                                            <p:cond delay="149"/>
                                          </p:stCondLst>
                                        </p:cTn>
                                        <p:tgtEl>
                                          <p:spTgt spid="148"/>
                                        </p:tgtEl>
                                        <p:attrNameLst>
                                          <p:attrName>style.visibility</p:attrName>
                                        </p:attrNameLst>
                                      </p:cBhvr>
                                      <p:to>
                                        <p:strVal val="hidden"/>
                                      </p:to>
                                    </p:set>
                                  </p:childTnLst>
                                </p:cTn>
                              </p:par>
                              <p:par>
                                <p:cTn id="65" presetID="10" presetClass="entr" presetSubtype="0" fill="hold" grpId="1" nodeType="withEffect">
                                  <p:stCondLst>
                                    <p:cond delay="400"/>
                                  </p:stCondLst>
                                  <p:childTnLst>
                                    <p:set>
                                      <p:cBhvr>
                                        <p:cTn id="66" dur="1" fill="hold">
                                          <p:stCondLst>
                                            <p:cond delay="0"/>
                                          </p:stCondLst>
                                        </p:cTn>
                                        <p:tgtEl>
                                          <p:spTgt spid="147"/>
                                        </p:tgtEl>
                                        <p:attrNameLst>
                                          <p:attrName>style.visibility</p:attrName>
                                        </p:attrNameLst>
                                      </p:cBhvr>
                                      <p:to>
                                        <p:strVal val="visible"/>
                                      </p:to>
                                    </p:set>
                                    <p:animEffect transition="in" filter="fade">
                                      <p:cBhvr>
                                        <p:cTn id="67" dur="150"/>
                                        <p:tgtEl>
                                          <p:spTgt spid="147"/>
                                        </p:tgtEl>
                                      </p:cBhvr>
                                    </p:animEffect>
                                  </p:childTnLst>
                                </p:cTn>
                              </p:par>
                              <p:par>
                                <p:cTn id="68" presetID="42" presetClass="path" presetSubtype="0" accel="50000" decel="50000" fill="hold" grpId="0" nodeType="withEffect">
                                  <p:stCondLst>
                                    <p:cond delay="400"/>
                                  </p:stCondLst>
                                  <p:childTnLst>
                                    <p:animMotion origin="layout" path="M 1.04167E-6 -2.59259E-6 L 0.07161 -0.2037 " pathEditMode="relative" rAng="0" ptsTypes="AA">
                                      <p:cBhvr>
                                        <p:cTn id="69" dur="150" fill="hold"/>
                                        <p:tgtEl>
                                          <p:spTgt spid="137"/>
                                        </p:tgtEl>
                                        <p:attrNameLst>
                                          <p:attrName>ppt_x</p:attrName>
                                          <p:attrName>ppt_y</p:attrName>
                                        </p:attrNameLst>
                                      </p:cBhvr>
                                      <p:rCtr x="3581" y="-10185"/>
                                    </p:animMotion>
                                  </p:childTnLst>
                                </p:cTn>
                              </p:par>
                              <p:par>
                                <p:cTn id="70" presetID="22" presetClass="exit" presetSubtype="1" fill="hold" grpId="0" nodeType="withEffect">
                                  <p:stCondLst>
                                    <p:cond delay="400"/>
                                  </p:stCondLst>
                                  <p:childTnLst>
                                    <p:animEffect transition="out" filter="wipe(up)">
                                      <p:cBhvr>
                                        <p:cTn id="71" dur="150"/>
                                        <p:tgtEl>
                                          <p:spTgt spid="171"/>
                                        </p:tgtEl>
                                      </p:cBhvr>
                                    </p:animEffect>
                                    <p:set>
                                      <p:cBhvr>
                                        <p:cTn id="72" dur="1" fill="hold">
                                          <p:stCondLst>
                                            <p:cond delay="149"/>
                                          </p:stCondLst>
                                        </p:cTn>
                                        <p:tgtEl>
                                          <p:spTgt spid="171"/>
                                        </p:tgtEl>
                                        <p:attrNameLst>
                                          <p:attrName>style.visibility</p:attrName>
                                        </p:attrNameLst>
                                      </p:cBhvr>
                                      <p:to>
                                        <p:strVal val="hidden"/>
                                      </p:to>
                                    </p:set>
                                  </p:childTnLst>
                                </p:cTn>
                              </p:par>
                              <p:par>
                                <p:cTn id="73" presetID="12" presetClass="entr" presetSubtype="8" fill="hold" grpId="1" nodeType="withEffect">
                                  <p:stCondLst>
                                    <p:cond delay="500"/>
                                  </p:stCondLst>
                                  <p:childTnLst>
                                    <p:set>
                                      <p:cBhvr>
                                        <p:cTn id="74" dur="1" fill="hold">
                                          <p:stCondLst>
                                            <p:cond delay="0"/>
                                          </p:stCondLst>
                                        </p:cTn>
                                        <p:tgtEl>
                                          <p:spTgt spid="138"/>
                                        </p:tgtEl>
                                        <p:attrNameLst>
                                          <p:attrName>style.visibility</p:attrName>
                                        </p:attrNameLst>
                                      </p:cBhvr>
                                      <p:to>
                                        <p:strVal val="visible"/>
                                      </p:to>
                                    </p:set>
                                    <p:anim calcmode="lin" valueType="num">
                                      <p:cBhvr additive="base">
                                        <p:cTn id="75" dur="80"/>
                                        <p:tgtEl>
                                          <p:spTgt spid="138"/>
                                        </p:tgtEl>
                                        <p:attrNameLst>
                                          <p:attrName>ppt_x</p:attrName>
                                        </p:attrNameLst>
                                      </p:cBhvr>
                                      <p:tavLst>
                                        <p:tav tm="0">
                                          <p:val>
                                            <p:strVal val="#ppt_x-#ppt_w*1.125000"/>
                                          </p:val>
                                        </p:tav>
                                        <p:tav tm="100000">
                                          <p:val>
                                            <p:strVal val="#ppt_x"/>
                                          </p:val>
                                        </p:tav>
                                      </p:tavLst>
                                    </p:anim>
                                    <p:animEffect transition="in" filter="wipe(right)">
                                      <p:cBhvr>
                                        <p:cTn id="76" dur="80"/>
                                        <p:tgtEl>
                                          <p:spTgt spid="138"/>
                                        </p:tgtEl>
                                      </p:cBhvr>
                                    </p:animEffect>
                                  </p:childTnLst>
                                </p:cTn>
                              </p:par>
                              <p:par>
                                <p:cTn id="77" presetID="10" presetClass="exit" presetSubtype="0" fill="hold" grpId="3" nodeType="withEffect">
                                  <p:stCondLst>
                                    <p:cond delay="500"/>
                                  </p:stCondLst>
                                  <p:childTnLst>
                                    <p:animEffect transition="out" filter="fade">
                                      <p:cBhvr>
                                        <p:cTn id="78" dur="150"/>
                                        <p:tgtEl>
                                          <p:spTgt spid="147"/>
                                        </p:tgtEl>
                                      </p:cBhvr>
                                    </p:animEffect>
                                    <p:set>
                                      <p:cBhvr>
                                        <p:cTn id="79" dur="1" fill="hold">
                                          <p:stCondLst>
                                            <p:cond delay="149"/>
                                          </p:stCondLst>
                                        </p:cTn>
                                        <p:tgtEl>
                                          <p:spTgt spid="147"/>
                                        </p:tgtEl>
                                        <p:attrNameLst>
                                          <p:attrName>style.visibility</p:attrName>
                                        </p:attrNameLst>
                                      </p:cBhvr>
                                      <p:to>
                                        <p:strVal val="hidden"/>
                                      </p:to>
                                    </p:set>
                                  </p:childTnLst>
                                </p:cTn>
                              </p:par>
                              <p:par>
                                <p:cTn id="80" presetID="10" presetClass="entr" presetSubtype="0" fill="hold" grpId="0" nodeType="withEffect">
                                  <p:stCondLst>
                                    <p:cond delay="500"/>
                                  </p:stCondLst>
                                  <p:childTnLst>
                                    <p:set>
                                      <p:cBhvr>
                                        <p:cTn id="81" dur="1" fill="hold">
                                          <p:stCondLst>
                                            <p:cond delay="0"/>
                                          </p:stCondLst>
                                        </p:cTn>
                                        <p:tgtEl>
                                          <p:spTgt spid="149"/>
                                        </p:tgtEl>
                                        <p:attrNameLst>
                                          <p:attrName>style.visibility</p:attrName>
                                        </p:attrNameLst>
                                      </p:cBhvr>
                                      <p:to>
                                        <p:strVal val="visible"/>
                                      </p:to>
                                    </p:set>
                                    <p:animEffect transition="in" filter="fade">
                                      <p:cBhvr>
                                        <p:cTn id="82" dur="150"/>
                                        <p:tgtEl>
                                          <p:spTgt spid="149"/>
                                        </p:tgtEl>
                                      </p:cBhvr>
                                    </p:animEffect>
                                  </p:childTnLst>
                                </p:cTn>
                              </p:par>
                              <p:par>
                                <p:cTn id="83" presetID="42" presetClass="path" presetSubtype="0" accel="50000" decel="50000" fill="hold" grpId="0" nodeType="withEffect">
                                  <p:stCondLst>
                                    <p:cond delay="500"/>
                                  </p:stCondLst>
                                  <p:childTnLst>
                                    <p:animMotion origin="layout" path="M 1.04167E-6 -2.59259E-6 L 0.07161 -0.10185 " pathEditMode="relative" rAng="0" ptsTypes="AA">
                                      <p:cBhvr>
                                        <p:cTn id="84" dur="150" fill="hold"/>
                                        <p:tgtEl>
                                          <p:spTgt spid="138"/>
                                        </p:tgtEl>
                                        <p:attrNameLst>
                                          <p:attrName>ppt_x</p:attrName>
                                          <p:attrName>ppt_y</p:attrName>
                                        </p:attrNameLst>
                                      </p:cBhvr>
                                      <p:rCtr x="3581" y="-5093"/>
                                    </p:animMotion>
                                  </p:childTnLst>
                                </p:cTn>
                              </p:par>
                              <p:par>
                                <p:cTn id="85" presetID="22" presetClass="entr" presetSubtype="1" fill="hold" grpId="2" nodeType="withEffect">
                                  <p:stCondLst>
                                    <p:cond delay="500"/>
                                  </p:stCondLst>
                                  <p:childTnLst>
                                    <p:set>
                                      <p:cBhvr>
                                        <p:cTn id="86" dur="1" fill="hold">
                                          <p:stCondLst>
                                            <p:cond delay="0"/>
                                          </p:stCondLst>
                                        </p:cTn>
                                        <p:tgtEl>
                                          <p:spTgt spid="164"/>
                                        </p:tgtEl>
                                        <p:attrNameLst>
                                          <p:attrName>style.visibility</p:attrName>
                                        </p:attrNameLst>
                                      </p:cBhvr>
                                      <p:to>
                                        <p:strVal val="visible"/>
                                      </p:to>
                                    </p:set>
                                    <p:animEffect transition="in" filter="wipe(up)">
                                      <p:cBhvr>
                                        <p:cTn id="87" dur="150"/>
                                        <p:tgtEl>
                                          <p:spTgt spid="164"/>
                                        </p:tgtEl>
                                      </p:cBhvr>
                                    </p:animEffect>
                                  </p:childTnLst>
                                </p:cTn>
                              </p:par>
                              <p:par>
                                <p:cTn id="88" presetID="12" presetClass="entr" presetSubtype="8" fill="hold" grpId="1" nodeType="withEffect">
                                  <p:stCondLst>
                                    <p:cond delay="600"/>
                                  </p:stCondLst>
                                  <p:childTnLst>
                                    <p:set>
                                      <p:cBhvr>
                                        <p:cTn id="89" dur="1" fill="hold">
                                          <p:stCondLst>
                                            <p:cond delay="0"/>
                                          </p:stCondLst>
                                        </p:cTn>
                                        <p:tgtEl>
                                          <p:spTgt spid="139"/>
                                        </p:tgtEl>
                                        <p:attrNameLst>
                                          <p:attrName>style.visibility</p:attrName>
                                        </p:attrNameLst>
                                      </p:cBhvr>
                                      <p:to>
                                        <p:strVal val="visible"/>
                                      </p:to>
                                    </p:set>
                                    <p:anim calcmode="lin" valueType="num">
                                      <p:cBhvr additive="base">
                                        <p:cTn id="90" dur="80"/>
                                        <p:tgtEl>
                                          <p:spTgt spid="139"/>
                                        </p:tgtEl>
                                        <p:attrNameLst>
                                          <p:attrName>ppt_x</p:attrName>
                                        </p:attrNameLst>
                                      </p:cBhvr>
                                      <p:tavLst>
                                        <p:tav tm="0">
                                          <p:val>
                                            <p:strVal val="#ppt_x-#ppt_w*1.125000"/>
                                          </p:val>
                                        </p:tav>
                                        <p:tav tm="100000">
                                          <p:val>
                                            <p:strVal val="#ppt_x"/>
                                          </p:val>
                                        </p:tav>
                                      </p:tavLst>
                                    </p:anim>
                                    <p:animEffect transition="in" filter="wipe(right)">
                                      <p:cBhvr>
                                        <p:cTn id="91" dur="80"/>
                                        <p:tgtEl>
                                          <p:spTgt spid="139"/>
                                        </p:tgtEl>
                                      </p:cBhvr>
                                    </p:animEffect>
                                  </p:childTnLst>
                                </p:cTn>
                              </p:par>
                              <p:par>
                                <p:cTn id="92" presetID="10" presetClass="exit" presetSubtype="0" fill="hold" grpId="3" nodeType="withEffect">
                                  <p:stCondLst>
                                    <p:cond delay="600"/>
                                  </p:stCondLst>
                                  <p:childTnLst>
                                    <p:animEffect transition="out" filter="fade">
                                      <p:cBhvr>
                                        <p:cTn id="93" dur="150"/>
                                        <p:tgtEl>
                                          <p:spTgt spid="149"/>
                                        </p:tgtEl>
                                      </p:cBhvr>
                                    </p:animEffect>
                                    <p:set>
                                      <p:cBhvr>
                                        <p:cTn id="94" dur="1" fill="hold">
                                          <p:stCondLst>
                                            <p:cond delay="149"/>
                                          </p:stCondLst>
                                        </p:cTn>
                                        <p:tgtEl>
                                          <p:spTgt spid="149"/>
                                        </p:tgtEl>
                                        <p:attrNameLst>
                                          <p:attrName>style.visibility</p:attrName>
                                        </p:attrNameLst>
                                      </p:cBhvr>
                                      <p:to>
                                        <p:strVal val="hidden"/>
                                      </p:to>
                                    </p:set>
                                  </p:childTnLst>
                                </p:cTn>
                              </p:par>
                              <p:par>
                                <p:cTn id="95" presetID="10" presetClass="entr" presetSubtype="0" fill="hold" grpId="0" nodeType="withEffect">
                                  <p:stCondLst>
                                    <p:cond delay="600"/>
                                  </p:stCondLst>
                                  <p:childTnLst>
                                    <p:set>
                                      <p:cBhvr>
                                        <p:cTn id="96" dur="1" fill="hold">
                                          <p:stCondLst>
                                            <p:cond delay="0"/>
                                          </p:stCondLst>
                                        </p:cTn>
                                        <p:tgtEl>
                                          <p:spTgt spid="136"/>
                                        </p:tgtEl>
                                        <p:attrNameLst>
                                          <p:attrName>style.visibility</p:attrName>
                                        </p:attrNameLst>
                                      </p:cBhvr>
                                      <p:to>
                                        <p:strVal val="visible"/>
                                      </p:to>
                                    </p:set>
                                    <p:animEffect transition="in" filter="fade">
                                      <p:cBhvr>
                                        <p:cTn id="97" dur="150"/>
                                        <p:tgtEl>
                                          <p:spTgt spid="136"/>
                                        </p:tgtEl>
                                      </p:cBhvr>
                                    </p:animEffect>
                                  </p:childTnLst>
                                </p:cTn>
                              </p:par>
                              <p:par>
                                <p:cTn id="98" presetID="42" presetClass="path" presetSubtype="0" accel="50000" decel="50000" fill="hold" grpId="0" nodeType="withEffect">
                                  <p:stCondLst>
                                    <p:cond delay="600"/>
                                  </p:stCondLst>
                                  <p:childTnLst>
                                    <p:animMotion origin="layout" path="M 1.04167E-6 -2.59259E-6 L 0.07135 -0.00023 " pathEditMode="relative" rAng="0" ptsTypes="AA">
                                      <p:cBhvr>
                                        <p:cTn id="99" dur="150" fill="hold"/>
                                        <p:tgtEl>
                                          <p:spTgt spid="139"/>
                                        </p:tgtEl>
                                        <p:attrNameLst>
                                          <p:attrName>ppt_x</p:attrName>
                                          <p:attrName>ppt_y</p:attrName>
                                        </p:attrNameLst>
                                      </p:cBhvr>
                                      <p:rCtr x="3568" y="-23"/>
                                    </p:animMotion>
                                  </p:childTnLst>
                                </p:cTn>
                              </p:par>
                              <p:par>
                                <p:cTn id="100" presetID="22" presetClass="entr" presetSubtype="4" fill="hold" grpId="1" nodeType="withEffect">
                                  <p:stCondLst>
                                    <p:cond delay="600"/>
                                  </p:stCondLst>
                                  <p:childTnLst>
                                    <p:set>
                                      <p:cBhvr>
                                        <p:cTn id="101" dur="1" fill="hold">
                                          <p:stCondLst>
                                            <p:cond delay="0"/>
                                          </p:stCondLst>
                                        </p:cTn>
                                        <p:tgtEl>
                                          <p:spTgt spid="171"/>
                                        </p:tgtEl>
                                        <p:attrNameLst>
                                          <p:attrName>style.visibility</p:attrName>
                                        </p:attrNameLst>
                                      </p:cBhvr>
                                      <p:to>
                                        <p:strVal val="visible"/>
                                      </p:to>
                                    </p:set>
                                    <p:animEffect transition="in" filter="wipe(down)">
                                      <p:cBhvr>
                                        <p:cTn id="102" dur="150"/>
                                        <p:tgtEl>
                                          <p:spTgt spid="171"/>
                                        </p:tgtEl>
                                      </p:cBhvr>
                                    </p:animEffect>
                                  </p:childTnLst>
                                </p:cTn>
                              </p:par>
                              <p:par>
                                <p:cTn id="103" presetID="22" presetClass="exit" presetSubtype="1" fill="hold" grpId="2" nodeType="withEffect">
                                  <p:stCondLst>
                                    <p:cond delay="600"/>
                                  </p:stCondLst>
                                  <p:childTnLst>
                                    <p:animEffect transition="out" filter="wipe(up)">
                                      <p:cBhvr>
                                        <p:cTn id="104" dur="150"/>
                                        <p:tgtEl>
                                          <p:spTgt spid="173"/>
                                        </p:tgtEl>
                                      </p:cBhvr>
                                    </p:animEffect>
                                    <p:set>
                                      <p:cBhvr>
                                        <p:cTn id="105" dur="1" fill="hold">
                                          <p:stCondLst>
                                            <p:cond delay="149"/>
                                          </p:stCondLst>
                                        </p:cTn>
                                        <p:tgtEl>
                                          <p:spTgt spid="173"/>
                                        </p:tgtEl>
                                        <p:attrNameLst>
                                          <p:attrName>style.visibility</p:attrName>
                                        </p:attrNameLst>
                                      </p:cBhvr>
                                      <p:to>
                                        <p:strVal val="hidden"/>
                                      </p:to>
                                    </p:set>
                                  </p:childTnLst>
                                </p:cTn>
                              </p:par>
                              <p:par>
                                <p:cTn id="106" presetID="12" presetClass="entr" presetSubtype="8" fill="hold" grpId="1" nodeType="withEffect">
                                  <p:stCondLst>
                                    <p:cond delay="700"/>
                                  </p:stCondLst>
                                  <p:childTnLst>
                                    <p:set>
                                      <p:cBhvr>
                                        <p:cTn id="107" dur="1" fill="hold">
                                          <p:stCondLst>
                                            <p:cond delay="0"/>
                                          </p:stCondLst>
                                        </p:cTn>
                                        <p:tgtEl>
                                          <p:spTgt spid="140"/>
                                        </p:tgtEl>
                                        <p:attrNameLst>
                                          <p:attrName>style.visibility</p:attrName>
                                        </p:attrNameLst>
                                      </p:cBhvr>
                                      <p:to>
                                        <p:strVal val="visible"/>
                                      </p:to>
                                    </p:set>
                                    <p:anim calcmode="lin" valueType="num">
                                      <p:cBhvr additive="base">
                                        <p:cTn id="108" dur="80"/>
                                        <p:tgtEl>
                                          <p:spTgt spid="140"/>
                                        </p:tgtEl>
                                        <p:attrNameLst>
                                          <p:attrName>ppt_x</p:attrName>
                                        </p:attrNameLst>
                                      </p:cBhvr>
                                      <p:tavLst>
                                        <p:tav tm="0">
                                          <p:val>
                                            <p:strVal val="#ppt_x-#ppt_w*1.125000"/>
                                          </p:val>
                                        </p:tav>
                                        <p:tav tm="100000">
                                          <p:val>
                                            <p:strVal val="#ppt_x"/>
                                          </p:val>
                                        </p:tav>
                                      </p:tavLst>
                                    </p:anim>
                                    <p:animEffect transition="in" filter="wipe(right)">
                                      <p:cBhvr>
                                        <p:cTn id="109" dur="80"/>
                                        <p:tgtEl>
                                          <p:spTgt spid="140"/>
                                        </p:tgtEl>
                                      </p:cBhvr>
                                    </p:animEffect>
                                  </p:childTnLst>
                                </p:cTn>
                              </p:par>
                              <p:par>
                                <p:cTn id="110" presetID="10" presetClass="exit" presetSubtype="0" fill="hold" grpId="2" nodeType="withEffect">
                                  <p:stCondLst>
                                    <p:cond delay="700"/>
                                  </p:stCondLst>
                                  <p:childTnLst>
                                    <p:animEffect transition="out" filter="fade">
                                      <p:cBhvr>
                                        <p:cTn id="111" dur="150"/>
                                        <p:tgtEl>
                                          <p:spTgt spid="136"/>
                                        </p:tgtEl>
                                      </p:cBhvr>
                                    </p:animEffect>
                                    <p:set>
                                      <p:cBhvr>
                                        <p:cTn id="112" dur="1" fill="hold">
                                          <p:stCondLst>
                                            <p:cond delay="149"/>
                                          </p:stCondLst>
                                        </p:cTn>
                                        <p:tgtEl>
                                          <p:spTgt spid="136"/>
                                        </p:tgtEl>
                                        <p:attrNameLst>
                                          <p:attrName>style.visibility</p:attrName>
                                        </p:attrNameLst>
                                      </p:cBhvr>
                                      <p:to>
                                        <p:strVal val="hidden"/>
                                      </p:to>
                                    </p:set>
                                  </p:childTnLst>
                                </p:cTn>
                              </p:par>
                              <p:par>
                                <p:cTn id="113" presetID="10" presetClass="entr" presetSubtype="0" fill="hold" grpId="1" nodeType="withEffect">
                                  <p:stCondLst>
                                    <p:cond delay="700"/>
                                  </p:stCondLst>
                                  <p:childTnLst>
                                    <p:set>
                                      <p:cBhvr>
                                        <p:cTn id="114" dur="1" fill="hold">
                                          <p:stCondLst>
                                            <p:cond delay="0"/>
                                          </p:stCondLst>
                                        </p:cTn>
                                        <p:tgtEl>
                                          <p:spTgt spid="150"/>
                                        </p:tgtEl>
                                        <p:attrNameLst>
                                          <p:attrName>style.visibility</p:attrName>
                                        </p:attrNameLst>
                                      </p:cBhvr>
                                      <p:to>
                                        <p:strVal val="visible"/>
                                      </p:to>
                                    </p:set>
                                    <p:animEffect transition="in" filter="fade">
                                      <p:cBhvr>
                                        <p:cTn id="115" dur="150"/>
                                        <p:tgtEl>
                                          <p:spTgt spid="150"/>
                                        </p:tgtEl>
                                      </p:cBhvr>
                                    </p:animEffect>
                                  </p:childTnLst>
                                </p:cTn>
                              </p:par>
                              <p:par>
                                <p:cTn id="116" presetID="42" presetClass="path" presetSubtype="0" accel="50000" decel="50000" fill="hold" grpId="0" nodeType="withEffect">
                                  <p:stCondLst>
                                    <p:cond delay="700"/>
                                  </p:stCondLst>
                                  <p:childTnLst>
                                    <p:animMotion origin="layout" path="M 1.04167E-6 -2.59259E-6 L 0.07174 0.10185 " pathEditMode="relative" rAng="0" ptsTypes="AA">
                                      <p:cBhvr>
                                        <p:cTn id="117" dur="150" fill="hold"/>
                                        <p:tgtEl>
                                          <p:spTgt spid="140"/>
                                        </p:tgtEl>
                                        <p:attrNameLst>
                                          <p:attrName>ppt_x</p:attrName>
                                          <p:attrName>ppt_y</p:attrName>
                                        </p:attrNameLst>
                                      </p:cBhvr>
                                      <p:rCtr x="3581" y="5093"/>
                                    </p:animMotion>
                                  </p:childTnLst>
                                </p:cTn>
                              </p:par>
                              <p:par>
                                <p:cTn id="118" presetID="22" presetClass="exit" presetSubtype="4" fill="hold" grpId="1" nodeType="withEffect">
                                  <p:stCondLst>
                                    <p:cond delay="700"/>
                                  </p:stCondLst>
                                  <p:childTnLst>
                                    <p:animEffect transition="out" filter="wipe(down)">
                                      <p:cBhvr>
                                        <p:cTn id="119" dur="150"/>
                                        <p:tgtEl>
                                          <p:spTgt spid="175"/>
                                        </p:tgtEl>
                                      </p:cBhvr>
                                    </p:animEffect>
                                    <p:set>
                                      <p:cBhvr>
                                        <p:cTn id="120" dur="1" fill="hold">
                                          <p:stCondLst>
                                            <p:cond delay="149"/>
                                          </p:stCondLst>
                                        </p:cTn>
                                        <p:tgtEl>
                                          <p:spTgt spid="175"/>
                                        </p:tgtEl>
                                        <p:attrNameLst>
                                          <p:attrName>style.visibility</p:attrName>
                                        </p:attrNameLst>
                                      </p:cBhvr>
                                      <p:to>
                                        <p:strVal val="hidden"/>
                                      </p:to>
                                    </p:set>
                                  </p:childTnLst>
                                </p:cTn>
                              </p:par>
                              <p:par>
                                <p:cTn id="121" presetID="22" presetClass="exit" presetSubtype="4" fill="hold" grpId="3" nodeType="withEffect">
                                  <p:stCondLst>
                                    <p:cond delay="700"/>
                                  </p:stCondLst>
                                  <p:childTnLst>
                                    <p:animEffect transition="out" filter="wipe(down)">
                                      <p:cBhvr>
                                        <p:cTn id="122" dur="150"/>
                                        <p:tgtEl>
                                          <p:spTgt spid="164"/>
                                        </p:tgtEl>
                                      </p:cBhvr>
                                    </p:animEffect>
                                    <p:set>
                                      <p:cBhvr>
                                        <p:cTn id="123" dur="1" fill="hold">
                                          <p:stCondLst>
                                            <p:cond delay="149"/>
                                          </p:stCondLst>
                                        </p:cTn>
                                        <p:tgtEl>
                                          <p:spTgt spid="164"/>
                                        </p:tgtEl>
                                        <p:attrNameLst>
                                          <p:attrName>style.visibility</p:attrName>
                                        </p:attrNameLst>
                                      </p:cBhvr>
                                      <p:to>
                                        <p:strVal val="hidden"/>
                                      </p:to>
                                    </p:set>
                                  </p:childTnLst>
                                </p:cTn>
                              </p:par>
                              <p:par>
                                <p:cTn id="124" presetID="22" presetClass="exit" presetSubtype="4" fill="hold" grpId="0" nodeType="withEffect">
                                  <p:stCondLst>
                                    <p:cond delay="700"/>
                                  </p:stCondLst>
                                  <p:childTnLst>
                                    <p:animEffect transition="out" filter="wipe(down)">
                                      <p:cBhvr>
                                        <p:cTn id="125" dur="150"/>
                                        <p:tgtEl>
                                          <p:spTgt spid="174"/>
                                        </p:tgtEl>
                                      </p:cBhvr>
                                    </p:animEffect>
                                    <p:set>
                                      <p:cBhvr>
                                        <p:cTn id="126" dur="1" fill="hold">
                                          <p:stCondLst>
                                            <p:cond delay="149"/>
                                          </p:stCondLst>
                                        </p:cTn>
                                        <p:tgtEl>
                                          <p:spTgt spid="174"/>
                                        </p:tgtEl>
                                        <p:attrNameLst>
                                          <p:attrName>style.visibility</p:attrName>
                                        </p:attrNameLst>
                                      </p:cBhvr>
                                      <p:to>
                                        <p:strVal val="hidden"/>
                                      </p:to>
                                    </p:set>
                                  </p:childTnLst>
                                </p:cTn>
                              </p:par>
                              <p:par>
                                <p:cTn id="127" presetID="12" presetClass="entr" presetSubtype="8" fill="hold" grpId="1" nodeType="withEffect">
                                  <p:stCondLst>
                                    <p:cond delay="800"/>
                                  </p:stCondLst>
                                  <p:childTnLst>
                                    <p:set>
                                      <p:cBhvr>
                                        <p:cTn id="128" dur="1" fill="hold">
                                          <p:stCondLst>
                                            <p:cond delay="0"/>
                                          </p:stCondLst>
                                        </p:cTn>
                                        <p:tgtEl>
                                          <p:spTgt spid="141"/>
                                        </p:tgtEl>
                                        <p:attrNameLst>
                                          <p:attrName>style.visibility</p:attrName>
                                        </p:attrNameLst>
                                      </p:cBhvr>
                                      <p:to>
                                        <p:strVal val="visible"/>
                                      </p:to>
                                    </p:set>
                                    <p:anim calcmode="lin" valueType="num">
                                      <p:cBhvr additive="base">
                                        <p:cTn id="129" dur="80"/>
                                        <p:tgtEl>
                                          <p:spTgt spid="141"/>
                                        </p:tgtEl>
                                        <p:attrNameLst>
                                          <p:attrName>ppt_x</p:attrName>
                                        </p:attrNameLst>
                                      </p:cBhvr>
                                      <p:tavLst>
                                        <p:tav tm="0">
                                          <p:val>
                                            <p:strVal val="#ppt_x-#ppt_w*1.125000"/>
                                          </p:val>
                                        </p:tav>
                                        <p:tav tm="100000">
                                          <p:val>
                                            <p:strVal val="#ppt_x"/>
                                          </p:val>
                                        </p:tav>
                                      </p:tavLst>
                                    </p:anim>
                                    <p:animEffect transition="in" filter="wipe(right)">
                                      <p:cBhvr>
                                        <p:cTn id="130" dur="80"/>
                                        <p:tgtEl>
                                          <p:spTgt spid="141"/>
                                        </p:tgtEl>
                                      </p:cBhvr>
                                    </p:animEffect>
                                  </p:childTnLst>
                                </p:cTn>
                              </p:par>
                              <p:par>
                                <p:cTn id="131" presetID="10" presetClass="exit" presetSubtype="0" fill="hold" grpId="3" nodeType="withEffect">
                                  <p:stCondLst>
                                    <p:cond delay="800"/>
                                  </p:stCondLst>
                                  <p:childTnLst>
                                    <p:animEffect transition="out" filter="fade">
                                      <p:cBhvr>
                                        <p:cTn id="132" dur="150"/>
                                        <p:tgtEl>
                                          <p:spTgt spid="150"/>
                                        </p:tgtEl>
                                      </p:cBhvr>
                                    </p:animEffect>
                                    <p:set>
                                      <p:cBhvr>
                                        <p:cTn id="133" dur="1" fill="hold">
                                          <p:stCondLst>
                                            <p:cond delay="149"/>
                                          </p:stCondLst>
                                        </p:cTn>
                                        <p:tgtEl>
                                          <p:spTgt spid="150"/>
                                        </p:tgtEl>
                                        <p:attrNameLst>
                                          <p:attrName>style.visibility</p:attrName>
                                        </p:attrNameLst>
                                      </p:cBhvr>
                                      <p:to>
                                        <p:strVal val="hidden"/>
                                      </p:to>
                                    </p:set>
                                  </p:childTnLst>
                                </p:cTn>
                              </p:par>
                              <p:par>
                                <p:cTn id="134" presetID="10" presetClass="entr" presetSubtype="0" fill="hold" grpId="1" nodeType="withEffect">
                                  <p:stCondLst>
                                    <p:cond delay="800"/>
                                  </p:stCondLst>
                                  <p:childTnLst>
                                    <p:set>
                                      <p:cBhvr>
                                        <p:cTn id="135" dur="1" fill="hold">
                                          <p:stCondLst>
                                            <p:cond delay="0"/>
                                          </p:stCondLst>
                                        </p:cTn>
                                        <p:tgtEl>
                                          <p:spTgt spid="149"/>
                                        </p:tgtEl>
                                        <p:attrNameLst>
                                          <p:attrName>style.visibility</p:attrName>
                                        </p:attrNameLst>
                                      </p:cBhvr>
                                      <p:to>
                                        <p:strVal val="visible"/>
                                      </p:to>
                                    </p:set>
                                    <p:animEffect transition="in" filter="fade">
                                      <p:cBhvr>
                                        <p:cTn id="136" dur="150"/>
                                        <p:tgtEl>
                                          <p:spTgt spid="149"/>
                                        </p:tgtEl>
                                      </p:cBhvr>
                                    </p:animEffect>
                                  </p:childTnLst>
                                </p:cTn>
                              </p:par>
                              <p:par>
                                <p:cTn id="137" presetID="42" presetClass="path" presetSubtype="0" accel="50000" decel="50000" fill="hold" grpId="0" nodeType="withEffect">
                                  <p:stCondLst>
                                    <p:cond delay="800"/>
                                  </p:stCondLst>
                                  <p:childTnLst>
                                    <p:animMotion origin="layout" path="M 1.04167E-6 -2.59259E-6 L 0.07161 0.20278 " pathEditMode="relative" rAng="0" ptsTypes="AA">
                                      <p:cBhvr>
                                        <p:cTn id="138" dur="150" fill="hold"/>
                                        <p:tgtEl>
                                          <p:spTgt spid="141"/>
                                        </p:tgtEl>
                                        <p:attrNameLst>
                                          <p:attrName>ppt_x</p:attrName>
                                          <p:attrName>ppt_y</p:attrName>
                                        </p:attrNameLst>
                                      </p:cBhvr>
                                      <p:rCtr x="3581" y="10139"/>
                                    </p:animMotion>
                                  </p:childTnLst>
                                </p:cTn>
                              </p:par>
                              <p:par>
                                <p:cTn id="139" presetID="12" presetClass="entr" presetSubtype="4" fill="hold" grpId="1" nodeType="withEffect">
                                  <p:stCondLst>
                                    <p:cond delay="900"/>
                                  </p:stCondLst>
                                  <p:childTnLst>
                                    <p:set>
                                      <p:cBhvr>
                                        <p:cTn id="140" dur="1" fill="hold">
                                          <p:stCondLst>
                                            <p:cond delay="0"/>
                                          </p:stCondLst>
                                        </p:cTn>
                                        <p:tgtEl>
                                          <p:spTgt spid="142"/>
                                        </p:tgtEl>
                                        <p:attrNameLst>
                                          <p:attrName>style.visibility</p:attrName>
                                        </p:attrNameLst>
                                      </p:cBhvr>
                                      <p:to>
                                        <p:strVal val="visible"/>
                                      </p:to>
                                    </p:set>
                                    <p:anim calcmode="lin" valueType="num">
                                      <p:cBhvr additive="base">
                                        <p:cTn id="141" dur="80"/>
                                        <p:tgtEl>
                                          <p:spTgt spid="142"/>
                                        </p:tgtEl>
                                        <p:attrNameLst>
                                          <p:attrName>ppt_y</p:attrName>
                                        </p:attrNameLst>
                                      </p:cBhvr>
                                      <p:tavLst>
                                        <p:tav tm="0">
                                          <p:val>
                                            <p:strVal val="#ppt_y+#ppt_h*1.125000"/>
                                          </p:val>
                                        </p:tav>
                                        <p:tav tm="100000">
                                          <p:val>
                                            <p:strVal val="#ppt_y"/>
                                          </p:val>
                                        </p:tav>
                                      </p:tavLst>
                                    </p:anim>
                                    <p:animEffect transition="in" filter="wipe(up)">
                                      <p:cBhvr>
                                        <p:cTn id="142" dur="80"/>
                                        <p:tgtEl>
                                          <p:spTgt spid="142"/>
                                        </p:tgtEl>
                                      </p:cBhvr>
                                    </p:animEffect>
                                  </p:childTnLst>
                                </p:cTn>
                              </p:par>
                              <p:par>
                                <p:cTn id="143" presetID="10" presetClass="exit" presetSubtype="0" fill="hold" grpId="4" nodeType="withEffect">
                                  <p:stCondLst>
                                    <p:cond delay="900"/>
                                  </p:stCondLst>
                                  <p:childTnLst>
                                    <p:animEffect transition="out" filter="fade">
                                      <p:cBhvr>
                                        <p:cTn id="144" dur="150"/>
                                        <p:tgtEl>
                                          <p:spTgt spid="149"/>
                                        </p:tgtEl>
                                      </p:cBhvr>
                                    </p:animEffect>
                                    <p:set>
                                      <p:cBhvr>
                                        <p:cTn id="145" dur="1" fill="hold">
                                          <p:stCondLst>
                                            <p:cond delay="149"/>
                                          </p:stCondLst>
                                        </p:cTn>
                                        <p:tgtEl>
                                          <p:spTgt spid="149"/>
                                        </p:tgtEl>
                                        <p:attrNameLst>
                                          <p:attrName>style.visibility</p:attrName>
                                        </p:attrNameLst>
                                      </p:cBhvr>
                                      <p:to>
                                        <p:strVal val="hidden"/>
                                      </p:to>
                                    </p:set>
                                  </p:childTnLst>
                                </p:cTn>
                              </p:par>
                              <p:par>
                                <p:cTn id="146" presetID="10" presetClass="entr" presetSubtype="0" fill="hold" grpId="2" nodeType="withEffect">
                                  <p:stCondLst>
                                    <p:cond delay="900"/>
                                  </p:stCondLst>
                                  <p:childTnLst>
                                    <p:set>
                                      <p:cBhvr>
                                        <p:cTn id="147" dur="1" fill="hold">
                                          <p:stCondLst>
                                            <p:cond delay="0"/>
                                          </p:stCondLst>
                                        </p:cTn>
                                        <p:tgtEl>
                                          <p:spTgt spid="147"/>
                                        </p:tgtEl>
                                        <p:attrNameLst>
                                          <p:attrName>style.visibility</p:attrName>
                                        </p:attrNameLst>
                                      </p:cBhvr>
                                      <p:to>
                                        <p:strVal val="visible"/>
                                      </p:to>
                                    </p:set>
                                    <p:animEffect transition="in" filter="fade">
                                      <p:cBhvr>
                                        <p:cTn id="148" dur="150"/>
                                        <p:tgtEl>
                                          <p:spTgt spid="147"/>
                                        </p:tgtEl>
                                      </p:cBhvr>
                                    </p:animEffect>
                                  </p:childTnLst>
                                </p:cTn>
                              </p:par>
                              <p:par>
                                <p:cTn id="149" presetID="42" presetClass="path" presetSubtype="0" accel="50000" decel="50000" fill="hold" grpId="0" nodeType="withEffect">
                                  <p:stCondLst>
                                    <p:cond delay="900"/>
                                  </p:stCondLst>
                                  <p:childTnLst>
                                    <p:animMotion origin="layout" path="M 1.04167E-6 -2.59259E-6 L 0.00026 -0.20486 " pathEditMode="relative" rAng="0" ptsTypes="AA">
                                      <p:cBhvr>
                                        <p:cTn id="150" dur="150" fill="hold"/>
                                        <p:tgtEl>
                                          <p:spTgt spid="142"/>
                                        </p:tgtEl>
                                        <p:attrNameLst>
                                          <p:attrName>ppt_x</p:attrName>
                                          <p:attrName>ppt_y</p:attrName>
                                        </p:attrNameLst>
                                      </p:cBhvr>
                                      <p:rCtr x="13" y="-10255"/>
                                    </p:animMotion>
                                  </p:childTnLst>
                                </p:cTn>
                              </p:par>
                              <p:par>
                                <p:cTn id="151" presetID="22" presetClass="entr" presetSubtype="1" fill="hold" grpId="2" nodeType="withEffect">
                                  <p:stCondLst>
                                    <p:cond delay="900"/>
                                  </p:stCondLst>
                                  <p:childTnLst>
                                    <p:set>
                                      <p:cBhvr>
                                        <p:cTn id="152" dur="1" fill="hold">
                                          <p:stCondLst>
                                            <p:cond delay="0"/>
                                          </p:stCondLst>
                                        </p:cTn>
                                        <p:tgtEl>
                                          <p:spTgt spid="175"/>
                                        </p:tgtEl>
                                        <p:attrNameLst>
                                          <p:attrName>style.visibility</p:attrName>
                                        </p:attrNameLst>
                                      </p:cBhvr>
                                      <p:to>
                                        <p:strVal val="visible"/>
                                      </p:to>
                                    </p:set>
                                    <p:animEffect transition="in" filter="wipe(up)">
                                      <p:cBhvr>
                                        <p:cTn id="153" dur="150"/>
                                        <p:tgtEl>
                                          <p:spTgt spid="175"/>
                                        </p:tgtEl>
                                      </p:cBhvr>
                                    </p:animEffect>
                                  </p:childTnLst>
                                </p:cTn>
                              </p:par>
                              <p:par>
                                <p:cTn id="154" presetID="22" presetClass="entr" presetSubtype="1" fill="hold" grpId="1" nodeType="withEffect">
                                  <p:stCondLst>
                                    <p:cond delay="900"/>
                                  </p:stCondLst>
                                  <p:childTnLst>
                                    <p:set>
                                      <p:cBhvr>
                                        <p:cTn id="155" dur="1" fill="hold">
                                          <p:stCondLst>
                                            <p:cond delay="0"/>
                                          </p:stCondLst>
                                        </p:cTn>
                                        <p:tgtEl>
                                          <p:spTgt spid="174"/>
                                        </p:tgtEl>
                                        <p:attrNameLst>
                                          <p:attrName>style.visibility</p:attrName>
                                        </p:attrNameLst>
                                      </p:cBhvr>
                                      <p:to>
                                        <p:strVal val="visible"/>
                                      </p:to>
                                    </p:set>
                                    <p:animEffect transition="in" filter="wipe(up)">
                                      <p:cBhvr>
                                        <p:cTn id="156" dur="150"/>
                                        <p:tgtEl>
                                          <p:spTgt spid="174"/>
                                        </p:tgtEl>
                                      </p:cBhvr>
                                    </p:animEffect>
                                  </p:childTnLst>
                                </p:cTn>
                              </p:par>
                              <p:par>
                                <p:cTn id="157" presetID="22" presetClass="entr" presetSubtype="4" fill="hold" grpId="3" nodeType="withEffect">
                                  <p:stCondLst>
                                    <p:cond delay="900"/>
                                  </p:stCondLst>
                                  <p:childTnLst>
                                    <p:set>
                                      <p:cBhvr>
                                        <p:cTn id="158" dur="1" fill="hold">
                                          <p:stCondLst>
                                            <p:cond delay="0"/>
                                          </p:stCondLst>
                                        </p:cTn>
                                        <p:tgtEl>
                                          <p:spTgt spid="173"/>
                                        </p:tgtEl>
                                        <p:attrNameLst>
                                          <p:attrName>style.visibility</p:attrName>
                                        </p:attrNameLst>
                                      </p:cBhvr>
                                      <p:to>
                                        <p:strVal val="visible"/>
                                      </p:to>
                                    </p:set>
                                    <p:animEffect transition="in" filter="wipe(down)">
                                      <p:cBhvr>
                                        <p:cTn id="159" dur="150"/>
                                        <p:tgtEl>
                                          <p:spTgt spid="173"/>
                                        </p:tgtEl>
                                      </p:cBhvr>
                                    </p:animEffect>
                                  </p:childTnLst>
                                </p:cTn>
                              </p:par>
                              <p:par>
                                <p:cTn id="160" presetID="12" presetClass="entr" presetSubtype="4" fill="hold" grpId="1" nodeType="withEffect">
                                  <p:stCondLst>
                                    <p:cond delay="1000"/>
                                  </p:stCondLst>
                                  <p:childTnLst>
                                    <p:set>
                                      <p:cBhvr>
                                        <p:cTn id="161" dur="1" fill="hold">
                                          <p:stCondLst>
                                            <p:cond delay="0"/>
                                          </p:stCondLst>
                                        </p:cTn>
                                        <p:tgtEl>
                                          <p:spTgt spid="143"/>
                                        </p:tgtEl>
                                        <p:attrNameLst>
                                          <p:attrName>style.visibility</p:attrName>
                                        </p:attrNameLst>
                                      </p:cBhvr>
                                      <p:to>
                                        <p:strVal val="visible"/>
                                      </p:to>
                                    </p:set>
                                    <p:anim calcmode="lin" valueType="num">
                                      <p:cBhvr additive="base">
                                        <p:cTn id="162" dur="80"/>
                                        <p:tgtEl>
                                          <p:spTgt spid="143"/>
                                        </p:tgtEl>
                                        <p:attrNameLst>
                                          <p:attrName>ppt_y</p:attrName>
                                        </p:attrNameLst>
                                      </p:cBhvr>
                                      <p:tavLst>
                                        <p:tav tm="0">
                                          <p:val>
                                            <p:strVal val="#ppt_y+#ppt_h*1.125000"/>
                                          </p:val>
                                        </p:tav>
                                        <p:tav tm="100000">
                                          <p:val>
                                            <p:strVal val="#ppt_y"/>
                                          </p:val>
                                        </p:tav>
                                      </p:tavLst>
                                    </p:anim>
                                    <p:animEffect transition="in" filter="wipe(up)">
                                      <p:cBhvr>
                                        <p:cTn id="163" dur="80"/>
                                        <p:tgtEl>
                                          <p:spTgt spid="143"/>
                                        </p:tgtEl>
                                      </p:cBhvr>
                                    </p:animEffect>
                                  </p:childTnLst>
                                </p:cTn>
                              </p:par>
                              <p:par>
                                <p:cTn id="164" presetID="10" presetClass="exit" presetSubtype="0" fill="hold" grpId="4" nodeType="withEffect">
                                  <p:stCondLst>
                                    <p:cond delay="1000"/>
                                  </p:stCondLst>
                                  <p:childTnLst>
                                    <p:animEffect transition="out" filter="fade">
                                      <p:cBhvr>
                                        <p:cTn id="165" dur="150"/>
                                        <p:tgtEl>
                                          <p:spTgt spid="147"/>
                                        </p:tgtEl>
                                      </p:cBhvr>
                                    </p:animEffect>
                                    <p:set>
                                      <p:cBhvr>
                                        <p:cTn id="166" dur="1" fill="hold">
                                          <p:stCondLst>
                                            <p:cond delay="149"/>
                                          </p:stCondLst>
                                        </p:cTn>
                                        <p:tgtEl>
                                          <p:spTgt spid="147"/>
                                        </p:tgtEl>
                                        <p:attrNameLst>
                                          <p:attrName>style.visibility</p:attrName>
                                        </p:attrNameLst>
                                      </p:cBhvr>
                                      <p:to>
                                        <p:strVal val="hidden"/>
                                      </p:to>
                                    </p:set>
                                  </p:childTnLst>
                                </p:cTn>
                              </p:par>
                              <p:par>
                                <p:cTn id="167" presetID="10" presetClass="entr" presetSubtype="0" fill="hold" grpId="2" nodeType="withEffect">
                                  <p:stCondLst>
                                    <p:cond delay="1000"/>
                                  </p:stCondLst>
                                  <p:childTnLst>
                                    <p:set>
                                      <p:cBhvr>
                                        <p:cTn id="168" dur="1" fill="hold">
                                          <p:stCondLst>
                                            <p:cond delay="0"/>
                                          </p:stCondLst>
                                        </p:cTn>
                                        <p:tgtEl>
                                          <p:spTgt spid="148"/>
                                        </p:tgtEl>
                                        <p:attrNameLst>
                                          <p:attrName>style.visibility</p:attrName>
                                        </p:attrNameLst>
                                      </p:cBhvr>
                                      <p:to>
                                        <p:strVal val="visible"/>
                                      </p:to>
                                    </p:set>
                                    <p:animEffect transition="in" filter="fade">
                                      <p:cBhvr>
                                        <p:cTn id="169" dur="150"/>
                                        <p:tgtEl>
                                          <p:spTgt spid="148"/>
                                        </p:tgtEl>
                                      </p:cBhvr>
                                    </p:animEffect>
                                  </p:childTnLst>
                                </p:cTn>
                              </p:par>
                              <p:par>
                                <p:cTn id="170" presetID="42" presetClass="path" presetSubtype="0" accel="50000" decel="50000" fill="hold" grpId="0" nodeType="withEffect">
                                  <p:stCondLst>
                                    <p:cond delay="1000"/>
                                  </p:stCondLst>
                                  <p:childTnLst>
                                    <p:animMotion origin="layout" path="M 1.04167E-6 -2.59259E-6 L 1.04167E-6 -0.10208 " pathEditMode="relative" rAng="0" ptsTypes="AA">
                                      <p:cBhvr>
                                        <p:cTn id="171" dur="150" fill="hold"/>
                                        <p:tgtEl>
                                          <p:spTgt spid="143"/>
                                        </p:tgtEl>
                                        <p:attrNameLst>
                                          <p:attrName>ppt_x</p:attrName>
                                          <p:attrName>ppt_y</p:attrName>
                                        </p:attrNameLst>
                                      </p:cBhvr>
                                      <p:rCtr x="0" y="-5116"/>
                                    </p:animMotion>
                                  </p:childTnLst>
                                </p:cTn>
                              </p:par>
                              <p:par>
                                <p:cTn id="172" presetID="22" presetClass="entr" presetSubtype="1" fill="hold" grpId="4" nodeType="withEffect">
                                  <p:stCondLst>
                                    <p:cond delay="1000"/>
                                  </p:stCondLst>
                                  <p:childTnLst>
                                    <p:set>
                                      <p:cBhvr>
                                        <p:cTn id="173" dur="1" fill="hold">
                                          <p:stCondLst>
                                            <p:cond delay="0"/>
                                          </p:stCondLst>
                                        </p:cTn>
                                        <p:tgtEl>
                                          <p:spTgt spid="164"/>
                                        </p:tgtEl>
                                        <p:attrNameLst>
                                          <p:attrName>style.visibility</p:attrName>
                                        </p:attrNameLst>
                                      </p:cBhvr>
                                      <p:to>
                                        <p:strVal val="visible"/>
                                      </p:to>
                                    </p:set>
                                    <p:animEffect transition="in" filter="wipe(up)">
                                      <p:cBhvr>
                                        <p:cTn id="174" dur="150"/>
                                        <p:tgtEl>
                                          <p:spTgt spid="164"/>
                                        </p:tgtEl>
                                      </p:cBhvr>
                                    </p:animEffect>
                                  </p:childTnLst>
                                </p:cTn>
                              </p:par>
                              <p:par>
                                <p:cTn id="175" presetID="12" presetClass="entr" presetSubtype="1" fill="hold" grpId="1" nodeType="withEffect">
                                  <p:stCondLst>
                                    <p:cond delay="1100"/>
                                  </p:stCondLst>
                                  <p:childTnLst>
                                    <p:set>
                                      <p:cBhvr>
                                        <p:cTn id="176" dur="1" fill="hold">
                                          <p:stCondLst>
                                            <p:cond delay="0"/>
                                          </p:stCondLst>
                                        </p:cTn>
                                        <p:tgtEl>
                                          <p:spTgt spid="145"/>
                                        </p:tgtEl>
                                        <p:attrNameLst>
                                          <p:attrName>style.visibility</p:attrName>
                                        </p:attrNameLst>
                                      </p:cBhvr>
                                      <p:to>
                                        <p:strVal val="visible"/>
                                      </p:to>
                                    </p:set>
                                    <p:anim calcmode="lin" valueType="num">
                                      <p:cBhvr additive="base">
                                        <p:cTn id="177" dur="80"/>
                                        <p:tgtEl>
                                          <p:spTgt spid="145"/>
                                        </p:tgtEl>
                                        <p:attrNameLst>
                                          <p:attrName>ppt_y</p:attrName>
                                        </p:attrNameLst>
                                      </p:cBhvr>
                                      <p:tavLst>
                                        <p:tav tm="0">
                                          <p:val>
                                            <p:strVal val="#ppt_y-#ppt_h*1.125000"/>
                                          </p:val>
                                        </p:tav>
                                        <p:tav tm="100000">
                                          <p:val>
                                            <p:strVal val="#ppt_y"/>
                                          </p:val>
                                        </p:tav>
                                      </p:tavLst>
                                    </p:anim>
                                    <p:animEffect transition="in" filter="wipe(down)">
                                      <p:cBhvr>
                                        <p:cTn id="178" dur="80"/>
                                        <p:tgtEl>
                                          <p:spTgt spid="145"/>
                                        </p:tgtEl>
                                      </p:cBhvr>
                                    </p:animEffect>
                                  </p:childTnLst>
                                </p:cTn>
                              </p:par>
                              <p:par>
                                <p:cTn id="179" presetID="10" presetClass="entr" presetSubtype="0" fill="hold" grpId="2" nodeType="withEffect">
                                  <p:stCondLst>
                                    <p:cond delay="1100"/>
                                  </p:stCondLst>
                                  <p:childTnLst>
                                    <p:set>
                                      <p:cBhvr>
                                        <p:cTn id="180" dur="1" fill="hold">
                                          <p:stCondLst>
                                            <p:cond delay="0"/>
                                          </p:stCondLst>
                                        </p:cTn>
                                        <p:tgtEl>
                                          <p:spTgt spid="149"/>
                                        </p:tgtEl>
                                        <p:attrNameLst>
                                          <p:attrName>style.visibility</p:attrName>
                                        </p:attrNameLst>
                                      </p:cBhvr>
                                      <p:to>
                                        <p:strVal val="visible"/>
                                      </p:to>
                                    </p:set>
                                    <p:animEffect transition="in" filter="fade">
                                      <p:cBhvr>
                                        <p:cTn id="181" dur="150"/>
                                        <p:tgtEl>
                                          <p:spTgt spid="149"/>
                                        </p:tgtEl>
                                      </p:cBhvr>
                                    </p:animEffect>
                                  </p:childTnLst>
                                </p:cTn>
                              </p:par>
                              <p:par>
                                <p:cTn id="182" presetID="10" presetClass="exit" presetSubtype="0" fill="hold" grpId="4" nodeType="withEffect">
                                  <p:stCondLst>
                                    <p:cond delay="1100"/>
                                  </p:stCondLst>
                                  <p:childTnLst>
                                    <p:animEffect transition="out" filter="fade">
                                      <p:cBhvr>
                                        <p:cTn id="183" dur="150"/>
                                        <p:tgtEl>
                                          <p:spTgt spid="148"/>
                                        </p:tgtEl>
                                      </p:cBhvr>
                                    </p:animEffect>
                                    <p:set>
                                      <p:cBhvr>
                                        <p:cTn id="184" dur="1" fill="hold">
                                          <p:stCondLst>
                                            <p:cond delay="149"/>
                                          </p:stCondLst>
                                        </p:cTn>
                                        <p:tgtEl>
                                          <p:spTgt spid="148"/>
                                        </p:tgtEl>
                                        <p:attrNameLst>
                                          <p:attrName>style.visibility</p:attrName>
                                        </p:attrNameLst>
                                      </p:cBhvr>
                                      <p:to>
                                        <p:strVal val="hidden"/>
                                      </p:to>
                                    </p:set>
                                  </p:childTnLst>
                                </p:cTn>
                              </p:par>
                              <p:par>
                                <p:cTn id="185" presetID="42" presetClass="path" presetSubtype="0" accel="50000" decel="50000" fill="hold" grpId="0" nodeType="withEffect">
                                  <p:stCondLst>
                                    <p:cond delay="1100"/>
                                  </p:stCondLst>
                                  <p:childTnLst>
                                    <p:animMotion origin="layout" path="M 1.04167E-6 -2.59259E-6 L -0.00026 0.10047 " pathEditMode="relative" rAng="0" ptsTypes="AA">
                                      <p:cBhvr>
                                        <p:cTn id="186" dur="150" fill="hold"/>
                                        <p:tgtEl>
                                          <p:spTgt spid="145"/>
                                        </p:tgtEl>
                                        <p:attrNameLst>
                                          <p:attrName>ppt_x</p:attrName>
                                          <p:attrName>ppt_y</p:attrName>
                                        </p:attrNameLst>
                                      </p:cBhvr>
                                      <p:rCtr x="-13" y="5023"/>
                                    </p:animMotion>
                                  </p:childTnLst>
                                </p:cTn>
                              </p:par>
                              <p:par>
                                <p:cTn id="187" presetID="22" presetClass="exit" presetSubtype="1" fill="hold" grpId="4" nodeType="withEffect">
                                  <p:stCondLst>
                                    <p:cond delay="1100"/>
                                  </p:stCondLst>
                                  <p:childTnLst>
                                    <p:animEffect transition="out" filter="wipe(up)">
                                      <p:cBhvr>
                                        <p:cTn id="188" dur="150"/>
                                        <p:tgtEl>
                                          <p:spTgt spid="173"/>
                                        </p:tgtEl>
                                      </p:cBhvr>
                                    </p:animEffect>
                                    <p:set>
                                      <p:cBhvr>
                                        <p:cTn id="189" dur="1" fill="hold">
                                          <p:stCondLst>
                                            <p:cond delay="149"/>
                                          </p:stCondLst>
                                        </p:cTn>
                                        <p:tgtEl>
                                          <p:spTgt spid="173"/>
                                        </p:tgtEl>
                                        <p:attrNameLst>
                                          <p:attrName>style.visibility</p:attrName>
                                        </p:attrNameLst>
                                      </p:cBhvr>
                                      <p:to>
                                        <p:strVal val="hidden"/>
                                      </p:to>
                                    </p:set>
                                  </p:childTnLst>
                                </p:cTn>
                              </p:par>
                              <p:par>
                                <p:cTn id="190" presetID="22" presetClass="exit" presetSubtype="1" fill="hold" grpId="2" nodeType="withEffect">
                                  <p:stCondLst>
                                    <p:cond delay="1100"/>
                                  </p:stCondLst>
                                  <p:childTnLst>
                                    <p:animEffect transition="out" filter="wipe(up)">
                                      <p:cBhvr>
                                        <p:cTn id="191" dur="150"/>
                                        <p:tgtEl>
                                          <p:spTgt spid="171"/>
                                        </p:tgtEl>
                                      </p:cBhvr>
                                    </p:animEffect>
                                    <p:set>
                                      <p:cBhvr>
                                        <p:cTn id="192" dur="1" fill="hold">
                                          <p:stCondLst>
                                            <p:cond delay="149"/>
                                          </p:stCondLst>
                                        </p:cTn>
                                        <p:tgtEl>
                                          <p:spTgt spid="171"/>
                                        </p:tgtEl>
                                        <p:attrNameLst>
                                          <p:attrName>style.visibility</p:attrName>
                                        </p:attrNameLst>
                                      </p:cBhvr>
                                      <p:to>
                                        <p:strVal val="hidden"/>
                                      </p:to>
                                    </p:set>
                                  </p:childTnLst>
                                </p:cTn>
                              </p:par>
                              <p:par>
                                <p:cTn id="193" presetID="22" presetClass="exit" presetSubtype="1" fill="hold" grpId="2" nodeType="withEffect">
                                  <p:stCondLst>
                                    <p:cond delay="1100"/>
                                  </p:stCondLst>
                                  <p:childTnLst>
                                    <p:animEffect transition="out" filter="wipe(up)">
                                      <p:cBhvr>
                                        <p:cTn id="194" dur="150"/>
                                        <p:tgtEl>
                                          <p:spTgt spid="174"/>
                                        </p:tgtEl>
                                      </p:cBhvr>
                                    </p:animEffect>
                                    <p:set>
                                      <p:cBhvr>
                                        <p:cTn id="195" dur="1" fill="hold">
                                          <p:stCondLst>
                                            <p:cond delay="149"/>
                                          </p:stCondLst>
                                        </p:cTn>
                                        <p:tgtEl>
                                          <p:spTgt spid="174"/>
                                        </p:tgtEl>
                                        <p:attrNameLst>
                                          <p:attrName>style.visibility</p:attrName>
                                        </p:attrNameLst>
                                      </p:cBhvr>
                                      <p:to>
                                        <p:strVal val="hidden"/>
                                      </p:to>
                                    </p:set>
                                  </p:childTnLst>
                                </p:cTn>
                              </p:par>
                              <p:par>
                                <p:cTn id="196" presetID="12" presetClass="entr" presetSubtype="1" fill="hold" grpId="1" nodeType="withEffect">
                                  <p:stCondLst>
                                    <p:cond delay="1200"/>
                                  </p:stCondLst>
                                  <p:childTnLst>
                                    <p:set>
                                      <p:cBhvr>
                                        <p:cTn id="197" dur="1" fill="hold">
                                          <p:stCondLst>
                                            <p:cond delay="0"/>
                                          </p:stCondLst>
                                        </p:cTn>
                                        <p:tgtEl>
                                          <p:spTgt spid="146"/>
                                        </p:tgtEl>
                                        <p:attrNameLst>
                                          <p:attrName>style.visibility</p:attrName>
                                        </p:attrNameLst>
                                      </p:cBhvr>
                                      <p:to>
                                        <p:strVal val="visible"/>
                                      </p:to>
                                    </p:set>
                                    <p:anim calcmode="lin" valueType="num">
                                      <p:cBhvr additive="base">
                                        <p:cTn id="198" dur="80"/>
                                        <p:tgtEl>
                                          <p:spTgt spid="146"/>
                                        </p:tgtEl>
                                        <p:attrNameLst>
                                          <p:attrName>ppt_y</p:attrName>
                                        </p:attrNameLst>
                                      </p:cBhvr>
                                      <p:tavLst>
                                        <p:tav tm="0">
                                          <p:val>
                                            <p:strVal val="#ppt_y-#ppt_h*1.125000"/>
                                          </p:val>
                                        </p:tav>
                                        <p:tav tm="100000">
                                          <p:val>
                                            <p:strVal val="#ppt_y"/>
                                          </p:val>
                                        </p:tav>
                                      </p:tavLst>
                                    </p:anim>
                                    <p:animEffect transition="in" filter="wipe(down)">
                                      <p:cBhvr>
                                        <p:cTn id="199" dur="80"/>
                                        <p:tgtEl>
                                          <p:spTgt spid="146"/>
                                        </p:tgtEl>
                                      </p:cBhvr>
                                    </p:animEffect>
                                  </p:childTnLst>
                                </p:cTn>
                              </p:par>
                              <p:par>
                                <p:cTn id="200" presetID="10" presetClass="exit" presetSubtype="0" fill="hold" grpId="5" nodeType="withEffect">
                                  <p:stCondLst>
                                    <p:cond delay="1200"/>
                                  </p:stCondLst>
                                  <p:childTnLst>
                                    <p:animEffect transition="out" filter="fade">
                                      <p:cBhvr>
                                        <p:cTn id="201" dur="150"/>
                                        <p:tgtEl>
                                          <p:spTgt spid="149"/>
                                        </p:tgtEl>
                                      </p:cBhvr>
                                    </p:animEffect>
                                    <p:set>
                                      <p:cBhvr>
                                        <p:cTn id="202" dur="1" fill="hold">
                                          <p:stCondLst>
                                            <p:cond delay="149"/>
                                          </p:stCondLst>
                                        </p:cTn>
                                        <p:tgtEl>
                                          <p:spTgt spid="149"/>
                                        </p:tgtEl>
                                        <p:attrNameLst>
                                          <p:attrName>style.visibility</p:attrName>
                                        </p:attrNameLst>
                                      </p:cBhvr>
                                      <p:to>
                                        <p:strVal val="hidden"/>
                                      </p:to>
                                    </p:set>
                                  </p:childTnLst>
                                </p:cTn>
                              </p:par>
                              <p:par>
                                <p:cTn id="203" presetID="10" presetClass="entr" presetSubtype="0" fill="hold" grpId="2" nodeType="withEffect">
                                  <p:stCondLst>
                                    <p:cond delay="1200"/>
                                  </p:stCondLst>
                                  <p:childTnLst>
                                    <p:set>
                                      <p:cBhvr>
                                        <p:cTn id="204" dur="1" fill="hold">
                                          <p:stCondLst>
                                            <p:cond delay="0"/>
                                          </p:stCondLst>
                                        </p:cTn>
                                        <p:tgtEl>
                                          <p:spTgt spid="150"/>
                                        </p:tgtEl>
                                        <p:attrNameLst>
                                          <p:attrName>style.visibility</p:attrName>
                                        </p:attrNameLst>
                                      </p:cBhvr>
                                      <p:to>
                                        <p:strVal val="visible"/>
                                      </p:to>
                                    </p:set>
                                    <p:animEffect transition="in" filter="fade">
                                      <p:cBhvr>
                                        <p:cTn id="205" dur="150"/>
                                        <p:tgtEl>
                                          <p:spTgt spid="150"/>
                                        </p:tgtEl>
                                      </p:cBhvr>
                                    </p:animEffect>
                                  </p:childTnLst>
                                </p:cTn>
                              </p:par>
                              <p:par>
                                <p:cTn id="206" presetID="42" presetClass="path" presetSubtype="0" accel="50000" decel="50000" fill="hold" grpId="0" nodeType="withEffect">
                                  <p:stCondLst>
                                    <p:cond delay="1200"/>
                                  </p:stCondLst>
                                  <p:childTnLst>
                                    <p:animMotion origin="layout" path="M 1.04167E-6 -2.59259E-6 L -0.00013 0.20139 " pathEditMode="relative" rAng="0" ptsTypes="AA">
                                      <p:cBhvr>
                                        <p:cTn id="207" dur="150" fill="hold"/>
                                        <p:tgtEl>
                                          <p:spTgt spid="146"/>
                                        </p:tgtEl>
                                        <p:attrNameLst>
                                          <p:attrName>ppt_x</p:attrName>
                                          <p:attrName>ppt_y</p:attrName>
                                        </p:attrNameLst>
                                      </p:cBhvr>
                                      <p:rCtr x="-13" y="10069"/>
                                    </p:animMotion>
                                  </p:childTnLst>
                                </p:cTn>
                              </p:par>
                              <p:par>
                                <p:cTn id="208" presetID="22" presetClass="entr" presetSubtype="4" fill="hold" grpId="3" nodeType="withEffect">
                                  <p:stCondLst>
                                    <p:cond delay="1250"/>
                                  </p:stCondLst>
                                  <p:childTnLst>
                                    <p:set>
                                      <p:cBhvr>
                                        <p:cTn id="209" dur="1" fill="hold">
                                          <p:stCondLst>
                                            <p:cond delay="0"/>
                                          </p:stCondLst>
                                        </p:cTn>
                                        <p:tgtEl>
                                          <p:spTgt spid="174"/>
                                        </p:tgtEl>
                                        <p:attrNameLst>
                                          <p:attrName>style.visibility</p:attrName>
                                        </p:attrNameLst>
                                      </p:cBhvr>
                                      <p:to>
                                        <p:strVal val="visible"/>
                                      </p:to>
                                    </p:set>
                                    <p:animEffect transition="in" filter="wipe(down)">
                                      <p:cBhvr>
                                        <p:cTn id="210" dur="150"/>
                                        <p:tgtEl>
                                          <p:spTgt spid="174"/>
                                        </p:tgtEl>
                                      </p:cBhvr>
                                    </p:animEffect>
                                  </p:childTnLst>
                                </p:cTn>
                              </p:par>
                              <p:par>
                                <p:cTn id="211" presetID="12" presetClass="entr" presetSubtype="8" fill="hold" grpId="0" nodeType="withEffect">
                                  <p:stCondLst>
                                    <p:cond delay="1300"/>
                                  </p:stCondLst>
                                  <p:childTnLst>
                                    <p:set>
                                      <p:cBhvr>
                                        <p:cTn id="212" dur="1" fill="hold">
                                          <p:stCondLst>
                                            <p:cond delay="0"/>
                                          </p:stCondLst>
                                        </p:cTn>
                                        <p:tgtEl>
                                          <p:spTgt spid="144"/>
                                        </p:tgtEl>
                                        <p:attrNameLst>
                                          <p:attrName>style.visibility</p:attrName>
                                        </p:attrNameLst>
                                      </p:cBhvr>
                                      <p:to>
                                        <p:strVal val="visible"/>
                                      </p:to>
                                    </p:set>
                                    <p:anim calcmode="lin" valueType="num">
                                      <p:cBhvr additive="base">
                                        <p:cTn id="213" dur="80"/>
                                        <p:tgtEl>
                                          <p:spTgt spid="144"/>
                                        </p:tgtEl>
                                        <p:attrNameLst>
                                          <p:attrName>ppt_x</p:attrName>
                                        </p:attrNameLst>
                                      </p:cBhvr>
                                      <p:tavLst>
                                        <p:tav tm="0">
                                          <p:val>
                                            <p:strVal val="#ppt_x-#ppt_w*1.125000"/>
                                          </p:val>
                                        </p:tav>
                                        <p:tav tm="100000">
                                          <p:val>
                                            <p:strVal val="#ppt_x"/>
                                          </p:val>
                                        </p:tav>
                                      </p:tavLst>
                                    </p:anim>
                                    <p:animEffect transition="in" filter="wipe(right)">
                                      <p:cBhvr>
                                        <p:cTn id="214" dur="80"/>
                                        <p:tgtEl>
                                          <p:spTgt spid="144"/>
                                        </p:tgtEl>
                                      </p:cBhvr>
                                    </p:animEffect>
                                  </p:childTnLst>
                                </p:cTn>
                              </p:par>
                              <p:par>
                                <p:cTn id="215" presetID="10" presetClass="exit" presetSubtype="0" fill="hold" grpId="4" nodeType="withEffect">
                                  <p:stCondLst>
                                    <p:cond delay="1300"/>
                                  </p:stCondLst>
                                  <p:childTnLst>
                                    <p:animEffect transition="out" filter="fade">
                                      <p:cBhvr>
                                        <p:cTn id="216" dur="150"/>
                                        <p:tgtEl>
                                          <p:spTgt spid="150"/>
                                        </p:tgtEl>
                                      </p:cBhvr>
                                    </p:animEffect>
                                    <p:set>
                                      <p:cBhvr>
                                        <p:cTn id="217" dur="1" fill="hold">
                                          <p:stCondLst>
                                            <p:cond delay="149"/>
                                          </p:stCondLst>
                                        </p:cTn>
                                        <p:tgtEl>
                                          <p:spTgt spid="150"/>
                                        </p:tgtEl>
                                        <p:attrNameLst>
                                          <p:attrName>style.visibility</p:attrName>
                                        </p:attrNameLst>
                                      </p:cBhvr>
                                      <p:to>
                                        <p:strVal val="hidden"/>
                                      </p:to>
                                    </p:set>
                                  </p:childTnLst>
                                </p:cTn>
                              </p:par>
                              <p:par>
                                <p:cTn id="218" presetID="10" presetClass="entr" presetSubtype="0" fill="hold" grpId="1" nodeType="withEffect">
                                  <p:stCondLst>
                                    <p:cond delay="1400"/>
                                  </p:stCondLst>
                                  <p:childTnLst>
                                    <p:set>
                                      <p:cBhvr>
                                        <p:cTn id="219" dur="1" fill="hold">
                                          <p:stCondLst>
                                            <p:cond delay="0"/>
                                          </p:stCondLst>
                                        </p:cTn>
                                        <p:tgtEl>
                                          <p:spTgt spid="148"/>
                                        </p:tgtEl>
                                        <p:attrNameLst>
                                          <p:attrName>style.visibility</p:attrName>
                                        </p:attrNameLst>
                                      </p:cBhvr>
                                      <p:to>
                                        <p:strVal val="visible"/>
                                      </p:to>
                                    </p:set>
                                    <p:animEffect transition="in" filter="fade">
                                      <p:cBhvr>
                                        <p:cTn id="220" dur="150"/>
                                        <p:tgtEl>
                                          <p:spTgt spid="148"/>
                                        </p:tgtEl>
                                      </p:cBhvr>
                                    </p:animEffect>
                                  </p:childTnLst>
                                </p:cTn>
                              </p:par>
                              <p:par>
                                <p:cTn id="221" presetID="0" presetClass="path" presetSubtype="0" accel="3226" decel="3226" fill="hold" grpId="0" nodeType="withEffect">
                                  <p:stCondLst>
                                    <p:cond delay="0"/>
                                  </p:stCondLst>
                                  <p:childTnLst>
                                    <p:animMotion origin="layout" path="M -0.00013 0.00046 L -0.05299 0.00046 L -0.02656 0.00046 L -0.07904 0.00046 L 0.01328 0.00046 " pathEditMode="relative" ptsTypes="AAAAA">
                                      <p:cBhvr>
                                        <p:cTn id="222" dur="1550" fill="hold"/>
                                        <p:tgtEl>
                                          <p:spTgt spid="124"/>
                                        </p:tgtEl>
                                        <p:attrNameLst>
                                          <p:attrName>ppt_x</p:attrName>
                                          <p:attrName>ppt_y</p:attrName>
                                        </p:attrNameLst>
                                      </p:cBhvr>
                                    </p:animMotion>
                                  </p:childTnLst>
                                </p:cTn>
                              </p:par>
                              <p:par>
                                <p:cTn id="223" presetID="0" presetClass="path" presetSubtype="0" accel="3226" decel="3226" fill="hold" grpId="0" nodeType="withEffect">
                                  <p:stCondLst>
                                    <p:cond delay="0"/>
                                  </p:stCondLst>
                                  <p:childTnLst>
                                    <p:animMotion origin="layout" path="M -1.25E-6 0.00047 L -0.06601 0.00047 L -0.0263 0.00047 L -0.10573 0.00047 L -0.03945 0.00047 L -0.06601 0.00047 " pathEditMode="relative" ptsTypes="AAAAAA">
                                      <p:cBhvr>
                                        <p:cTn id="224" dur="1550" fill="hold"/>
                                        <p:tgtEl>
                                          <p:spTgt spid="125"/>
                                        </p:tgtEl>
                                        <p:attrNameLst>
                                          <p:attrName>ppt_x</p:attrName>
                                          <p:attrName>ppt_y</p:attrName>
                                        </p:attrNameLst>
                                      </p:cBhvr>
                                    </p:animMotion>
                                  </p:childTnLst>
                                </p:cTn>
                              </p:par>
                              <p:par>
                                <p:cTn id="225" presetID="0" presetClass="path" presetSubtype="0" accel="3226" decel="3226" fill="hold" grpId="0" nodeType="withEffect">
                                  <p:stCondLst>
                                    <p:cond delay="0"/>
                                  </p:stCondLst>
                                  <p:childTnLst>
                                    <p:animMotion origin="layout" path="M 3.125E-6 0.00046 L -0.02657 0.00046 L 0.0401 0.00046 L 0.01341 0.00046 L 0.05299 0.00046 L -0.01328 0.00046 " pathEditMode="relative" ptsTypes="AAAAAA">
                                      <p:cBhvr>
                                        <p:cTn id="226" dur="1550" fill="hold"/>
                                        <p:tgtEl>
                                          <p:spTgt spid="111"/>
                                        </p:tgtEl>
                                        <p:attrNameLst>
                                          <p:attrName>ppt_x</p:attrName>
                                          <p:attrName>ppt_y</p:attrName>
                                        </p:attrNameLst>
                                      </p:cBhvr>
                                    </p:animMotion>
                                  </p:childTnLst>
                                </p:cTn>
                              </p:par>
                              <p:par>
                                <p:cTn id="227" presetID="0" presetClass="path" presetSubtype="0" accel="3226" decel="3226" fill="hold" grpId="0" nodeType="withEffect">
                                  <p:stCondLst>
                                    <p:cond delay="0"/>
                                  </p:stCondLst>
                                  <p:childTnLst>
                                    <p:animMotion origin="layout" path="M 5E-6 0.00092 L 0.01355 0.00092 L -0.02578 0.00092 L 0.03985 0.00092 L 0.0668 0.00092 L 0.05313 0.00092 " pathEditMode="relative" ptsTypes="AAAAAA">
                                      <p:cBhvr>
                                        <p:cTn id="228" dur="1550" fill="hold"/>
                                        <p:tgtEl>
                                          <p:spTgt spid="98"/>
                                        </p:tgtEl>
                                        <p:attrNameLst>
                                          <p:attrName>ppt_x</p:attrName>
                                          <p:attrName>ppt_y</p:attrName>
                                        </p:attrNameLst>
                                      </p:cBhvr>
                                    </p:animMotion>
                                  </p:childTnLst>
                                </p:cTn>
                              </p:par>
                              <p:par>
                                <p:cTn id="229" presetID="0" presetClass="path" presetSubtype="0" accel="3226" decel="3226" fill="hold" grpId="0" nodeType="withEffect">
                                  <p:stCondLst>
                                    <p:cond delay="0"/>
                                  </p:stCondLst>
                                  <p:childTnLst>
                                    <p:animMotion origin="layout" path="M -0.00013 0.00047 L 0.0263 0.00047 L -0.01289 0.00047 L 0.03997 0.00047 L -0.05274 0.00047 L -0.02682 0.00047 " pathEditMode="relative" ptsTypes="AAAAAA">
                                      <p:cBhvr>
                                        <p:cTn id="230" dur="1550" fill="hold"/>
                                        <p:tgtEl>
                                          <p:spTgt spid="120"/>
                                        </p:tgtEl>
                                        <p:attrNameLst>
                                          <p:attrName>ppt_x</p:attrName>
                                          <p:attrName>ppt_y</p:attrName>
                                        </p:attrNameLst>
                                      </p:cBhvr>
                                    </p:animMotion>
                                  </p:childTnLst>
                                </p:cTn>
                              </p:par>
                            </p:childTnLst>
                          </p:cTn>
                        </p:par>
                        <p:par>
                          <p:cTn id="231" fill="hold">
                            <p:stCondLst>
                              <p:cond delay="1550"/>
                            </p:stCondLst>
                            <p:childTnLst>
                              <p:par>
                                <p:cTn id="232" presetID="1" presetClass="emph" presetSubtype="2" fill="hold" nodeType="afterEffect">
                                  <p:stCondLst>
                                    <p:cond delay="500"/>
                                  </p:stCondLst>
                                  <p:childTnLst>
                                    <p:animClr clrSpc="rgb" dir="cw">
                                      <p:cBhvr>
                                        <p:cTn id="233" dur="500" fill="hold"/>
                                        <p:tgtEl>
                                          <p:spTgt spid="139"/>
                                        </p:tgtEl>
                                        <p:attrNameLst>
                                          <p:attrName>fillcolor</p:attrName>
                                        </p:attrNameLst>
                                      </p:cBhvr>
                                      <p:to>
                                        <a:srgbClr val="50E6FF"/>
                                      </p:to>
                                    </p:animClr>
                                    <p:set>
                                      <p:cBhvr>
                                        <p:cTn id="234" dur="500" fill="hold"/>
                                        <p:tgtEl>
                                          <p:spTgt spid="139"/>
                                        </p:tgtEl>
                                        <p:attrNameLst>
                                          <p:attrName>fill.type</p:attrName>
                                        </p:attrNameLst>
                                      </p:cBhvr>
                                      <p:to>
                                        <p:strVal val="solid"/>
                                      </p:to>
                                    </p:set>
                                    <p:set>
                                      <p:cBhvr>
                                        <p:cTn id="235" dur="500" fill="hold"/>
                                        <p:tgtEl>
                                          <p:spTgt spid="139"/>
                                        </p:tgtEl>
                                        <p:attrNameLst>
                                          <p:attrName>fill.on</p:attrName>
                                        </p:attrNameLst>
                                      </p:cBhvr>
                                      <p:to>
                                        <p:strVal val="true"/>
                                      </p:to>
                                    </p:set>
                                  </p:childTnLst>
                                </p:cTn>
                              </p:par>
                              <p:par>
                                <p:cTn id="236" presetID="3" presetClass="emph" presetSubtype="2" fill="hold" grpId="2" nodeType="withEffect">
                                  <p:stCondLst>
                                    <p:cond delay="500"/>
                                  </p:stCondLst>
                                  <p:childTnLst>
                                    <p:animClr clrSpc="rgb" dir="cw">
                                      <p:cBhvr override="childStyle">
                                        <p:cTn id="237" dur="500" fill="hold"/>
                                        <p:tgtEl>
                                          <p:spTgt spid="139"/>
                                        </p:tgtEl>
                                        <p:attrNameLst>
                                          <p:attrName>style.color</p:attrName>
                                        </p:attrNameLst>
                                      </p:cBhvr>
                                      <p:to>
                                        <a:srgbClr val="00000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6" grpId="0" animBg="1"/>
      <p:bldP spid="136" grpId="1" animBg="1"/>
      <p:bldP spid="136" grpId="2" animBg="1"/>
      <p:bldP spid="147" grpId="0" animBg="1"/>
      <p:bldP spid="147" grpId="1" animBg="1"/>
      <p:bldP spid="147" grpId="2" animBg="1"/>
      <p:bldP spid="147" grpId="3" animBg="1"/>
      <p:bldP spid="147" grpId="4" animBg="1"/>
      <p:bldP spid="147" grpId="5" animBg="1"/>
      <p:bldP spid="148" grpId="0" animBg="1"/>
      <p:bldP spid="148" grpId="1" animBg="1"/>
      <p:bldP spid="148" grpId="2" animBg="1"/>
      <p:bldP spid="148" grpId="3" animBg="1"/>
      <p:bldP spid="148" grpId="4" animBg="1"/>
      <p:bldP spid="149" grpId="0" animBg="1"/>
      <p:bldP spid="149" grpId="1" animBg="1"/>
      <p:bldP spid="149" grpId="2" animBg="1"/>
      <p:bldP spid="149" grpId="3" animBg="1"/>
      <p:bldP spid="149" grpId="4" animBg="1"/>
      <p:bldP spid="149" grpId="5" animBg="1"/>
      <p:bldP spid="150" grpId="0" animBg="1"/>
      <p:bldP spid="150" grpId="1" animBg="1"/>
      <p:bldP spid="150" grpId="2" animBg="1"/>
      <p:bldP spid="150" grpId="3" animBg="1"/>
      <p:bldP spid="150" grpId="4" animBg="1"/>
      <p:bldP spid="150" grpId="5" animBg="1"/>
      <p:bldP spid="80" grpId="0" animBg="1"/>
      <p:bldP spid="90" grpId="0" animBg="1"/>
      <p:bldP spid="90" grpId="1" animBg="1"/>
      <p:bldP spid="91" grpId="0" animBg="1"/>
      <p:bldP spid="91" grpId="1" animBg="1"/>
      <p:bldP spid="123" grpId="0" animBg="1"/>
      <p:bldP spid="123" grpId="1" animBg="1"/>
      <p:bldP spid="137" grpId="0" animBg="1"/>
      <p:bldP spid="137" grpId="1" animBg="1"/>
      <p:bldP spid="138" grpId="0" animBg="1"/>
      <p:bldP spid="138" grpId="1" animBg="1"/>
      <p:bldP spid="139" grpId="0" animBg="1"/>
      <p:bldP spid="139" grpId="1" animBg="1"/>
      <p:bldP spid="139" grpId="2" animBg="1"/>
      <p:bldP spid="140" grpId="0" animBg="1"/>
      <p:bldP spid="140" grpId="1" animBg="1"/>
      <p:bldP spid="141" grpId="0" animBg="1"/>
      <p:bldP spid="141" grpId="1" animBg="1"/>
      <p:bldP spid="142" grpId="0" animBg="1"/>
      <p:bldP spid="142" grpId="1" animBg="1"/>
      <p:bldP spid="143" grpId="0" animBg="1"/>
      <p:bldP spid="143" grpId="1" animBg="1"/>
      <p:bldP spid="144" grpId="0" animBg="1"/>
      <p:bldP spid="145" grpId="0" animBg="1"/>
      <p:bldP spid="145" grpId="1" animBg="1"/>
      <p:bldP spid="146" grpId="0" animBg="1"/>
      <p:bldP spid="146" grpId="1" animBg="1"/>
      <p:bldP spid="98" grpId="0" animBg="1"/>
      <p:bldP spid="111" grpId="0" animBg="1"/>
      <p:bldP spid="124" grpId="0" animBg="1"/>
      <p:bldP spid="125" grpId="0" animBg="1"/>
      <p:bldP spid="164" grpId="0" animBg="1"/>
      <p:bldP spid="164" grpId="1" animBg="1"/>
      <p:bldP spid="164" grpId="2" animBg="1"/>
      <p:bldP spid="164" grpId="3" animBg="1"/>
      <p:bldP spid="164" grpId="4" animBg="1"/>
      <p:bldP spid="171" grpId="0" animBg="1"/>
      <p:bldP spid="171" grpId="1" animBg="1"/>
      <p:bldP spid="171" grpId="2" animBg="1"/>
      <p:bldP spid="173" grpId="0" animBg="1"/>
      <p:bldP spid="173" grpId="1" animBg="1"/>
      <p:bldP spid="173" grpId="2" animBg="1"/>
      <p:bldP spid="173" grpId="3" animBg="1"/>
      <p:bldP spid="173" grpId="4" animBg="1"/>
      <p:bldP spid="174" grpId="0" animBg="1"/>
      <p:bldP spid="174" grpId="1" animBg="1"/>
      <p:bldP spid="174" grpId="2" animBg="1"/>
      <p:bldP spid="174" grpId="3" animBg="1"/>
      <p:bldP spid="175" grpId="0" animBg="1"/>
      <p:bldP spid="175" grpId="1" animBg="1"/>
      <p:bldP spid="175" grpId="2" animBg="1"/>
      <p:bldP spid="120"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C4C1EBAD-99B4-4706-8B9B-A388FD36E136}"/>
              </a:ext>
            </a:extLst>
          </p:cNvPr>
          <p:cNvSpPr/>
          <p:nvPr/>
        </p:nvSpPr>
        <p:spPr bwMode="auto">
          <a:xfrm>
            <a:off x="10260315" y="3545902"/>
            <a:ext cx="627990" cy="2398098"/>
          </a:xfrm>
          <a:prstGeom prst="rect">
            <a:avLst/>
          </a:prstGeom>
          <a:solidFill>
            <a:schemeClr val="accent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 name="Group 1">
            <a:extLst>
              <a:ext uri="{FF2B5EF4-FFF2-40B4-BE49-F238E27FC236}">
                <a16:creationId xmlns:a16="http://schemas.microsoft.com/office/drawing/2014/main" id="{6850986F-25EF-462E-AFE9-B47AC9F7A7CB}"/>
              </a:ext>
            </a:extLst>
          </p:cNvPr>
          <p:cNvGrpSpPr/>
          <p:nvPr/>
        </p:nvGrpSpPr>
        <p:grpSpPr>
          <a:xfrm>
            <a:off x="3768656" y="2736507"/>
            <a:ext cx="4654688" cy="3207835"/>
            <a:chOff x="3768656" y="2736507"/>
            <a:chExt cx="4654688" cy="3207835"/>
          </a:xfrm>
        </p:grpSpPr>
        <p:sp>
          <p:nvSpPr>
            <p:cNvPr id="54" name="Rectangle 53">
              <a:extLst>
                <a:ext uri="{FF2B5EF4-FFF2-40B4-BE49-F238E27FC236}">
                  <a16:creationId xmlns:a16="http://schemas.microsoft.com/office/drawing/2014/main" id="{2F280D36-48C5-447B-B202-4C95CFA079B5}"/>
                </a:ext>
              </a:extLst>
            </p:cNvPr>
            <p:cNvSpPr/>
            <p:nvPr/>
          </p:nvSpPr>
          <p:spPr bwMode="auto">
            <a:xfrm>
              <a:off x="7638318" y="5435770"/>
              <a:ext cx="785026" cy="50857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Rectangle 8">
              <a:extLst>
                <a:ext uri="{FF2B5EF4-FFF2-40B4-BE49-F238E27FC236}">
                  <a16:creationId xmlns:a16="http://schemas.microsoft.com/office/drawing/2014/main" id="{911B5D77-C0C2-4145-BD1A-23C098262C5A}"/>
                </a:ext>
              </a:extLst>
            </p:cNvPr>
            <p:cNvSpPr/>
            <p:nvPr/>
          </p:nvSpPr>
          <p:spPr bwMode="auto">
            <a:xfrm>
              <a:off x="3768656" y="2736507"/>
              <a:ext cx="785026" cy="50857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Rectangle 23">
              <a:extLst>
                <a:ext uri="{FF2B5EF4-FFF2-40B4-BE49-F238E27FC236}">
                  <a16:creationId xmlns:a16="http://schemas.microsoft.com/office/drawing/2014/main" id="{46F07090-D3E6-4F22-840A-A1A7876F0CB0}"/>
                </a:ext>
              </a:extLst>
            </p:cNvPr>
            <p:cNvSpPr/>
            <p:nvPr/>
          </p:nvSpPr>
          <p:spPr bwMode="auto">
            <a:xfrm>
              <a:off x="3768656" y="3411121"/>
              <a:ext cx="785026" cy="50857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 name="Rectangle 24">
              <a:extLst>
                <a:ext uri="{FF2B5EF4-FFF2-40B4-BE49-F238E27FC236}">
                  <a16:creationId xmlns:a16="http://schemas.microsoft.com/office/drawing/2014/main" id="{151BDBBC-CBDB-454C-86CB-D40DD7A8FCAE}"/>
                </a:ext>
              </a:extLst>
            </p:cNvPr>
            <p:cNvSpPr/>
            <p:nvPr/>
          </p:nvSpPr>
          <p:spPr bwMode="auto">
            <a:xfrm>
              <a:off x="3768656" y="4085734"/>
              <a:ext cx="785026" cy="50857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 name="Rectangle 25">
              <a:extLst>
                <a:ext uri="{FF2B5EF4-FFF2-40B4-BE49-F238E27FC236}">
                  <a16:creationId xmlns:a16="http://schemas.microsoft.com/office/drawing/2014/main" id="{729D55AD-1FD2-44DE-A533-2064B590377F}"/>
                </a:ext>
              </a:extLst>
            </p:cNvPr>
            <p:cNvSpPr/>
            <p:nvPr/>
          </p:nvSpPr>
          <p:spPr bwMode="auto">
            <a:xfrm>
              <a:off x="3768656" y="4761390"/>
              <a:ext cx="785026" cy="50857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 name="Rectangle 26">
              <a:extLst>
                <a:ext uri="{FF2B5EF4-FFF2-40B4-BE49-F238E27FC236}">
                  <a16:creationId xmlns:a16="http://schemas.microsoft.com/office/drawing/2014/main" id="{46646093-E38D-416A-A6FB-7A79E33EF466}"/>
                </a:ext>
              </a:extLst>
            </p:cNvPr>
            <p:cNvSpPr/>
            <p:nvPr/>
          </p:nvSpPr>
          <p:spPr bwMode="auto">
            <a:xfrm>
              <a:off x="3768656" y="5435770"/>
              <a:ext cx="785026" cy="50857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 name="Rectangle 28">
              <a:extLst>
                <a:ext uri="{FF2B5EF4-FFF2-40B4-BE49-F238E27FC236}">
                  <a16:creationId xmlns:a16="http://schemas.microsoft.com/office/drawing/2014/main" id="{2AD37EB6-3E23-4256-AC82-87CD99253BA7}"/>
                </a:ext>
              </a:extLst>
            </p:cNvPr>
            <p:cNvSpPr/>
            <p:nvPr/>
          </p:nvSpPr>
          <p:spPr bwMode="auto">
            <a:xfrm>
              <a:off x="4736071" y="2736507"/>
              <a:ext cx="785026" cy="50857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 name="Rectangle 32">
              <a:extLst>
                <a:ext uri="{FF2B5EF4-FFF2-40B4-BE49-F238E27FC236}">
                  <a16:creationId xmlns:a16="http://schemas.microsoft.com/office/drawing/2014/main" id="{51E1F55E-0711-4784-B8DB-762D99B7512C}"/>
                </a:ext>
              </a:extLst>
            </p:cNvPr>
            <p:cNvSpPr/>
            <p:nvPr/>
          </p:nvSpPr>
          <p:spPr bwMode="auto">
            <a:xfrm>
              <a:off x="4736071" y="3411121"/>
              <a:ext cx="785026" cy="50857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 name="Rectangle 33">
              <a:extLst>
                <a:ext uri="{FF2B5EF4-FFF2-40B4-BE49-F238E27FC236}">
                  <a16:creationId xmlns:a16="http://schemas.microsoft.com/office/drawing/2014/main" id="{216754CB-9E46-4C69-9476-B1D1F92DEC53}"/>
                </a:ext>
              </a:extLst>
            </p:cNvPr>
            <p:cNvSpPr/>
            <p:nvPr/>
          </p:nvSpPr>
          <p:spPr bwMode="auto">
            <a:xfrm>
              <a:off x="4736071" y="4085734"/>
              <a:ext cx="785026" cy="50857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Rectangle 34">
              <a:extLst>
                <a:ext uri="{FF2B5EF4-FFF2-40B4-BE49-F238E27FC236}">
                  <a16:creationId xmlns:a16="http://schemas.microsoft.com/office/drawing/2014/main" id="{83BE506A-5DAA-4185-95F5-34E93169B513}"/>
                </a:ext>
              </a:extLst>
            </p:cNvPr>
            <p:cNvSpPr/>
            <p:nvPr/>
          </p:nvSpPr>
          <p:spPr bwMode="auto">
            <a:xfrm>
              <a:off x="4736071" y="4761390"/>
              <a:ext cx="785026" cy="50857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6" name="Rectangle 35">
              <a:extLst>
                <a:ext uri="{FF2B5EF4-FFF2-40B4-BE49-F238E27FC236}">
                  <a16:creationId xmlns:a16="http://schemas.microsoft.com/office/drawing/2014/main" id="{FB0E5C7B-D9FC-46F4-9BC4-F675B3D147F1}"/>
                </a:ext>
              </a:extLst>
            </p:cNvPr>
            <p:cNvSpPr/>
            <p:nvPr/>
          </p:nvSpPr>
          <p:spPr bwMode="auto">
            <a:xfrm>
              <a:off x="4736071" y="5435770"/>
              <a:ext cx="785026" cy="50857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8" name="Rectangle 37">
              <a:extLst>
                <a:ext uri="{FF2B5EF4-FFF2-40B4-BE49-F238E27FC236}">
                  <a16:creationId xmlns:a16="http://schemas.microsoft.com/office/drawing/2014/main" id="{122F9112-C498-41E6-B942-83CE8CDB695B}"/>
                </a:ext>
              </a:extLst>
            </p:cNvPr>
            <p:cNvSpPr/>
            <p:nvPr/>
          </p:nvSpPr>
          <p:spPr bwMode="auto">
            <a:xfrm>
              <a:off x="5703486" y="2736507"/>
              <a:ext cx="785026" cy="50857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 name="Rectangle 38">
              <a:extLst>
                <a:ext uri="{FF2B5EF4-FFF2-40B4-BE49-F238E27FC236}">
                  <a16:creationId xmlns:a16="http://schemas.microsoft.com/office/drawing/2014/main" id="{9284BF3E-7D38-4F0E-8CE7-187DB72A64A6}"/>
                </a:ext>
              </a:extLst>
            </p:cNvPr>
            <p:cNvSpPr/>
            <p:nvPr/>
          </p:nvSpPr>
          <p:spPr bwMode="auto">
            <a:xfrm>
              <a:off x="5703486" y="3411121"/>
              <a:ext cx="785026" cy="50857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 name="Rectangle 39">
              <a:extLst>
                <a:ext uri="{FF2B5EF4-FFF2-40B4-BE49-F238E27FC236}">
                  <a16:creationId xmlns:a16="http://schemas.microsoft.com/office/drawing/2014/main" id="{33CA47B7-CC0F-4BC6-B542-2B5E008C7CDD}"/>
                </a:ext>
              </a:extLst>
            </p:cNvPr>
            <p:cNvSpPr/>
            <p:nvPr/>
          </p:nvSpPr>
          <p:spPr bwMode="auto">
            <a:xfrm>
              <a:off x="5703486" y="4085734"/>
              <a:ext cx="785026" cy="50857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1" name="Rectangle 40">
              <a:extLst>
                <a:ext uri="{FF2B5EF4-FFF2-40B4-BE49-F238E27FC236}">
                  <a16:creationId xmlns:a16="http://schemas.microsoft.com/office/drawing/2014/main" id="{9D39ECB3-6E34-4CC1-BA3B-3381CCD0D7B2}"/>
                </a:ext>
              </a:extLst>
            </p:cNvPr>
            <p:cNvSpPr/>
            <p:nvPr/>
          </p:nvSpPr>
          <p:spPr bwMode="auto">
            <a:xfrm>
              <a:off x="5703486" y="4761390"/>
              <a:ext cx="785026" cy="50857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 name="Rectangle 41">
              <a:extLst>
                <a:ext uri="{FF2B5EF4-FFF2-40B4-BE49-F238E27FC236}">
                  <a16:creationId xmlns:a16="http://schemas.microsoft.com/office/drawing/2014/main" id="{577A7A81-C685-4E8A-ACC7-BB0CCB1B8BC8}"/>
                </a:ext>
              </a:extLst>
            </p:cNvPr>
            <p:cNvSpPr/>
            <p:nvPr/>
          </p:nvSpPr>
          <p:spPr bwMode="auto">
            <a:xfrm>
              <a:off x="5703486" y="5435770"/>
              <a:ext cx="785026" cy="50857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4" name="Rectangle 43">
              <a:extLst>
                <a:ext uri="{FF2B5EF4-FFF2-40B4-BE49-F238E27FC236}">
                  <a16:creationId xmlns:a16="http://schemas.microsoft.com/office/drawing/2014/main" id="{85AB8895-B7EE-4D06-85DD-C090D731E57B}"/>
                </a:ext>
              </a:extLst>
            </p:cNvPr>
            <p:cNvSpPr/>
            <p:nvPr/>
          </p:nvSpPr>
          <p:spPr bwMode="auto">
            <a:xfrm>
              <a:off x="6670901" y="2736507"/>
              <a:ext cx="785026" cy="50857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 name="Rectangle 44">
              <a:extLst>
                <a:ext uri="{FF2B5EF4-FFF2-40B4-BE49-F238E27FC236}">
                  <a16:creationId xmlns:a16="http://schemas.microsoft.com/office/drawing/2014/main" id="{F8C7BCEA-2BBE-4C8C-AB56-2ED6CAE5D49D}"/>
                </a:ext>
              </a:extLst>
            </p:cNvPr>
            <p:cNvSpPr/>
            <p:nvPr/>
          </p:nvSpPr>
          <p:spPr bwMode="auto">
            <a:xfrm>
              <a:off x="6670901" y="3411121"/>
              <a:ext cx="785026" cy="50857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 name="Rectangle 45">
              <a:extLst>
                <a:ext uri="{FF2B5EF4-FFF2-40B4-BE49-F238E27FC236}">
                  <a16:creationId xmlns:a16="http://schemas.microsoft.com/office/drawing/2014/main" id="{3F7D14D3-6831-4949-9821-E1AECEEFC079}"/>
                </a:ext>
              </a:extLst>
            </p:cNvPr>
            <p:cNvSpPr/>
            <p:nvPr/>
          </p:nvSpPr>
          <p:spPr bwMode="auto">
            <a:xfrm>
              <a:off x="6670901" y="4085734"/>
              <a:ext cx="785026" cy="508572"/>
            </a:xfrm>
            <a:prstGeom prst="rect">
              <a:avLst/>
            </a:prstGeom>
            <a:solidFill>
              <a:schemeClr val="bg2"/>
            </a:solidFill>
            <a:ln w="222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7" name="Rectangle 46">
              <a:extLst>
                <a:ext uri="{FF2B5EF4-FFF2-40B4-BE49-F238E27FC236}">
                  <a16:creationId xmlns:a16="http://schemas.microsoft.com/office/drawing/2014/main" id="{652576AB-3056-454D-9838-42C062584668}"/>
                </a:ext>
              </a:extLst>
            </p:cNvPr>
            <p:cNvSpPr/>
            <p:nvPr/>
          </p:nvSpPr>
          <p:spPr bwMode="auto">
            <a:xfrm>
              <a:off x="6670901" y="4761390"/>
              <a:ext cx="785026" cy="50857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8" name="Rectangle 47">
              <a:extLst>
                <a:ext uri="{FF2B5EF4-FFF2-40B4-BE49-F238E27FC236}">
                  <a16:creationId xmlns:a16="http://schemas.microsoft.com/office/drawing/2014/main" id="{AFD01C8B-464C-45EE-88E6-3BE6CDBFE865}"/>
                </a:ext>
              </a:extLst>
            </p:cNvPr>
            <p:cNvSpPr/>
            <p:nvPr/>
          </p:nvSpPr>
          <p:spPr bwMode="auto">
            <a:xfrm>
              <a:off x="6670901" y="5435770"/>
              <a:ext cx="785026" cy="50857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 name="Rectangle 49">
              <a:extLst>
                <a:ext uri="{FF2B5EF4-FFF2-40B4-BE49-F238E27FC236}">
                  <a16:creationId xmlns:a16="http://schemas.microsoft.com/office/drawing/2014/main" id="{A04224F8-EF3B-4190-9FA6-1AD26DC0CB6C}"/>
                </a:ext>
              </a:extLst>
            </p:cNvPr>
            <p:cNvSpPr/>
            <p:nvPr/>
          </p:nvSpPr>
          <p:spPr bwMode="auto">
            <a:xfrm>
              <a:off x="7638318" y="2736507"/>
              <a:ext cx="785026" cy="50857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1" name="Rectangle 50">
              <a:extLst>
                <a:ext uri="{FF2B5EF4-FFF2-40B4-BE49-F238E27FC236}">
                  <a16:creationId xmlns:a16="http://schemas.microsoft.com/office/drawing/2014/main" id="{69DD1ED9-5170-4CD2-A03F-FFE54E0B6EB4}"/>
                </a:ext>
              </a:extLst>
            </p:cNvPr>
            <p:cNvSpPr/>
            <p:nvPr/>
          </p:nvSpPr>
          <p:spPr bwMode="auto">
            <a:xfrm>
              <a:off x="7638318" y="3411121"/>
              <a:ext cx="785026" cy="50857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2" name="Rectangle 51">
              <a:extLst>
                <a:ext uri="{FF2B5EF4-FFF2-40B4-BE49-F238E27FC236}">
                  <a16:creationId xmlns:a16="http://schemas.microsoft.com/office/drawing/2014/main" id="{958144E3-5EE1-4ACA-857B-25FAB64D3CE8}"/>
                </a:ext>
              </a:extLst>
            </p:cNvPr>
            <p:cNvSpPr/>
            <p:nvPr/>
          </p:nvSpPr>
          <p:spPr bwMode="auto">
            <a:xfrm>
              <a:off x="7638318" y="4085734"/>
              <a:ext cx="785026" cy="50857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3" name="Rectangle 52">
              <a:extLst>
                <a:ext uri="{FF2B5EF4-FFF2-40B4-BE49-F238E27FC236}">
                  <a16:creationId xmlns:a16="http://schemas.microsoft.com/office/drawing/2014/main" id="{68435E11-A669-4147-9B5B-702060863759}"/>
                </a:ext>
              </a:extLst>
            </p:cNvPr>
            <p:cNvSpPr/>
            <p:nvPr/>
          </p:nvSpPr>
          <p:spPr bwMode="auto">
            <a:xfrm>
              <a:off x="7638318" y="4761390"/>
              <a:ext cx="785026" cy="50857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92" name="Rectangle 91">
            <a:extLst>
              <a:ext uri="{FF2B5EF4-FFF2-40B4-BE49-F238E27FC236}">
                <a16:creationId xmlns:a16="http://schemas.microsoft.com/office/drawing/2014/main" id="{76F03795-B707-4403-8A51-C424E70CB4DB}"/>
              </a:ext>
            </a:extLst>
          </p:cNvPr>
          <p:cNvSpPr/>
          <p:nvPr/>
        </p:nvSpPr>
        <p:spPr bwMode="auto">
          <a:xfrm>
            <a:off x="7638318" y="5435770"/>
            <a:ext cx="785026" cy="508572"/>
          </a:xfrm>
          <a:prstGeom prst="rect">
            <a:avLst/>
          </a:prstGeom>
          <a:solidFill>
            <a:srgbClr val="B8D0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6" name="Rectangle 205">
            <a:extLst>
              <a:ext uri="{FF2B5EF4-FFF2-40B4-BE49-F238E27FC236}">
                <a16:creationId xmlns:a16="http://schemas.microsoft.com/office/drawing/2014/main" id="{8D4B9434-C667-4D5C-9D51-409FE8A78B2D}"/>
              </a:ext>
            </a:extLst>
          </p:cNvPr>
          <p:cNvSpPr/>
          <p:nvPr/>
        </p:nvSpPr>
        <p:spPr bwMode="auto">
          <a:xfrm>
            <a:off x="3768656" y="5435770"/>
            <a:ext cx="785026" cy="508572"/>
          </a:xfrm>
          <a:prstGeom prst="rect">
            <a:avLst/>
          </a:prstGeom>
          <a:solidFill>
            <a:srgbClr val="B8D0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7" name="Rectangle 206">
            <a:extLst>
              <a:ext uri="{FF2B5EF4-FFF2-40B4-BE49-F238E27FC236}">
                <a16:creationId xmlns:a16="http://schemas.microsoft.com/office/drawing/2014/main" id="{87158868-88E1-4F87-9176-674B6F20E510}"/>
              </a:ext>
            </a:extLst>
          </p:cNvPr>
          <p:cNvSpPr/>
          <p:nvPr/>
        </p:nvSpPr>
        <p:spPr bwMode="auto">
          <a:xfrm>
            <a:off x="4736071" y="2736507"/>
            <a:ext cx="785026" cy="508572"/>
          </a:xfrm>
          <a:prstGeom prst="rect">
            <a:avLst/>
          </a:prstGeom>
          <a:solidFill>
            <a:srgbClr val="B8D0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8" name="Rectangle 207">
            <a:extLst>
              <a:ext uri="{FF2B5EF4-FFF2-40B4-BE49-F238E27FC236}">
                <a16:creationId xmlns:a16="http://schemas.microsoft.com/office/drawing/2014/main" id="{E7D7F2FF-0BE7-4CDA-B98A-490AD764A8AB}"/>
              </a:ext>
            </a:extLst>
          </p:cNvPr>
          <p:cNvSpPr/>
          <p:nvPr/>
        </p:nvSpPr>
        <p:spPr bwMode="auto">
          <a:xfrm>
            <a:off x="4736071" y="4761390"/>
            <a:ext cx="785026" cy="508572"/>
          </a:xfrm>
          <a:prstGeom prst="rect">
            <a:avLst/>
          </a:prstGeom>
          <a:solidFill>
            <a:srgbClr val="B8D0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9" name="Rectangle 208">
            <a:extLst>
              <a:ext uri="{FF2B5EF4-FFF2-40B4-BE49-F238E27FC236}">
                <a16:creationId xmlns:a16="http://schemas.microsoft.com/office/drawing/2014/main" id="{A01BB4A5-07ED-4097-8C35-52BD90A6CE81}"/>
              </a:ext>
            </a:extLst>
          </p:cNvPr>
          <p:cNvSpPr/>
          <p:nvPr/>
        </p:nvSpPr>
        <p:spPr bwMode="auto">
          <a:xfrm>
            <a:off x="6670901" y="4085734"/>
            <a:ext cx="785026" cy="508572"/>
          </a:xfrm>
          <a:prstGeom prst="rect">
            <a:avLst/>
          </a:prstGeom>
          <a:solidFill>
            <a:srgbClr val="B8D0E2"/>
          </a:solidFill>
          <a:ln w="222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0" name="Rectangle 209">
            <a:extLst>
              <a:ext uri="{FF2B5EF4-FFF2-40B4-BE49-F238E27FC236}">
                <a16:creationId xmlns:a16="http://schemas.microsoft.com/office/drawing/2014/main" id="{170AB3A0-9CA8-4E81-B798-5DA14A42FEDC}"/>
              </a:ext>
            </a:extLst>
          </p:cNvPr>
          <p:cNvSpPr/>
          <p:nvPr/>
        </p:nvSpPr>
        <p:spPr bwMode="auto">
          <a:xfrm>
            <a:off x="7638318" y="3411121"/>
            <a:ext cx="785026" cy="508572"/>
          </a:xfrm>
          <a:prstGeom prst="rect">
            <a:avLst/>
          </a:prstGeom>
          <a:solidFill>
            <a:srgbClr val="B8D0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7" name="Rectangle 146">
            <a:extLst>
              <a:ext uri="{FF2B5EF4-FFF2-40B4-BE49-F238E27FC236}">
                <a16:creationId xmlns:a16="http://schemas.microsoft.com/office/drawing/2014/main" id="{8802926F-928E-4C99-BCA6-C50A340B4827}"/>
              </a:ext>
            </a:extLst>
          </p:cNvPr>
          <p:cNvSpPr/>
          <p:nvPr/>
        </p:nvSpPr>
        <p:spPr>
          <a:xfrm>
            <a:off x="826327" y="3495309"/>
            <a:ext cx="1595630"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t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UI Semibold"/>
                <a:ea typeface="+mn-ea"/>
                <a:cs typeface="+mn-cs"/>
              </a:rPr>
              <a:t>Enter data</a:t>
            </a:r>
          </a:p>
        </p:txBody>
      </p:sp>
      <p:sp>
        <p:nvSpPr>
          <p:cNvPr id="148" name="Rectangle 147">
            <a:extLst>
              <a:ext uri="{FF2B5EF4-FFF2-40B4-BE49-F238E27FC236}">
                <a16:creationId xmlns:a16="http://schemas.microsoft.com/office/drawing/2014/main" id="{C8B504DD-81B2-4C36-98A7-1A6BE77AB9CC}"/>
              </a:ext>
            </a:extLst>
          </p:cNvPr>
          <p:cNvSpPr/>
          <p:nvPr/>
        </p:nvSpPr>
        <p:spPr>
          <a:xfrm>
            <a:off x="818596" y="4504823"/>
            <a:ext cx="1611092"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tIns="4572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UI Semibold"/>
                <a:ea typeface="+mn-ea"/>
                <a:cs typeface="+mn-cs"/>
              </a:rPr>
              <a:t>Define goals</a:t>
            </a:r>
          </a:p>
        </p:txBody>
      </p:sp>
      <p:sp>
        <p:nvSpPr>
          <p:cNvPr id="149" name="Rectangle 148">
            <a:extLst>
              <a:ext uri="{FF2B5EF4-FFF2-40B4-BE49-F238E27FC236}">
                <a16:creationId xmlns:a16="http://schemas.microsoft.com/office/drawing/2014/main" id="{C858710D-2E37-4079-A01B-AC799219DA2A}"/>
              </a:ext>
            </a:extLst>
          </p:cNvPr>
          <p:cNvSpPr/>
          <p:nvPr/>
        </p:nvSpPr>
        <p:spPr>
          <a:xfrm>
            <a:off x="818596" y="5514337"/>
            <a:ext cx="1611092"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tIns="4572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UI Semibold"/>
                <a:ea typeface="+mn-ea"/>
                <a:cs typeface="+mn-cs"/>
              </a:rPr>
              <a:t>Apply constraints</a:t>
            </a:r>
          </a:p>
        </p:txBody>
      </p:sp>
      <p:sp>
        <p:nvSpPr>
          <p:cNvPr id="18" name="Rectangle 17">
            <a:extLst>
              <a:ext uri="{FF2B5EF4-FFF2-40B4-BE49-F238E27FC236}">
                <a16:creationId xmlns:a16="http://schemas.microsoft.com/office/drawing/2014/main" id="{E3CB927C-248B-41A1-AFD0-3C4D3735AD94}"/>
              </a:ext>
            </a:extLst>
          </p:cNvPr>
          <p:cNvSpPr/>
          <p:nvPr/>
        </p:nvSpPr>
        <p:spPr bwMode="auto">
          <a:xfrm>
            <a:off x="9425284" y="1931874"/>
            <a:ext cx="2298048" cy="400110"/>
          </a:xfrm>
          <a:prstGeom prst="rect">
            <a:avLst/>
          </a:prstGeom>
          <a:solidFill>
            <a:schemeClr val="bg1"/>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78D4"/>
                </a:solidFill>
                <a:effectLst/>
                <a:uLnTx/>
                <a:uFillTx/>
                <a:latin typeface="Segoe UI Semibold"/>
                <a:ea typeface="+mn-ea"/>
                <a:cs typeface="+mn-cs"/>
              </a:rPr>
              <a:t>Output</a:t>
            </a:r>
          </a:p>
        </p:txBody>
      </p:sp>
      <p:sp>
        <p:nvSpPr>
          <p:cNvPr id="64" name="Title 2"/>
          <p:cNvSpPr>
            <a:spLocks noGrp="1"/>
          </p:cNvSpPr>
          <p:nvPr>
            <p:ph type="title"/>
          </p:nvPr>
        </p:nvSpPr>
        <p:spPr>
          <a:xfrm>
            <a:off x="487219" y="244142"/>
            <a:ext cx="11476219" cy="1107996"/>
          </a:xfrm>
        </p:spPr>
        <p:txBody>
          <a:bodyPr>
            <a:noAutofit/>
          </a:bodyPr>
          <a:lstStyle/>
          <a:p>
            <a:r>
              <a:rPr lang="en-US">
                <a:latin typeface="Segoe UI Light" panose="020B0502040204020203" pitchFamily="34" charset="0"/>
                <a:cs typeface="Segoe UI Light" panose="020B0502040204020203" pitchFamily="34" charset="0"/>
              </a:rPr>
              <a:t>Automated ML Accelerates Model Development </a:t>
            </a:r>
            <a:endParaRPr lang="en-US" spc="0">
              <a:ln>
                <a:noFill/>
              </a:ln>
              <a:solidFill>
                <a:srgbClr val="0078D4"/>
              </a:solidFill>
              <a:latin typeface="Segoe UI Light" panose="020B0502040204020203" pitchFamily="34" charset="0"/>
              <a:cs typeface="Segoe UI Light" panose="020B0502040204020203" pitchFamily="34" charset="0"/>
            </a:endParaRPr>
          </a:p>
        </p:txBody>
      </p:sp>
      <p:sp>
        <p:nvSpPr>
          <p:cNvPr id="150" name="Rectangle 149">
            <a:extLst>
              <a:ext uri="{FF2B5EF4-FFF2-40B4-BE49-F238E27FC236}">
                <a16:creationId xmlns:a16="http://schemas.microsoft.com/office/drawing/2014/main" id="{59D6A392-230C-4B26-9F20-B4A0E248B97E}"/>
              </a:ext>
            </a:extLst>
          </p:cNvPr>
          <p:cNvSpPr/>
          <p:nvPr/>
        </p:nvSpPr>
        <p:spPr>
          <a:xfrm>
            <a:off x="471715" y="1935726"/>
            <a:ext cx="2298048" cy="40011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78D4"/>
                </a:solidFill>
                <a:effectLst/>
                <a:uLnTx/>
                <a:uFillTx/>
                <a:latin typeface="Segoe UI Semibold"/>
                <a:ea typeface="+mn-ea"/>
                <a:cs typeface="+mn-cs"/>
              </a:rPr>
              <a:t>Input</a:t>
            </a:r>
          </a:p>
        </p:txBody>
      </p:sp>
      <p:sp>
        <p:nvSpPr>
          <p:cNvPr id="32" name="Isosceles Triangle 31">
            <a:extLst>
              <a:ext uri="{FF2B5EF4-FFF2-40B4-BE49-F238E27FC236}">
                <a16:creationId xmlns:a16="http://schemas.microsoft.com/office/drawing/2014/main" id="{A8E8B731-2F28-4A34-834B-B2F0FBC2414D}"/>
              </a:ext>
            </a:extLst>
          </p:cNvPr>
          <p:cNvSpPr/>
          <p:nvPr/>
        </p:nvSpPr>
        <p:spPr>
          <a:xfrm rot="5400000">
            <a:off x="2130978" y="4293013"/>
            <a:ext cx="2099978" cy="318091"/>
          </a:xfrm>
          <a:custGeom>
            <a:avLst/>
            <a:gdLst>
              <a:gd name="connsiteX0" fmla="*/ 0 w 3934939"/>
              <a:gd name="connsiteY0" fmla="*/ 384890 h 384890"/>
              <a:gd name="connsiteX1" fmla="*/ 1967470 w 3934939"/>
              <a:gd name="connsiteY1" fmla="*/ 0 h 384890"/>
              <a:gd name="connsiteX2" fmla="*/ 3934939 w 3934939"/>
              <a:gd name="connsiteY2" fmla="*/ 384890 h 384890"/>
              <a:gd name="connsiteX3" fmla="*/ 0 w 3934939"/>
              <a:gd name="connsiteY3" fmla="*/ 384890 h 384890"/>
              <a:gd name="connsiteX0" fmla="*/ 0 w 3934939"/>
              <a:gd name="connsiteY0" fmla="*/ 384890 h 469590"/>
              <a:gd name="connsiteX1" fmla="*/ 1967470 w 3934939"/>
              <a:gd name="connsiteY1" fmla="*/ 0 h 469590"/>
              <a:gd name="connsiteX2" fmla="*/ 3934939 w 3934939"/>
              <a:gd name="connsiteY2" fmla="*/ 384890 h 469590"/>
              <a:gd name="connsiteX3" fmla="*/ 2070893 w 3934939"/>
              <a:gd name="connsiteY3" fmla="*/ 469590 h 469590"/>
              <a:gd name="connsiteX4" fmla="*/ 0 w 3934939"/>
              <a:gd name="connsiteY4" fmla="*/ 384890 h 469590"/>
              <a:gd name="connsiteX0" fmla="*/ 2070893 w 3934939"/>
              <a:gd name="connsiteY0" fmla="*/ 469590 h 561030"/>
              <a:gd name="connsiteX1" fmla="*/ 0 w 3934939"/>
              <a:gd name="connsiteY1" fmla="*/ 384890 h 561030"/>
              <a:gd name="connsiteX2" fmla="*/ 1967470 w 3934939"/>
              <a:gd name="connsiteY2" fmla="*/ 0 h 561030"/>
              <a:gd name="connsiteX3" fmla="*/ 3934939 w 3934939"/>
              <a:gd name="connsiteY3" fmla="*/ 384890 h 561030"/>
              <a:gd name="connsiteX4" fmla="*/ 2162333 w 3934939"/>
              <a:gd name="connsiteY4" fmla="*/ 561030 h 561030"/>
              <a:gd name="connsiteX0" fmla="*/ 0 w 3934939"/>
              <a:gd name="connsiteY0" fmla="*/ 384890 h 561030"/>
              <a:gd name="connsiteX1" fmla="*/ 1967470 w 3934939"/>
              <a:gd name="connsiteY1" fmla="*/ 0 h 561030"/>
              <a:gd name="connsiteX2" fmla="*/ 3934939 w 3934939"/>
              <a:gd name="connsiteY2" fmla="*/ 384890 h 561030"/>
              <a:gd name="connsiteX3" fmla="*/ 2162333 w 3934939"/>
              <a:gd name="connsiteY3" fmla="*/ 561030 h 561030"/>
              <a:gd name="connsiteX0" fmla="*/ 0 w 3934939"/>
              <a:gd name="connsiteY0" fmla="*/ 384890 h 384890"/>
              <a:gd name="connsiteX1" fmla="*/ 1967470 w 3934939"/>
              <a:gd name="connsiteY1" fmla="*/ 0 h 384890"/>
              <a:gd name="connsiteX2" fmla="*/ 3934939 w 3934939"/>
              <a:gd name="connsiteY2" fmla="*/ 384890 h 384890"/>
            </a:gdLst>
            <a:ahLst/>
            <a:cxnLst>
              <a:cxn ang="0">
                <a:pos x="connsiteX0" y="connsiteY0"/>
              </a:cxn>
              <a:cxn ang="0">
                <a:pos x="connsiteX1" y="connsiteY1"/>
              </a:cxn>
              <a:cxn ang="0">
                <a:pos x="connsiteX2" y="connsiteY2"/>
              </a:cxn>
            </a:cxnLst>
            <a:rect l="l" t="t" r="r" b="b"/>
            <a:pathLst>
              <a:path w="3934939" h="384890">
                <a:moveTo>
                  <a:pt x="0" y="384890"/>
                </a:moveTo>
                <a:lnTo>
                  <a:pt x="1967470" y="0"/>
                </a:lnTo>
                <a:lnTo>
                  <a:pt x="3934939" y="384890"/>
                </a:lnTo>
              </a:path>
            </a:pathLst>
          </a:cu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71" name="Isosceles Triangle 70">
            <a:extLst>
              <a:ext uri="{FF2B5EF4-FFF2-40B4-BE49-F238E27FC236}">
                <a16:creationId xmlns:a16="http://schemas.microsoft.com/office/drawing/2014/main" id="{974664E9-2BCA-4C60-950C-8E23DBE06A88}"/>
              </a:ext>
            </a:extLst>
          </p:cNvPr>
          <p:cNvSpPr/>
          <p:nvPr/>
        </p:nvSpPr>
        <p:spPr>
          <a:xfrm rot="5400000">
            <a:off x="8145468" y="4331141"/>
            <a:ext cx="2099980" cy="266412"/>
          </a:xfrm>
          <a:custGeom>
            <a:avLst/>
            <a:gdLst>
              <a:gd name="connsiteX0" fmla="*/ 0 w 3934939"/>
              <a:gd name="connsiteY0" fmla="*/ 322358 h 322358"/>
              <a:gd name="connsiteX1" fmla="*/ 1967470 w 3934939"/>
              <a:gd name="connsiteY1" fmla="*/ 0 h 322358"/>
              <a:gd name="connsiteX2" fmla="*/ 3934939 w 3934939"/>
              <a:gd name="connsiteY2" fmla="*/ 322358 h 322358"/>
              <a:gd name="connsiteX3" fmla="*/ 0 w 3934939"/>
              <a:gd name="connsiteY3" fmla="*/ 322358 h 322358"/>
              <a:gd name="connsiteX0" fmla="*/ 0 w 3934939"/>
              <a:gd name="connsiteY0" fmla="*/ 322358 h 631863"/>
              <a:gd name="connsiteX1" fmla="*/ 1967470 w 3934939"/>
              <a:gd name="connsiteY1" fmla="*/ 0 h 631863"/>
              <a:gd name="connsiteX2" fmla="*/ 3934939 w 3934939"/>
              <a:gd name="connsiteY2" fmla="*/ 322358 h 631863"/>
              <a:gd name="connsiteX3" fmla="*/ 2029576 w 3934939"/>
              <a:gd name="connsiteY3" fmla="*/ 631863 h 631863"/>
              <a:gd name="connsiteX4" fmla="*/ 0 w 3934939"/>
              <a:gd name="connsiteY4" fmla="*/ 322358 h 631863"/>
              <a:gd name="connsiteX0" fmla="*/ 2029576 w 3934939"/>
              <a:gd name="connsiteY0" fmla="*/ 631863 h 723303"/>
              <a:gd name="connsiteX1" fmla="*/ 0 w 3934939"/>
              <a:gd name="connsiteY1" fmla="*/ 322358 h 723303"/>
              <a:gd name="connsiteX2" fmla="*/ 1967470 w 3934939"/>
              <a:gd name="connsiteY2" fmla="*/ 0 h 723303"/>
              <a:gd name="connsiteX3" fmla="*/ 3934939 w 3934939"/>
              <a:gd name="connsiteY3" fmla="*/ 322358 h 723303"/>
              <a:gd name="connsiteX4" fmla="*/ 2121016 w 3934939"/>
              <a:gd name="connsiteY4" fmla="*/ 723303 h 723303"/>
              <a:gd name="connsiteX0" fmla="*/ 0 w 3934939"/>
              <a:gd name="connsiteY0" fmla="*/ 322358 h 723303"/>
              <a:gd name="connsiteX1" fmla="*/ 1967470 w 3934939"/>
              <a:gd name="connsiteY1" fmla="*/ 0 h 723303"/>
              <a:gd name="connsiteX2" fmla="*/ 3934939 w 3934939"/>
              <a:gd name="connsiteY2" fmla="*/ 322358 h 723303"/>
              <a:gd name="connsiteX3" fmla="*/ 2121016 w 3934939"/>
              <a:gd name="connsiteY3" fmla="*/ 723303 h 723303"/>
              <a:gd name="connsiteX0" fmla="*/ 0 w 3934939"/>
              <a:gd name="connsiteY0" fmla="*/ 322358 h 322358"/>
              <a:gd name="connsiteX1" fmla="*/ 1967470 w 3934939"/>
              <a:gd name="connsiteY1" fmla="*/ 0 h 322358"/>
              <a:gd name="connsiteX2" fmla="*/ 3934939 w 3934939"/>
              <a:gd name="connsiteY2" fmla="*/ 322358 h 322358"/>
            </a:gdLst>
            <a:ahLst/>
            <a:cxnLst>
              <a:cxn ang="0">
                <a:pos x="connsiteX0" y="connsiteY0"/>
              </a:cxn>
              <a:cxn ang="0">
                <a:pos x="connsiteX1" y="connsiteY1"/>
              </a:cxn>
              <a:cxn ang="0">
                <a:pos x="connsiteX2" y="connsiteY2"/>
              </a:cxn>
            </a:cxnLst>
            <a:rect l="l" t="t" r="r" b="b"/>
            <a:pathLst>
              <a:path w="3934939" h="322358">
                <a:moveTo>
                  <a:pt x="0" y="322358"/>
                </a:moveTo>
                <a:lnTo>
                  <a:pt x="1967470" y="0"/>
                </a:lnTo>
                <a:lnTo>
                  <a:pt x="3934939" y="322358"/>
                </a:lnTo>
              </a:path>
            </a:pathLst>
          </a:cu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3" name="Rectangle 2">
            <a:extLst>
              <a:ext uri="{FF2B5EF4-FFF2-40B4-BE49-F238E27FC236}">
                <a16:creationId xmlns:a16="http://schemas.microsoft.com/office/drawing/2014/main" id="{3F453347-C82D-4EA0-B4DF-408A2100FEBE}"/>
              </a:ext>
            </a:extLst>
          </p:cNvPr>
          <p:cNvSpPr/>
          <p:nvPr/>
        </p:nvSpPr>
        <p:spPr>
          <a:xfrm>
            <a:off x="3470969" y="1931874"/>
            <a:ext cx="5250060" cy="400110"/>
          </a:xfrm>
          <a:prstGeom prst="rect">
            <a:avLst/>
          </a:prstGeom>
          <a:solidFill>
            <a:schemeClr val="bg1"/>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78D4"/>
                </a:solidFill>
                <a:effectLst/>
                <a:uLnTx/>
                <a:uFillTx/>
                <a:latin typeface="Segoe UI Semibold"/>
                <a:ea typeface="+mn-ea"/>
                <a:cs typeface="+mn-cs"/>
              </a:rPr>
              <a:t>Intelligently test multiple models in parallel</a:t>
            </a:r>
          </a:p>
        </p:txBody>
      </p:sp>
      <p:sp>
        <p:nvSpPr>
          <p:cNvPr id="56" name="Rectangle 55">
            <a:extLst>
              <a:ext uri="{FF2B5EF4-FFF2-40B4-BE49-F238E27FC236}">
                <a16:creationId xmlns:a16="http://schemas.microsoft.com/office/drawing/2014/main" id="{346B9977-B3BB-4F82-B05A-89F2C5823D34}"/>
              </a:ext>
            </a:extLst>
          </p:cNvPr>
          <p:cNvSpPr/>
          <p:nvPr/>
        </p:nvSpPr>
        <p:spPr bwMode="auto">
          <a:xfrm>
            <a:off x="3768658" y="5437389"/>
            <a:ext cx="785022" cy="505334"/>
          </a:xfrm>
          <a:prstGeom prst="rect">
            <a:avLst/>
          </a:prstGeom>
          <a:solidFill>
            <a:srgbClr val="8ABAD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25%</a:t>
            </a:r>
          </a:p>
        </p:txBody>
      </p:sp>
      <p:sp>
        <p:nvSpPr>
          <p:cNvPr id="57" name="Rectangle 56">
            <a:extLst>
              <a:ext uri="{FF2B5EF4-FFF2-40B4-BE49-F238E27FC236}">
                <a16:creationId xmlns:a16="http://schemas.microsoft.com/office/drawing/2014/main" id="{9521235A-368A-4639-A773-C6E2F81D58B3}"/>
              </a:ext>
            </a:extLst>
          </p:cNvPr>
          <p:cNvSpPr/>
          <p:nvPr/>
        </p:nvSpPr>
        <p:spPr bwMode="auto">
          <a:xfrm>
            <a:off x="4736073" y="2738126"/>
            <a:ext cx="785022" cy="505334"/>
          </a:xfrm>
          <a:prstGeom prst="rect">
            <a:avLst/>
          </a:prstGeom>
          <a:solidFill>
            <a:srgbClr val="8ABAD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25%</a:t>
            </a:r>
          </a:p>
        </p:txBody>
      </p:sp>
      <p:sp>
        <p:nvSpPr>
          <p:cNvPr id="58" name="Rectangle 57">
            <a:extLst>
              <a:ext uri="{FF2B5EF4-FFF2-40B4-BE49-F238E27FC236}">
                <a16:creationId xmlns:a16="http://schemas.microsoft.com/office/drawing/2014/main" id="{675C0FA6-2D64-4834-A491-6EF039ACEEC8}"/>
              </a:ext>
            </a:extLst>
          </p:cNvPr>
          <p:cNvSpPr/>
          <p:nvPr/>
        </p:nvSpPr>
        <p:spPr bwMode="auto">
          <a:xfrm>
            <a:off x="4736073" y="4763009"/>
            <a:ext cx="785022" cy="505334"/>
          </a:xfrm>
          <a:prstGeom prst="rect">
            <a:avLst/>
          </a:prstGeom>
          <a:solidFill>
            <a:srgbClr val="8ABAD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25%</a:t>
            </a:r>
          </a:p>
        </p:txBody>
      </p:sp>
      <p:sp>
        <p:nvSpPr>
          <p:cNvPr id="62" name="Rectangle 61">
            <a:extLst>
              <a:ext uri="{FF2B5EF4-FFF2-40B4-BE49-F238E27FC236}">
                <a16:creationId xmlns:a16="http://schemas.microsoft.com/office/drawing/2014/main" id="{5EF08468-D16A-4ED4-8701-7980A78BDED0}"/>
              </a:ext>
            </a:extLst>
          </p:cNvPr>
          <p:cNvSpPr/>
          <p:nvPr/>
        </p:nvSpPr>
        <p:spPr bwMode="auto">
          <a:xfrm>
            <a:off x="6670903" y="4087353"/>
            <a:ext cx="785022" cy="505334"/>
          </a:xfrm>
          <a:prstGeom prst="rect">
            <a:avLst/>
          </a:prstGeom>
          <a:solidFill>
            <a:srgbClr val="8ABADF"/>
          </a:solidFill>
          <a:ln w="222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25%</a:t>
            </a:r>
          </a:p>
        </p:txBody>
      </p:sp>
      <p:sp>
        <p:nvSpPr>
          <p:cNvPr id="63" name="Rectangle 62">
            <a:extLst>
              <a:ext uri="{FF2B5EF4-FFF2-40B4-BE49-F238E27FC236}">
                <a16:creationId xmlns:a16="http://schemas.microsoft.com/office/drawing/2014/main" id="{B432A898-81C5-4603-BFAF-4B2E5F642B1A}"/>
              </a:ext>
            </a:extLst>
          </p:cNvPr>
          <p:cNvSpPr/>
          <p:nvPr/>
        </p:nvSpPr>
        <p:spPr bwMode="auto">
          <a:xfrm>
            <a:off x="7638320" y="3412740"/>
            <a:ext cx="785022" cy="505334"/>
          </a:xfrm>
          <a:prstGeom prst="rect">
            <a:avLst/>
          </a:prstGeom>
          <a:solidFill>
            <a:srgbClr val="8ABAD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25%</a:t>
            </a:r>
          </a:p>
        </p:txBody>
      </p:sp>
      <p:sp>
        <p:nvSpPr>
          <p:cNvPr id="65" name="Rectangle 64">
            <a:extLst>
              <a:ext uri="{FF2B5EF4-FFF2-40B4-BE49-F238E27FC236}">
                <a16:creationId xmlns:a16="http://schemas.microsoft.com/office/drawing/2014/main" id="{59CC870D-04DB-4F1E-9745-CCDD2D891D77}"/>
              </a:ext>
            </a:extLst>
          </p:cNvPr>
          <p:cNvSpPr/>
          <p:nvPr/>
        </p:nvSpPr>
        <p:spPr bwMode="auto">
          <a:xfrm>
            <a:off x="7638318" y="5435770"/>
            <a:ext cx="785022" cy="505334"/>
          </a:xfrm>
          <a:prstGeom prst="rect">
            <a:avLst/>
          </a:prstGeom>
          <a:solidFill>
            <a:srgbClr val="8ABAD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25%</a:t>
            </a:r>
          </a:p>
        </p:txBody>
      </p:sp>
      <p:sp>
        <p:nvSpPr>
          <p:cNvPr id="69" name="Rectangle 68">
            <a:extLst>
              <a:ext uri="{FF2B5EF4-FFF2-40B4-BE49-F238E27FC236}">
                <a16:creationId xmlns:a16="http://schemas.microsoft.com/office/drawing/2014/main" id="{B56BE929-4E78-4328-9FCD-06D03936F734}"/>
              </a:ext>
            </a:extLst>
          </p:cNvPr>
          <p:cNvSpPr/>
          <p:nvPr/>
        </p:nvSpPr>
        <p:spPr bwMode="auto">
          <a:xfrm>
            <a:off x="10258070" y="3419687"/>
            <a:ext cx="632480" cy="2524313"/>
          </a:xfrm>
          <a:prstGeom prst="rect">
            <a:avLst/>
          </a:pr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9" name="Group 20">
            <a:extLst>
              <a:ext uri="{FF2B5EF4-FFF2-40B4-BE49-F238E27FC236}">
                <a16:creationId xmlns:a16="http://schemas.microsoft.com/office/drawing/2014/main" id="{4EB75E30-B3D2-4C3B-A35B-9B27FF1C15BB}"/>
              </a:ext>
            </a:extLst>
          </p:cNvPr>
          <p:cNvGrpSpPr>
            <a:grpSpLocks noChangeAspect="1"/>
          </p:cNvGrpSpPr>
          <p:nvPr/>
        </p:nvGrpSpPr>
        <p:grpSpPr bwMode="auto">
          <a:xfrm>
            <a:off x="1374919" y="3033175"/>
            <a:ext cx="498446" cy="436316"/>
            <a:chOff x="3764" y="3313"/>
            <a:chExt cx="353" cy="309"/>
          </a:xfrm>
          <a:noFill/>
        </p:grpSpPr>
        <p:sp>
          <p:nvSpPr>
            <p:cNvPr id="110" name="Freeform 21">
              <a:extLst>
                <a:ext uri="{FF2B5EF4-FFF2-40B4-BE49-F238E27FC236}">
                  <a16:creationId xmlns:a16="http://schemas.microsoft.com/office/drawing/2014/main" id="{BD1FEC2F-B3EF-4D54-A4F0-54A076AB7B40}"/>
                </a:ext>
              </a:extLst>
            </p:cNvPr>
            <p:cNvSpPr>
              <a:spLocks/>
            </p:cNvSpPr>
            <p:nvPr/>
          </p:nvSpPr>
          <p:spPr bwMode="auto">
            <a:xfrm>
              <a:off x="3764" y="3313"/>
              <a:ext cx="0" cy="71"/>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grp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1" name="Freeform 22">
              <a:extLst>
                <a:ext uri="{FF2B5EF4-FFF2-40B4-BE49-F238E27FC236}">
                  <a16:creationId xmlns:a16="http://schemas.microsoft.com/office/drawing/2014/main" id="{7F63B60E-7DB5-488E-866F-93EFD0A370F2}"/>
                </a:ext>
              </a:extLst>
            </p:cNvPr>
            <p:cNvSpPr>
              <a:spLocks/>
            </p:cNvSpPr>
            <p:nvPr/>
          </p:nvSpPr>
          <p:spPr bwMode="auto">
            <a:xfrm>
              <a:off x="3897" y="3313"/>
              <a:ext cx="0" cy="71"/>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grp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2" name="Freeform 23">
              <a:extLst>
                <a:ext uri="{FF2B5EF4-FFF2-40B4-BE49-F238E27FC236}">
                  <a16:creationId xmlns:a16="http://schemas.microsoft.com/office/drawing/2014/main" id="{57635241-C845-49E4-AB91-802F219852CB}"/>
                </a:ext>
              </a:extLst>
            </p:cNvPr>
            <p:cNvSpPr>
              <a:spLocks/>
            </p:cNvSpPr>
            <p:nvPr/>
          </p:nvSpPr>
          <p:spPr bwMode="auto">
            <a:xfrm>
              <a:off x="4028" y="3313"/>
              <a:ext cx="0" cy="71"/>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grp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3" name="Freeform 24">
              <a:extLst>
                <a:ext uri="{FF2B5EF4-FFF2-40B4-BE49-F238E27FC236}">
                  <a16:creationId xmlns:a16="http://schemas.microsoft.com/office/drawing/2014/main" id="{7AC8221E-05C5-44FD-AE36-2F8BEAD0849B}"/>
                </a:ext>
              </a:extLst>
            </p:cNvPr>
            <p:cNvSpPr>
              <a:spLocks/>
            </p:cNvSpPr>
            <p:nvPr/>
          </p:nvSpPr>
          <p:spPr bwMode="auto">
            <a:xfrm>
              <a:off x="3807" y="3313"/>
              <a:ext cx="47" cy="72"/>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6" y="0"/>
                    <a:pt x="17" y="0"/>
                  </a:cubicBezTo>
                  <a:cubicBezTo>
                    <a:pt x="17" y="0"/>
                    <a:pt x="17" y="0"/>
                    <a:pt x="17" y="0"/>
                  </a:cubicBezTo>
                  <a:cubicBezTo>
                    <a:pt x="7" y="0"/>
                    <a:pt x="0" y="7"/>
                    <a:pt x="0" y="16"/>
                  </a:cubicBezTo>
                  <a:cubicBezTo>
                    <a:pt x="0" y="35"/>
                    <a:pt x="0" y="35"/>
                    <a:pt x="0" y="35"/>
                  </a:cubicBezTo>
                  <a:cubicBezTo>
                    <a:pt x="0" y="43"/>
                    <a:pt x="7" y="52"/>
                    <a:pt x="17" y="52"/>
                  </a:cubicBezTo>
                  <a:cubicBezTo>
                    <a:pt x="17" y="52"/>
                    <a:pt x="17" y="52"/>
                    <a:pt x="17" y="52"/>
                  </a:cubicBezTo>
                  <a:cubicBezTo>
                    <a:pt x="26" y="52"/>
                    <a:pt x="34" y="43"/>
                    <a:pt x="34" y="35"/>
                  </a:cubicBezTo>
                  <a:close/>
                </a:path>
              </a:pathLst>
            </a:custGeom>
            <a:grp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4" name="Freeform 25">
              <a:extLst>
                <a:ext uri="{FF2B5EF4-FFF2-40B4-BE49-F238E27FC236}">
                  <a16:creationId xmlns:a16="http://schemas.microsoft.com/office/drawing/2014/main" id="{9949F84B-2E66-4817-B219-AD61CE8ED48F}"/>
                </a:ext>
              </a:extLst>
            </p:cNvPr>
            <p:cNvSpPr>
              <a:spLocks/>
            </p:cNvSpPr>
            <p:nvPr/>
          </p:nvSpPr>
          <p:spPr bwMode="auto">
            <a:xfrm>
              <a:off x="3940" y="3313"/>
              <a:ext cx="44" cy="72"/>
            </a:xfrm>
            <a:custGeom>
              <a:avLst/>
              <a:gdLst>
                <a:gd name="T0" fmla="*/ 32 w 32"/>
                <a:gd name="T1" fmla="*/ 35 h 52"/>
                <a:gd name="T2" fmla="*/ 32 w 32"/>
                <a:gd name="T3" fmla="*/ 16 h 52"/>
                <a:gd name="T4" fmla="*/ 15 w 32"/>
                <a:gd name="T5" fmla="*/ 0 h 52"/>
                <a:gd name="T6" fmla="*/ 15 w 32"/>
                <a:gd name="T7" fmla="*/ 0 h 52"/>
                <a:gd name="T8" fmla="*/ 0 w 32"/>
                <a:gd name="T9" fmla="*/ 16 h 52"/>
                <a:gd name="T10" fmla="*/ 0 w 32"/>
                <a:gd name="T11" fmla="*/ 35 h 52"/>
                <a:gd name="T12" fmla="*/ 15 w 32"/>
                <a:gd name="T13" fmla="*/ 52 h 52"/>
                <a:gd name="T14" fmla="*/ 15 w 32"/>
                <a:gd name="T15" fmla="*/ 52 h 52"/>
                <a:gd name="T16" fmla="*/ 32 w 32"/>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52">
                  <a:moveTo>
                    <a:pt x="32" y="35"/>
                  </a:moveTo>
                  <a:cubicBezTo>
                    <a:pt x="32" y="16"/>
                    <a:pt x="32" y="16"/>
                    <a:pt x="32" y="16"/>
                  </a:cubicBezTo>
                  <a:cubicBezTo>
                    <a:pt x="32" y="7"/>
                    <a:pt x="25" y="0"/>
                    <a:pt x="15" y="0"/>
                  </a:cubicBezTo>
                  <a:cubicBezTo>
                    <a:pt x="15" y="0"/>
                    <a:pt x="15" y="0"/>
                    <a:pt x="15" y="0"/>
                  </a:cubicBezTo>
                  <a:cubicBezTo>
                    <a:pt x="7" y="0"/>
                    <a:pt x="0" y="7"/>
                    <a:pt x="0" y="16"/>
                  </a:cubicBezTo>
                  <a:cubicBezTo>
                    <a:pt x="0" y="35"/>
                    <a:pt x="0" y="35"/>
                    <a:pt x="0" y="35"/>
                  </a:cubicBezTo>
                  <a:cubicBezTo>
                    <a:pt x="0" y="43"/>
                    <a:pt x="7" y="52"/>
                    <a:pt x="15" y="52"/>
                  </a:cubicBezTo>
                  <a:cubicBezTo>
                    <a:pt x="15" y="52"/>
                    <a:pt x="15" y="52"/>
                    <a:pt x="15" y="52"/>
                  </a:cubicBezTo>
                  <a:cubicBezTo>
                    <a:pt x="25" y="52"/>
                    <a:pt x="32" y="43"/>
                    <a:pt x="32" y="35"/>
                  </a:cubicBezTo>
                  <a:close/>
                </a:path>
              </a:pathLst>
            </a:custGeom>
            <a:grp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5" name="Freeform 26">
              <a:extLst>
                <a:ext uri="{FF2B5EF4-FFF2-40B4-BE49-F238E27FC236}">
                  <a16:creationId xmlns:a16="http://schemas.microsoft.com/office/drawing/2014/main" id="{0742F126-3B94-4368-A3B6-4552957A4C9E}"/>
                </a:ext>
              </a:extLst>
            </p:cNvPr>
            <p:cNvSpPr>
              <a:spLocks/>
            </p:cNvSpPr>
            <p:nvPr/>
          </p:nvSpPr>
          <p:spPr bwMode="auto">
            <a:xfrm>
              <a:off x="4071" y="3313"/>
              <a:ext cx="46" cy="72"/>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5" y="0"/>
                    <a:pt x="17" y="0"/>
                  </a:cubicBezTo>
                  <a:cubicBezTo>
                    <a:pt x="17" y="0"/>
                    <a:pt x="17" y="0"/>
                    <a:pt x="17" y="0"/>
                  </a:cubicBezTo>
                  <a:cubicBezTo>
                    <a:pt x="7" y="0"/>
                    <a:pt x="0" y="7"/>
                    <a:pt x="0" y="16"/>
                  </a:cubicBezTo>
                  <a:cubicBezTo>
                    <a:pt x="0" y="35"/>
                    <a:pt x="0" y="35"/>
                    <a:pt x="0" y="35"/>
                  </a:cubicBezTo>
                  <a:cubicBezTo>
                    <a:pt x="0" y="43"/>
                    <a:pt x="7" y="52"/>
                    <a:pt x="17" y="52"/>
                  </a:cubicBezTo>
                  <a:cubicBezTo>
                    <a:pt x="17" y="52"/>
                    <a:pt x="17" y="52"/>
                    <a:pt x="17" y="52"/>
                  </a:cubicBezTo>
                  <a:cubicBezTo>
                    <a:pt x="25" y="52"/>
                    <a:pt x="34" y="43"/>
                    <a:pt x="34" y="35"/>
                  </a:cubicBezTo>
                  <a:close/>
                </a:path>
              </a:pathLst>
            </a:custGeom>
            <a:grp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6" name="Freeform 27">
              <a:extLst>
                <a:ext uri="{FF2B5EF4-FFF2-40B4-BE49-F238E27FC236}">
                  <a16:creationId xmlns:a16="http://schemas.microsoft.com/office/drawing/2014/main" id="{1BCE99C9-C0BF-4E7C-AC5C-B51B77D3081F}"/>
                </a:ext>
              </a:extLst>
            </p:cNvPr>
            <p:cNvSpPr>
              <a:spLocks/>
            </p:cNvSpPr>
            <p:nvPr/>
          </p:nvSpPr>
          <p:spPr bwMode="auto">
            <a:xfrm>
              <a:off x="3764" y="3550"/>
              <a:ext cx="0" cy="72"/>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grp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7" name="Freeform 28">
              <a:extLst>
                <a:ext uri="{FF2B5EF4-FFF2-40B4-BE49-F238E27FC236}">
                  <a16:creationId xmlns:a16="http://schemas.microsoft.com/office/drawing/2014/main" id="{398C6C3A-DB5A-4EBA-85EC-2D420F4549E2}"/>
                </a:ext>
              </a:extLst>
            </p:cNvPr>
            <p:cNvSpPr>
              <a:spLocks/>
            </p:cNvSpPr>
            <p:nvPr/>
          </p:nvSpPr>
          <p:spPr bwMode="auto">
            <a:xfrm>
              <a:off x="3897" y="3550"/>
              <a:ext cx="0" cy="72"/>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grp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8" name="Freeform 29">
              <a:extLst>
                <a:ext uri="{FF2B5EF4-FFF2-40B4-BE49-F238E27FC236}">
                  <a16:creationId xmlns:a16="http://schemas.microsoft.com/office/drawing/2014/main" id="{B1B01E7D-6DF1-4886-9B59-7BD5243E3D42}"/>
                </a:ext>
              </a:extLst>
            </p:cNvPr>
            <p:cNvSpPr>
              <a:spLocks/>
            </p:cNvSpPr>
            <p:nvPr/>
          </p:nvSpPr>
          <p:spPr bwMode="auto">
            <a:xfrm>
              <a:off x="4028" y="3550"/>
              <a:ext cx="0" cy="72"/>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grp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9" name="Freeform 30">
              <a:extLst>
                <a:ext uri="{FF2B5EF4-FFF2-40B4-BE49-F238E27FC236}">
                  <a16:creationId xmlns:a16="http://schemas.microsoft.com/office/drawing/2014/main" id="{A56F16CC-423F-4F28-9CC4-6A2300AC7993}"/>
                </a:ext>
              </a:extLst>
            </p:cNvPr>
            <p:cNvSpPr>
              <a:spLocks/>
            </p:cNvSpPr>
            <p:nvPr/>
          </p:nvSpPr>
          <p:spPr bwMode="auto">
            <a:xfrm>
              <a:off x="3807" y="3550"/>
              <a:ext cx="47" cy="72"/>
            </a:xfrm>
            <a:custGeom>
              <a:avLst/>
              <a:gdLst>
                <a:gd name="T0" fmla="*/ 34 w 34"/>
                <a:gd name="T1" fmla="*/ 35 h 52"/>
                <a:gd name="T2" fmla="*/ 34 w 34"/>
                <a:gd name="T3" fmla="*/ 17 h 52"/>
                <a:gd name="T4" fmla="*/ 17 w 34"/>
                <a:gd name="T5" fmla="*/ 0 h 52"/>
                <a:gd name="T6" fmla="*/ 17 w 34"/>
                <a:gd name="T7" fmla="*/ 0 h 52"/>
                <a:gd name="T8" fmla="*/ 0 w 34"/>
                <a:gd name="T9" fmla="*/ 17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7"/>
                    <a:pt x="34" y="17"/>
                    <a:pt x="34" y="17"/>
                  </a:cubicBezTo>
                  <a:cubicBezTo>
                    <a:pt x="34" y="8"/>
                    <a:pt x="26" y="0"/>
                    <a:pt x="17" y="0"/>
                  </a:cubicBezTo>
                  <a:cubicBezTo>
                    <a:pt x="17" y="0"/>
                    <a:pt x="17" y="0"/>
                    <a:pt x="17" y="0"/>
                  </a:cubicBezTo>
                  <a:cubicBezTo>
                    <a:pt x="7" y="0"/>
                    <a:pt x="0" y="8"/>
                    <a:pt x="0" y="17"/>
                  </a:cubicBezTo>
                  <a:cubicBezTo>
                    <a:pt x="0" y="35"/>
                    <a:pt x="0" y="35"/>
                    <a:pt x="0" y="35"/>
                  </a:cubicBezTo>
                  <a:cubicBezTo>
                    <a:pt x="0" y="45"/>
                    <a:pt x="7" y="52"/>
                    <a:pt x="17" y="52"/>
                  </a:cubicBezTo>
                  <a:cubicBezTo>
                    <a:pt x="17" y="52"/>
                    <a:pt x="17" y="52"/>
                    <a:pt x="17" y="52"/>
                  </a:cubicBezTo>
                  <a:cubicBezTo>
                    <a:pt x="26" y="52"/>
                    <a:pt x="34" y="45"/>
                    <a:pt x="34" y="35"/>
                  </a:cubicBezTo>
                  <a:close/>
                </a:path>
              </a:pathLst>
            </a:custGeom>
            <a:grp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0" name="Freeform 31">
              <a:extLst>
                <a:ext uri="{FF2B5EF4-FFF2-40B4-BE49-F238E27FC236}">
                  <a16:creationId xmlns:a16="http://schemas.microsoft.com/office/drawing/2014/main" id="{BFDE09ED-D17C-4D80-8907-DDC02A4B1980}"/>
                </a:ext>
              </a:extLst>
            </p:cNvPr>
            <p:cNvSpPr>
              <a:spLocks/>
            </p:cNvSpPr>
            <p:nvPr/>
          </p:nvSpPr>
          <p:spPr bwMode="auto">
            <a:xfrm>
              <a:off x="3940" y="3550"/>
              <a:ext cx="44" cy="72"/>
            </a:xfrm>
            <a:custGeom>
              <a:avLst/>
              <a:gdLst>
                <a:gd name="T0" fmla="*/ 32 w 32"/>
                <a:gd name="T1" fmla="*/ 35 h 52"/>
                <a:gd name="T2" fmla="*/ 32 w 32"/>
                <a:gd name="T3" fmla="*/ 17 h 52"/>
                <a:gd name="T4" fmla="*/ 15 w 32"/>
                <a:gd name="T5" fmla="*/ 0 h 52"/>
                <a:gd name="T6" fmla="*/ 15 w 32"/>
                <a:gd name="T7" fmla="*/ 0 h 52"/>
                <a:gd name="T8" fmla="*/ 0 w 32"/>
                <a:gd name="T9" fmla="*/ 17 h 52"/>
                <a:gd name="T10" fmla="*/ 0 w 32"/>
                <a:gd name="T11" fmla="*/ 35 h 52"/>
                <a:gd name="T12" fmla="*/ 15 w 32"/>
                <a:gd name="T13" fmla="*/ 52 h 52"/>
                <a:gd name="T14" fmla="*/ 15 w 32"/>
                <a:gd name="T15" fmla="*/ 52 h 52"/>
                <a:gd name="T16" fmla="*/ 32 w 32"/>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52">
                  <a:moveTo>
                    <a:pt x="32" y="35"/>
                  </a:moveTo>
                  <a:cubicBezTo>
                    <a:pt x="32" y="17"/>
                    <a:pt x="32" y="17"/>
                    <a:pt x="32" y="17"/>
                  </a:cubicBezTo>
                  <a:cubicBezTo>
                    <a:pt x="32" y="8"/>
                    <a:pt x="25" y="0"/>
                    <a:pt x="15" y="0"/>
                  </a:cubicBezTo>
                  <a:cubicBezTo>
                    <a:pt x="15" y="0"/>
                    <a:pt x="15" y="0"/>
                    <a:pt x="15" y="0"/>
                  </a:cubicBezTo>
                  <a:cubicBezTo>
                    <a:pt x="7" y="0"/>
                    <a:pt x="0" y="8"/>
                    <a:pt x="0" y="17"/>
                  </a:cubicBezTo>
                  <a:cubicBezTo>
                    <a:pt x="0" y="35"/>
                    <a:pt x="0" y="35"/>
                    <a:pt x="0" y="35"/>
                  </a:cubicBezTo>
                  <a:cubicBezTo>
                    <a:pt x="0" y="45"/>
                    <a:pt x="7" y="52"/>
                    <a:pt x="15" y="52"/>
                  </a:cubicBezTo>
                  <a:cubicBezTo>
                    <a:pt x="15" y="52"/>
                    <a:pt x="15" y="52"/>
                    <a:pt x="15" y="52"/>
                  </a:cubicBezTo>
                  <a:cubicBezTo>
                    <a:pt x="25" y="52"/>
                    <a:pt x="32" y="45"/>
                    <a:pt x="32" y="35"/>
                  </a:cubicBezTo>
                  <a:close/>
                </a:path>
              </a:pathLst>
            </a:custGeom>
            <a:grp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1" name="Freeform 32">
              <a:extLst>
                <a:ext uri="{FF2B5EF4-FFF2-40B4-BE49-F238E27FC236}">
                  <a16:creationId xmlns:a16="http://schemas.microsoft.com/office/drawing/2014/main" id="{609C7B92-A8DD-4959-8248-CA063018AFC6}"/>
                </a:ext>
              </a:extLst>
            </p:cNvPr>
            <p:cNvSpPr>
              <a:spLocks/>
            </p:cNvSpPr>
            <p:nvPr/>
          </p:nvSpPr>
          <p:spPr bwMode="auto">
            <a:xfrm>
              <a:off x="4071" y="3550"/>
              <a:ext cx="46" cy="72"/>
            </a:xfrm>
            <a:custGeom>
              <a:avLst/>
              <a:gdLst>
                <a:gd name="T0" fmla="*/ 34 w 34"/>
                <a:gd name="T1" fmla="*/ 35 h 52"/>
                <a:gd name="T2" fmla="*/ 34 w 34"/>
                <a:gd name="T3" fmla="*/ 17 h 52"/>
                <a:gd name="T4" fmla="*/ 17 w 34"/>
                <a:gd name="T5" fmla="*/ 0 h 52"/>
                <a:gd name="T6" fmla="*/ 17 w 34"/>
                <a:gd name="T7" fmla="*/ 0 h 52"/>
                <a:gd name="T8" fmla="*/ 0 w 34"/>
                <a:gd name="T9" fmla="*/ 17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7"/>
                    <a:pt x="34" y="17"/>
                    <a:pt x="34" y="17"/>
                  </a:cubicBezTo>
                  <a:cubicBezTo>
                    <a:pt x="34" y="8"/>
                    <a:pt x="25" y="0"/>
                    <a:pt x="17" y="0"/>
                  </a:cubicBezTo>
                  <a:cubicBezTo>
                    <a:pt x="17" y="0"/>
                    <a:pt x="17" y="0"/>
                    <a:pt x="17" y="0"/>
                  </a:cubicBezTo>
                  <a:cubicBezTo>
                    <a:pt x="7" y="0"/>
                    <a:pt x="0" y="8"/>
                    <a:pt x="0" y="17"/>
                  </a:cubicBezTo>
                  <a:cubicBezTo>
                    <a:pt x="0" y="35"/>
                    <a:pt x="0" y="35"/>
                    <a:pt x="0" y="35"/>
                  </a:cubicBezTo>
                  <a:cubicBezTo>
                    <a:pt x="0" y="45"/>
                    <a:pt x="7" y="52"/>
                    <a:pt x="17" y="52"/>
                  </a:cubicBezTo>
                  <a:cubicBezTo>
                    <a:pt x="17" y="52"/>
                    <a:pt x="17" y="52"/>
                    <a:pt x="17" y="52"/>
                  </a:cubicBezTo>
                  <a:cubicBezTo>
                    <a:pt x="25" y="52"/>
                    <a:pt x="34" y="45"/>
                    <a:pt x="34" y="35"/>
                  </a:cubicBezTo>
                  <a:close/>
                </a:path>
              </a:pathLst>
            </a:custGeom>
            <a:grp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2" name="Freeform 33">
              <a:extLst>
                <a:ext uri="{FF2B5EF4-FFF2-40B4-BE49-F238E27FC236}">
                  <a16:creationId xmlns:a16="http://schemas.microsoft.com/office/drawing/2014/main" id="{C9DF86B1-D780-4B1F-B717-254F3C2F0BB5}"/>
                </a:ext>
              </a:extLst>
            </p:cNvPr>
            <p:cNvSpPr>
              <a:spLocks/>
            </p:cNvSpPr>
            <p:nvPr/>
          </p:nvSpPr>
          <p:spPr bwMode="auto">
            <a:xfrm>
              <a:off x="3854" y="3435"/>
              <a:ext cx="0" cy="6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grp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3" name="Freeform 34">
              <a:extLst>
                <a:ext uri="{FF2B5EF4-FFF2-40B4-BE49-F238E27FC236}">
                  <a16:creationId xmlns:a16="http://schemas.microsoft.com/office/drawing/2014/main" id="{807DD4F0-A770-4045-927B-A19790AA5830}"/>
                </a:ext>
              </a:extLst>
            </p:cNvPr>
            <p:cNvSpPr>
              <a:spLocks/>
            </p:cNvSpPr>
            <p:nvPr/>
          </p:nvSpPr>
          <p:spPr bwMode="auto">
            <a:xfrm>
              <a:off x="3984" y="3435"/>
              <a:ext cx="0" cy="6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grp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4" name="Freeform 35">
              <a:extLst>
                <a:ext uri="{FF2B5EF4-FFF2-40B4-BE49-F238E27FC236}">
                  <a16:creationId xmlns:a16="http://schemas.microsoft.com/office/drawing/2014/main" id="{F2EB3B8B-3349-4C49-9DA2-BE2CB6CA5FEF}"/>
                </a:ext>
              </a:extLst>
            </p:cNvPr>
            <p:cNvSpPr>
              <a:spLocks/>
            </p:cNvSpPr>
            <p:nvPr/>
          </p:nvSpPr>
          <p:spPr bwMode="auto">
            <a:xfrm>
              <a:off x="3764" y="3435"/>
              <a:ext cx="46" cy="71"/>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grp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5" name="Freeform 36">
              <a:extLst>
                <a:ext uri="{FF2B5EF4-FFF2-40B4-BE49-F238E27FC236}">
                  <a16:creationId xmlns:a16="http://schemas.microsoft.com/office/drawing/2014/main" id="{C3210E19-2877-4D2D-8799-5C996EDB3163}"/>
                </a:ext>
              </a:extLst>
            </p:cNvPr>
            <p:cNvSpPr>
              <a:spLocks/>
            </p:cNvSpPr>
            <p:nvPr/>
          </p:nvSpPr>
          <p:spPr bwMode="auto">
            <a:xfrm>
              <a:off x="3897" y="3435"/>
              <a:ext cx="45" cy="71"/>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grp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6" name="Freeform 37">
              <a:extLst>
                <a:ext uri="{FF2B5EF4-FFF2-40B4-BE49-F238E27FC236}">
                  <a16:creationId xmlns:a16="http://schemas.microsoft.com/office/drawing/2014/main" id="{F44E29D8-3D29-4BAF-8E02-EC2BC5774ED8}"/>
                </a:ext>
              </a:extLst>
            </p:cNvPr>
            <p:cNvSpPr>
              <a:spLocks/>
            </p:cNvSpPr>
            <p:nvPr/>
          </p:nvSpPr>
          <p:spPr bwMode="auto">
            <a:xfrm>
              <a:off x="4028" y="3435"/>
              <a:ext cx="45" cy="71"/>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grp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7" name="Freeform 38">
              <a:extLst>
                <a:ext uri="{FF2B5EF4-FFF2-40B4-BE49-F238E27FC236}">
                  <a16:creationId xmlns:a16="http://schemas.microsoft.com/office/drawing/2014/main" id="{863F6220-B897-446E-91E3-C0B7172FC292}"/>
                </a:ext>
              </a:extLst>
            </p:cNvPr>
            <p:cNvSpPr>
              <a:spLocks/>
            </p:cNvSpPr>
            <p:nvPr/>
          </p:nvSpPr>
          <p:spPr bwMode="auto">
            <a:xfrm>
              <a:off x="4117" y="3435"/>
              <a:ext cx="0" cy="6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grp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sp>
        <p:nvSpPr>
          <p:cNvPr id="154" name="Rectangle 153">
            <a:extLst>
              <a:ext uri="{FF2B5EF4-FFF2-40B4-BE49-F238E27FC236}">
                <a16:creationId xmlns:a16="http://schemas.microsoft.com/office/drawing/2014/main" id="{56F8C412-B3B9-4D8E-96A2-650D8AA38881}"/>
              </a:ext>
            </a:extLst>
          </p:cNvPr>
          <p:cNvSpPr/>
          <p:nvPr/>
        </p:nvSpPr>
        <p:spPr bwMode="auto">
          <a:xfrm>
            <a:off x="3768658" y="5437389"/>
            <a:ext cx="785022" cy="505334"/>
          </a:xfrm>
          <a:prstGeom prst="rect">
            <a:avLst/>
          </a:prstGeom>
          <a:solidFill>
            <a:srgbClr val="5CA4D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40%</a:t>
            </a:r>
          </a:p>
        </p:txBody>
      </p:sp>
      <p:sp>
        <p:nvSpPr>
          <p:cNvPr id="156" name="Rectangle 155">
            <a:extLst>
              <a:ext uri="{FF2B5EF4-FFF2-40B4-BE49-F238E27FC236}">
                <a16:creationId xmlns:a16="http://schemas.microsoft.com/office/drawing/2014/main" id="{B1BD5EB7-7D25-4A2E-9890-4D22892EA68F}"/>
              </a:ext>
            </a:extLst>
          </p:cNvPr>
          <p:cNvSpPr/>
          <p:nvPr/>
        </p:nvSpPr>
        <p:spPr bwMode="auto">
          <a:xfrm>
            <a:off x="4736073" y="4763009"/>
            <a:ext cx="785022" cy="505334"/>
          </a:xfrm>
          <a:prstGeom prst="rect">
            <a:avLst/>
          </a:prstGeom>
          <a:solidFill>
            <a:srgbClr val="5CA4D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40%</a:t>
            </a:r>
          </a:p>
        </p:txBody>
      </p:sp>
      <p:sp>
        <p:nvSpPr>
          <p:cNvPr id="160" name="Rectangle 159">
            <a:extLst>
              <a:ext uri="{FF2B5EF4-FFF2-40B4-BE49-F238E27FC236}">
                <a16:creationId xmlns:a16="http://schemas.microsoft.com/office/drawing/2014/main" id="{52810F27-F6D4-44ED-A959-4307288B0F0F}"/>
              </a:ext>
            </a:extLst>
          </p:cNvPr>
          <p:cNvSpPr/>
          <p:nvPr/>
        </p:nvSpPr>
        <p:spPr bwMode="auto">
          <a:xfrm>
            <a:off x="6670903" y="4087353"/>
            <a:ext cx="785022" cy="505334"/>
          </a:xfrm>
          <a:prstGeom prst="rect">
            <a:avLst/>
          </a:prstGeom>
          <a:solidFill>
            <a:srgbClr val="5CA4DB"/>
          </a:solidFill>
          <a:ln w="222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40%</a:t>
            </a:r>
          </a:p>
        </p:txBody>
      </p:sp>
      <p:sp>
        <p:nvSpPr>
          <p:cNvPr id="161" name="Rectangle 160">
            <a:extLst>
              <a:ext uri="{FF2B5EF4-FFF2-40B4-BE49-F238E27FC236}">
                <a16:creationId xmlns:a16="http://schemas.microsoft.com/office/drawing/2014/main" id="{3DFD0CFB-7493-447A-9739-F92717140711}"/>
              </a:ext>
            </a:extLst>
          </p:cNvPr>
          <p:cNvSpPr/>
          <p:nvPr/>
        </p:nvSpPr>
        <p:spPr bwMode="auto">
          <a:xfrm>
            <a:off x="7638320" y="3412740"/>
            <a:ext cx="785022" cy="505334"/>
          </a:xfrm>
          <a:prstGeom prst="rect">
            <a:avLst/>
          </a:prstGeom>
          <a:solidFill>
            <a:srgbClr val="5CA4D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40%</a:t>
            </a:r>
          </a:p>
        </p:txBody>
      </p:sp>
      <p:sp>
        <p:nvSpPr>
          <p:cNvPr id="162" name="Rectangle 161">
            <a:extLst>
              <a:ext uri="{FF2B5EF4-FFF2-40B4-BE49-F238E27FC236}">
                <a16:creationId xmlns:a16="http://schemas.microsoft.com/office/drawing/2014/main" id="{0B7E7B3B-A7D6-4B9E-9B43-CAA1A8D42874}"/>
              </a:ext>
            </a:extLst>
          </p:cNvPr>
          <p:cNvSpPr/>
          <p:nvPr/>
        </p:nvSpPr>
        <p:spPr bwMode="auto">
          <a:xfrm>
            <a:off x="7638318" y="5435770"/>
            <a:ext cx="785022" cy="505334"/>
          </a:xfrm>
          <a:prstGeom prst="rect">
            <a:avLst/>
          </a:prstGeom>
          <a:solidFill>
            <a:srgbClr val="5CA4D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40%</a:t>
            </a:r>
          </a:p>
        </p:txBody>
      </p:sp>
      <p:sp>
        <p:nvSpPr>
          <p:cNvPr id="178" name="Rectangle 177">
            <a:extLst>
              <a:ext uri="{FF2B5EF4-FFF2-40B4-BE49-F238E27FC236}">
                <a16:creationId xmlns:a16="http://schemas.microsoft.com/office/drawing/2014/main" id="{69F286C7-A72E-4B19-BECC-2AD322B91A55}"/>
              </a:ext>
            </a:extLst>
          </p:cNvPr>
          <p:cNvSpPr/>
          <p:nvPr/>
        </p:nvSpPr>
        <p:spPr bwMode="auto">
          <a:xfrm>
            <a:off x="4736073" y="4763009"/>
            <a:ext cx="785022" cy="505334"/>
          </a:xfrm>
          <a:prstGeom prst="rect">
            <a:avLst/>
          </a:prstGeom>
          <a:solidFill>
            <a:srgbClr val="2E8ED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70%</a:t>
            </a:r>
          </a:p>
        </p:txBody>
      </p:sp>
      <p:sp>
        <p:nvSpPr>
          <p:cNvPr id="182" name="Rectangle 181">
            <a:extLst>
              <a:ext uri="{FF2B5EF4-FFF2-40B4-BE49-F238E27FC236}">
                <a16:creationId xmlns:a16="http://schemas.microsoft.com/office/drawing/2014/main" id="{F6960B95-9AED-453D-8147-4BE64D2AA752}"/>
              </a:ext>
            </a:extLst>
          </p:cNvPr>
          <p:cNvSpPr/>
          <p:nvPr/>
        </p:nvSpPr>
        <p:spPr bwMode="auto">
          <a:xfrm>
            <a:off x="6670903" y="4087353"/>
            <a:ext cx="785022" cy="505334"/>
          </a:xfrm>
          <a:prstGeom prst="rect">
            <a:avLst/>
          </a:prstGeom>
          <a:solidFill>
            <a:srgbClr val="2E8ED8"/>
          </a:solidFill>
          <a:ln w="222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70%</a:t>
            </a:r>
          </a:p>
        </p:txBody>
      </p:sp>
      <p:sp>
        <p:nvSpPr>
          <p:cNvPr id="183" name="Rectangle 182">
            <a:extLst>
              <a:ext uri="{FF2B5EF4-FFF2-40B4-BE49-F238E27FC236}">
                <a16:creationId xmlns:a16="http://schemas.microsoft.com/office/drawing/2014/main" id="{5E1D3D7E-AE78-461B-8984-8550F13D2CAC}"/>
              </a:ext>
            </a:extLst>
          </p:cNvPr>
          <p:cNvSpPr/>
          <p:nvPr/>
        </p:nvSpPr>
        <p:spPr bwMode="auto">
          <a:xfrm>
            <a:off x="7638320" y="3412740"/>
            <a:ext cx="785022" cy="505334"/>
          </a:xfrm>
          <a:prstGeom prst="rect">
            <a:avLst/>
          </a:prstGeom>
          <a:solidFill>
            <a:srgbClr val="2E8ED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70%</a:t>
            </a:r>
          </a:p>
        </p:txBody>
      </p:sp>
      <p:sp>
        <p:nvSpPr>
          <p:cNvPr id="184" name="Rectangle 183">
            <a:extLst>
              <a:ext uri="{FF2B5EF4-FFF2-40B4-BE49-F238E27FC236}">
                <a16:creationId xmlns:a16="http://schemas.microsoft.com/office/drawing/2014/main" id="{7AB63D05-2235-48E1-AC5A-5332C75C07D7}"/>
              </a:ext>
            </a:extLst>
          </p:cNvPr>
          <p:cNvSpPr/>
          <p:nvPr/>
        </p:nvSpPr>
        <p:spPr bwMode="auto">
          <a:xfrm>
            <a:off x="7638318" y="5435770"/>
            <a:ext cx="785022" cy="505334"/>
          </a:xfrm>
          <a:prstGeom prst="rect">
            <a:avLst/>
          </a:prstGeom>
          <a:solidFill>
            <a:srgbClr val="2E8ED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70%</a:t>
            </a:r>
          </a:p>
        </p:txBody>
      </p:sp>
      <p:sp>
        <p:nvSpPr>
          <p:cNvPr id="195" name="Rectangle 194">
            <a:extLst>
              <a:ext uri="{FF2B5EF4-FFF2-40B4-BE49-F238E27FC236}">
                <a16:creationId xmlns:a16="http://schemas.microsoft.com/office/drawing/2014/main" id="{195437A0-E144-4350-B464-A76A69AAF11F}"/>
              </a:ext>
            </a:extLst>
          </p:cNvPr>
          <p:cNvSpPr/>
          <p:nvPr/>
        </p:nvSpPr>
        <p:spPr bwMode="auto">
          <a:xfrm>
            <a:off x="6670903" y="4087353"/>
            <a:ext cx="785022" cy="505334"/>
          </a:xfrm>
          <a:prstGeom prst="rect">
            <a:avLst/>
          </a:prstGeom>
          <a:solidFill>
            <a:schemeClr val="tx2"/>
          </a:solidFill>
          <a:ln w="222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95%</a:t>
            </a:r>
          </a:p>
        </p:txBody>
      </p:sp>
      <p:sp>
        <p:nvSpPr>
          <p:cNvPr id="196" name="Freeform 5">
            <a:extLst>
              <a:ext uri="{FF2B5EF4-FFF2-40B4-BE49-F238E27FC236}">
                <a16:creationId xmlns:a16="http://schemas.microsoft.com/office/drawing/2014/main" id="{DF9FDED0-2500-4374-B5B2-ED86C9D5D9D3}"/>
              </a:ext>
            </a:extLst>
          </p:cNvPr>
          <p:cNvSpPr>
            <a:spLocks noEditPoints="1"/>
          </p:cNvSpPr>
          <p:nvPr/>
        </p:nvSpPr>
        <p:spPr bwMode="auto">
          <a:xfrm>
            <a:off x="10350753" y="2706366"/>
            <a:ext cx="440168" cy="264815"/>
          </a:xfrm>
          <a:custGeom>
            <a:avLst/>
            <a:gdLst>
              <a:gd name="T0" fmla="*/ 27 w 339"/>
              <a:gd name="T1" fmla="*/ 70 h 204"/>
              <a:gd name="T2" fmla="*/ 287 w 339"/>
              <a:gd name="T3" fmla="*/ 70 h 204"/>
              <a:gd name="T4" fmla="*/ 339 w 339"/>
              <a:gd name="T5" fmla="*/ 122 h 204"/>
              <a:gd name="T6" fmla="*/ 339 w 339"/>
              <a:gd name="T7" fmla="*/ 160 h 204"/>
              <a:gd name="T8" fmla="*/ 318 w 339"/>
              <a:gd name="T9" fmla="*/ 182 h 204"/>
              <a:gd name="T10" fmla="*/ 294 w 339"/>
              <a:gd name="T11" fmla="*/ 182 h 204"/>
              <a:gd name="T12" fmla="*/ 297 w 339"/>
              <a:gd name="T13" fmla="*/ 168 h 204"/>
              <a:gd name="T14" fmla="*/ 261 w 339"/>
              <a:gd name="T15" fmla="*/ 131 h 204"/>
              <a:gd name="T16" fmla="*/ 224 w 339"/>
              <a:gd name="T17" fmla="*/ 168 h 204"/>
              <a:gd name="T18" fmla="*/ 261 w 339"/>
              <a:gd name="T19" fmla="*/ 204 h 204"/>
              <a:gd name="T20" fmla="*/ 297 w 339"/>
              <a:gd name="T21" fmla="*/ 168 h 204"/>
              <a:gd name="T22" fmla="*/ 95 w 339"/>
              <a:gd name="T23" fmla="*/ 168 h 204"/>
              <a:gd name="T24" fmla="*/ 59 w 339"/>
              <a:gd name="T25" fmla="*/ 131 h 204"/>
              <a:gd name="T26" fmla="*/ 22 w 339"/>
              <a:gd name="T27" fmla="*/ 168 h 204"/>
              <a:gd name="T28" fmla="*/ 59 w 339"/>
              <a:gd name="T29" fmla="*/ 204 h 204"/>
              <a:gd name="T30" fmla="*/ 95 w 339"/>
              <a:gd name="T31" fmla="*/ 168 h 204"/>
              <a:gd name="T32" fmla="*/ 63 w 339"/>
              <a:gd name="T33" fmla="*/ 0 h 204"/>
              <a:gd name="T34" fmla="*/ 10 w 339"/>
              <a:gd name="T35" fmla="*/ 105 h 204"/>
              <a:gd name="T36" fmla="*/ 0 w 339"/>
              <a:gd name="T37" fmla="*/ 139 h 204"/>
              <a:gd name="T38" fmla="*/ 24 w 339"/>
              <a:gd name="T39" fmla="*/ 178 h 204"/>
              <a:gd name="T40" fmla="*/ 271 w 339"/>
              <a:gd name="T41" fmla="*/ 70 h 204"/>
              <a:gd name="T42" fmla="*/ 222 w 339"/>
              <a:gd name="T43" fmla="*/ 15 h 204"/>
              <a:gd name="T44" fmla="*/ 194 w 339"/>
              <a:gd name="T45" fmla="*/ 0 h 204"/>
              <a:gd name="T46" fmla="*/ 37 w 339"/>
              <a:gd name="T47" fmla="*/ 0 h 204"/>
              <a:gd name="T48" fmla="*/ 227 w 339"/>
              <a:gd name="T49" fmla="*/ 182 h 204"/>
              <a:gd name="T50" fmla="*/ 92 w 339"/>
              <a:gd name="T51" fmla="*/ 182 h 204"/>
              <a:gd name="T52" fmla="*/ 134 w 339"/>
              <a:gd name="T53" fmla="*/ 182 h 204"/>
              <a:gd name="T54" fmla="*/ 134 w 339"/>
              <a:gd name="T55" fmla="*/ 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9" h="204">
                <a:moveTo>
                  <a:pt x="27" y="70"/>
                </a:moveTo>
                <a:cubicBezTo>
                  <a:pt x="287" y="70"/>
                  <a:pt x="287" y="70"/>
                  <a:pt x="287" y="70"/>
                </a:cubicBezTo>
                <a:cubicBezTo>
                  <a:pt x="316" y="70"/>
                  <a:pt x="339" y="94"/>
                  <a:pt x="339" y="122"/>
                </a:cubicBezTo>
                <a:cubicBezTo>
                  <a:pt x="339" y="160"/>
                  <a:pt x="339" y="160"/>
                  <a:pt x="339" y="160"/>
                </a:cubicBezTo>
                <a:cubicBezTo>
                  <a:pt x="339" y="172"/>
                  <a:pt x="330" y="182"/>
                  <a:pt x="318" y="182"/>
                </a:cubicBezTo>
                <a:cubicBezTo>
                  <a:pt x="294" y="182"/>
                  <a:pt x="294" y="182"/>
                  <a:pt x="294" y="182"/>
                </a:cubicBezTo>
                <a:moveTo>
                  <a:pt x="297" y="168"/>
                </a:moveTo>
                <a:cubicBezTo>
                  <a:pt x="297" y="148"/>
                  <a:pt x="281" y="131"/>
                  <a:pt x="261" y="131"/>
                </a:cubicBezTo>
                <a:cubicBezTo>
                  <a:pt x="241" y="131"/>
                  <a:pt x="224" y="148"/>
                  <a:pt x="224" y="168"/>
                </a:cubicBezTo>
                <a:cubicBezTo>
                  <a:pt x="224" y="188"/>
                  <a:pt x="241" y="204"/>
                  <a:pt x="261" y="204"/>
                </a:cubicBezTo>
                <a:cubicBezTo>
                  <a:pt x="281" y="204"/>
                  <a:pt x="297" y="188"/>
                  <a:pt x="297" y="168"/>
                </a:cubicBezTo>
                <a:close/>
                <a:moveTo>
                  <a:pt x="95" y="168"/>
                </a:moveTo>
                <a:cubicBezTo>
                  <a:pt x="95" y="148"/>
                  <a:pt x="79" y="131"/>
                  <a:pt x="59" y="131"/>
                </a:cubicBezTo>
                <a:cubicBezTo>
                  <a:pt x="39" y="131"/>
                  <a:pt x="22" y="148"/>
                  <a:pt x="22" y="168"/>
                </a:cubicBezTo>
                <a:cubicBezTo>
                  <a:pt x="22" y="188"/>
                  <a:pt x="39" y="204"/>
                  <a:pt x="59" y="204"/>
                </a:cubicBezTo>
                <a:cubicBezTo>
                  <a:pt x="79" y="204"/>
                  <a:pt x="95" y="188"/>
                  <a:pt x="95" y="168"/>
                </a:cubicBezTo>
                <a:close/>
                <a:moveTo>
                  <a:pt x="63" y="0"/>
                </a:moveTo>
                <a:cubicBezTo>
                  <a:pt x="63" y="0"/>
                  <a:pt x="20" y="84"/>
                  <a:pt x="10" y="105"/>
                </a:cubicBezTo>
                <a:cubicBezTo>
                  <a:pt x="0" y="127"/>
                  <a:pt x="0" y="139"/>
                  <a:pt x="0" y="139"/>
                </a:cubicBezTo>
                <a:cubicBezTo>
                  <a:pt x="0" y="154"/>
                  <a:pt x="9" y="173"/>
                  <a:pt x="24" y="178"/>
                </a:cubicBezTo>
                <a:moveTo>
                  <a:pt x="271" y="70"/>
                </a:moveTo>
                <a:cubicBezTo>
                  <a:pt x="222" y="15"/>
                  <a:pt x="222" y="15"/>
                  <a:pt x="222" y="15"/>
                </a:cubicBezTo>
                <a:cubicBezTo>
                  <a:pt x="214" y="5"/>
                  <a:pt x="206" y="0"/>
                  <a:pt x="194" y="0"/>
                </a:cubicBezTo>
                <a:cubicBezTo>
                  <a:pt x="37" y="0"/>
                  <a:pt x="37" y="0"/>
                  <a:pt x="37" y="0"/>
                </a:cubicBezTo>
                <a:moveTo>
                  <a:pt x="227" y="182"/>
                </a:moveTo>
                <a:cubicBezTo>
                  <a:pt x="92" y="182"/>
                  <a:pt x="92" y="182"/>
                  <a:pt x="92" y="182"/>
                </a:cubicBezTo>
                <a:moveTo>
                  <a:pt x="134" y="182"/>
                </a:moveTo>
                <a:cubicBezTo>
                  <a:pt x="134" y="0"/>
                  <a:pt x="134" y="0"/>
                  <a:pt x="134" y="0"/>
                </a:cubicBezTo>
              </a:path>
            </a:pathLst>
          </a:custGeom>
          <a:noFill/>
          <a:ln w="12700">
            <a:solidFill>
              <a:schemeClr val="tx2"/>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199" name="Rectangle 198">
            <a:extLst>
              <a:ext uri="{FF2B5EF4-FFF2-40B4-BE49-F238E27FC236}">
                <a16:creationId xmlns:a16="http://schemas.microsoft.com/office/drawing/2014/main" id="{22602F01-A6AD-4809-AE58-134198AE5A95}"/>
              </a:ext>
            </a:extLst>
          </p:cNvPr>
          <p:cNvSpPr/>
          <p:nvPr/>
        </p:nvSpPr>
        <p:spPr bwMode="auto">
          <a:xfrm>
            <a:off x="10135070" y="5955216"/>
            <a:ext cx="878476" cy="90278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Box 4">
            <a:extLst>
              <a:ext uri="{FF2B5EF4-FFF2-40B4-BE49-F238E27FC236}">
                <a16:creationId xmlns:a16="http://schemas.microsoft.com/office/drawing/2014/main" id="{E9A9F4A2-34D2-4122-B219-A325533A8008}"/>
              </a:ext>
            </a:extLst>
          </p:cNvPr>
          <p:cNvSpPr txBox="1"/>
          <p:nvPr/>
        </p:nvSpPr>
        <p:spPr>
          <a:xfrm>
            <a:off x="9615066" y="3017758"/>
            <a:ext cx="1918484"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defPPr>
              <a:defRPr lang="en-US"/>
            </a:defPPr>
            <a:lvl1pPr algn="ctr">
              <a:defRPr sz="1400">
                <a:solidFill>
                  <a:schemeClr val="accent1"/>
                </a:soli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UI Semibold"/>
                <a:ea typeface="+mn-ea"/>
                <a:cs typeface="+mn-cs"/>
              </a:rPr>
              <a:t>Optimized model</a:t>
            </a:r>
          </a:p>
        </p:txBody>
      </p:sp>
      <p:sp>
        <p:nvSpPr>
          <p:cNvPr id="197" name="Rectangle 196">
            <a:extLst>
              <a:ext uri="{FF2B5EF4-FFF2-40B4-BE49-F238E27FC236}">
                <a16:creationId xmlns:a16="http://schemas.microsoft.com/office/drawing/2014/main" id="{A85EB74B-FDD2-45CB-A236-74C66623A549}"/>
              </a:ext>
            </a:extLst>
          </p:cNvPr>
          <p:cNvSpPr/>
          <p:nvPr/>
        </p:nvSpPr>
        <p:spPr bwMode="auto">
          <a:xfrm>
            <a:off x="6814512" y="4188987"/>
            <a:ext cx="497804" cy="302066"/>
          </a:xfrm>
          <a:prstGeom prst="rect">
            <a:avLst/>
          </a:prstGeom>
          <a:noFill/>
          <a:ln w="222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95%</a:t>
            </a:r>
          </a:p>
        </p:txBody>
      </p:sp>
      <p:grpSp>
        <p:nvGrpSpPr>
          <p:cNvPr id="212" name="Group 211">
            <a:extLst>
              <a:ext uri="{FF2B5EF4-FFF2-40B4-BE49-F238E27FC236}">
                <a16:creationId xmlns:a16="http://schemas.microsoft.com/office/drawing/2014/main" id="{49DE720E-16FD-4BAD-BC4A-AB88F4C6E793}"/>
              </a:ext>
            </a:extLst>
          </p:cNvPr>
          <p:cNvGrpSpPr/>
          <p:nvPr/>
        </p:nvGrpSpPr>
        <p:grpSpPr>
          <a:xfrm>
            <a:off x="1436341" y="4057481"/>
            <a:ext cx="375602" cy="424726"/>
            <a:chOff x="9005455" y="6149108"/>
            <a:chExt cx="1115925" cy="1261885"/>
          </a:xfrm>
          <a:noFill/>
        </p:grpSpPr>
        <p:sp>
          <p:nvSpPr>
            <p:cNvPr id="213" name="Freeform 938">
              <a:extLst>
                <a:ext uri="{FF2B5EF4-FFF2-40B4-BE49-F238E27FC236}">
                  <a16:creationId xmlns:a16="http://schemas.microsoft.com/office/drawing/2014/main" id="{E6153D3D-A39E-4FF3-9DD7-BF527CAF6B4A}"/>
                </a:ext>
              </a:extLst>
            </p:cNvPr>
            <p:cNvSpPr/>
            <p:nvPr/>
          </p:nvSpPr>
          <p:spPr>
            <a:xfrm>
              <a:off x="9005455" y="6282459"/>
              <a:ext cx="555625" cy="1123950"/>
            </a:xfrm>
            <a:custGeom>
              <a:avLst/>
              <a:gdLst>
                <a:gd name="connsiteX0" fmla="*/ 555625 w 555625"/>
                <a:gd name="connsiteY0" fmla="*/ 1123950 h 1123950"/>
                <a:gd name="connsiteX1" fmla="*/ 0 w 555625"/>
                <a:gd name="connsiteY1" fmla="*/ 1123950 h 1123950"/>
                <a:gd name="connsiteX2" fmla="*/ 0 w 555625"/>
                <a:gd name="connsiteY2" fmla="*/ 0 h 1123950"/>
                <a:gd name="connsiteX3" fmla="*/ 219075 w 555625"/>
                <a:gd name="connsiteY3" fmla="*/ 0 h 1123950"/>
              </a:gdLst>
              <a:ahLst/>
              <a:cxnLst>
                <a:cxn ang="0">
                  <a:pos x="connsiteX0" y="connsiteY0"/>
                </a:cxn>
                <a:cxn ang="0">
                  <a:pos x="connsiteX1" y="connsiteY1"/>
                </a:cxn>
                <a:cxn ang="0">
                  <a:pos x="connsiteX2" y="connsiteY2"/>
                </a:cxn>
                <a:cxn ang="0">
                  <a:pos x="connsiteX3" y="connsiteY3"/>
                </a:cxn>
              </a:cxnLst>
              <a:rect l="l" t="t" r="r" b="b"/>
              <a:pathLst>
                <a:path w="555625" h="1123950">
                  <a:moveTo>
                    <a:pt x="555625" y="1123950"/>
                  </a:moveTo>
                  <a:lnTo>
                    <a:pt x="0" y="1123950"/>
                  </a:lnTo>
                  <a:lnTo>
                    <a:pt x="0" y="0"/>
                  </a:lnTo>
                  <a:lnTo>
                    <a:pt x="219075" y="0"/>
                  </a:lnTo>
                </a:path>
              </a:pathLst>
            </a:custGeom>
            <a:grp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14" name="Freeform 939">
              <a:extLst>
                <a:ext uri="{FF2B5EF4-FFF2-40B4-BE49-F238E27FC236}">
                  <a16:creationId xmlns:a16="http://schemas.microsoft.com/office/drawing/2014/main" id="{F26CC79B-EF9A-47A6-80E3-4A5AE6DBC57A}"/>
                </a:ext>
              </a:extLst>
            </p:cNvPr>
            <p:cNvSpPr/>
            <p:nvPr/>
          </p:nvSpPr>
          <p:spPr>
            <a:xfrm>
              <a:off x="9707130" y="6282459"/>
              <a:ext cx="215900" cy="485775"/>
            </a:xfrm>
            <a:custGeom>
              <a:avLst/>
              <a:gdLst>
                <a:gd name="connsiteX0" fmla="*/ 0 w 215900"/>
                <a:gd name="connsiteY0" fmla="*/ 0 h 485775"/>
                <a:gd name="connsiteX1" fmla="*/ 215900 w 215900"/>
                <a:gd name="connsiteY1" fmla="*/ 0 h 485775"/>
                <a:gd name="connsiteX2" fmla="*/ 215900 w 215900"/>
                <a:gd name="connsiteY2" fmla="*/ 485775 h 485775"/>
              </a:gdLst>
              <a:ahLst/>
              <a:cxnLst>
                <a:cxn ang="0">
                  <a:pos x="connsiteX0" y="connsiteY0"/>
                </a:cxn>
                <a:cxn ang="0">
                  <a:pos x="connsiteX1" y="connsiteY1"/>
                </a:cxn>
                <a:cxn ang="0">
                  <a:pos x="connsiteX2" y="connsiteY2"/>
                </a:cxn>
              </a:cxnLst>
              <a:rect l="l" t="t" r="r" b="b"/>
              <a:pathLst>
                <a:path w="215900" h="485775">
                  <a:moveTo>
                    <a:pt x="0" y="0"/>
                  </a:moveTo>
                  <a:lnTo>
                    <a:pt x="215900" y="0"/>
                  </a:lnTo>
                  <a:lnTo>
                    <a:pt x="215900" y="485775"/>
                  </a:lnTo>
                </a:path>
              </a:pathLst>
            </a:custGeom>
            <a:grp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15" name="Freeform 940">
              <a:extLst>
                <a:ext uri="{FF2B5EF4-FFF2-40B4-BE49-F238E27FC236}">
                  <a16:creationId xmlns:a16="http://schemas.microsoft.com/office/drawing/2014/main" id="{B00F6E1D-6062-4D94-B78A-CD286D3C86D9}"/>
                </a:ext>
              </a:extLst>
            </p:cNvPr>
            <p:cNvSpPr/>
            <p:nvPr/>
          </p:nvSpPr>
          <p:spPr>
            <a:xfrm>
              <a:off x="9221355" y="6149108"/>
              <a:ext cx="482600" cy="190500"/>
            </a:xfrm>
            <a:custGeom>
              <a:avLst/>
              <a:gdLst>
                <a:gd name="connsiteX0" fmla="*/ 142875 w 482600"/>
                <a:gd name="connsiteY0" fmla="*/ 0 h 190500"/>
                <a:gd name="connsiteX1" fmla="*/ 339725 w 482600"/>
                <a:gd name="connsiteY1" fmla="*/ 0 h 190500"/>
                <a:gd name="connsiteX2" fmla="*/ 339725 w 482600"/>
                <a:gd name="connsiteY2" fmla="*/ 47625 h 190500"/>
                <a:gd name="connsiteX3" fmla="*/ 482600 w 482600"/>
                <a:gd name="connsiteY3" fmla="*/ 47625 h 190500"/>
                <a:gd name="connsiteX4" fmla="*/ 482600 w 482600"/>
                <a:gd name="connsiteY4" fmla="*/ 190500 h 190500"/>
                <a:gd name="connsiteX5" fmla="*/ 0 w 482600"/>
                <a:gd name="connsiteY5" fmla="*/ 190500 h 190500"/>
                <a:gd name="connsiteX6" fmla="*/ 0 w 482600"/>
                <a:gd name="connsiteY6" fmla="*/ 47625 h 190500"/>
                <a:gd name="connsiteX7" fmla="*/ 142875 w 482600"/>
                <a:gd name="connsiteY7" fmla="*/ 47625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2600" h="190500">
                  <a:moveTo>
                    <a:pt x="142875" y="0"/>
                  </a:moveTo>
                  <a:lnTo>
                    <a:pt x="339725" y="0"/>
                  </a:lnTo>
                  <a:lnTo>
                    <a:pt x="339725" y="47625"/>
                  </a:lnTo>
                  <a:lnTo>
                    <a:pt x="482600" y="47625"/>
                  </a:lnTo>
                  <a:lnTo>
                    <a:pt x="482600" y="190500"/>
                  </a:lnTo>
                  <a:lnTo>
                    <a:pt x="0" y="190500"/>
                  </a:lnTo>
                  <a:lnTo>
                    <a:pt x="0" y="47625"/>
                  </a:lnTo>
                  <a:lnTo>
                    <a:pt x="142875" y="47625"/>
                  </a:lnTo>
                  <a:close/>
                </a:path>
              </a:pathLst>
            </a:custGeom>
            <a:grp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16" name="Freeform 941">
              <a:extLst>
                <a:ext uri="{FF2B5EF4-FFF2-40B4-BE49-F238E27FC236}">
                  <a16:creationId xmlns:a16="http://schemas.microsoft.com/office/drawing/2014/main" id="{17392C07-5E2D-4739-A4F2-D9DF08D5495D}"/>
                </a:ext>
              </a:extLst>
            </p:cNvPr>
            <p:cNvSpPr/>
            <p:nvPr/>
          </p:nvSpPr>
          <p:spPr bwMode="auto">
            <a:xfrm>
              <a:off x="9671568" y="7021832"/>
              <a:ext cx="333569" cy="212271"/>
            </a:xfrm>
            <a:custGeom>
              <a:avLst/>
              <a:gdLst>
                <a:gd name="connsiteX0" fmla="*/ 0 w 104775"/>
                <a:gd name="connsiteY0" fmla="*/ 28575 h 66675"/>
                <a:gd name="connsiteX1" fmla="*/ 38100 w 104775"/>
                <a:gd name="connsiteY1" fmla="*/ 66675 h 66675"/>
                <a:gd name="connsiteX2" fmla="*/ 104775 w 104775"/>
                <a:gd name="connsiteY2" fmla="*/ 0 h 66675"/>
              </a:gdLst>
              <a:ahLst/>
              <a:cxnLst>
                <a:cxn ang="0">
                  <a:pos x="connsiteX0" y="connsiteY0"/>
                </a:cxn>
                <a:cxn ang="0">
                  <a:pos x="connsiteX1" y="connsiteY1"/>
                </a:cxn>
                <a:cxn ang="0">
                  <a:pos x="connsiteX2" y="connsiteY2"/>
                </a:cxn>
              </a:cxnLst>
              <a:rect l="l" t="t" r="r" b="b"/>
              <a:pathLst>
                <a:path w="104775" h="66675">
                  <a:moveTo>
                    <a:pt x="0" y="28575"/>
                  </a:moveTo>
                  <a:lnTo>
                    <a:pt x="38100" y="66675"/>
                  </a:lnTo>
                  <a:lnTo>
                    <a:pt x="104775" y="0"/>
                  </a:lnTo>
                </a:path>
              </a:pathLst>
            </a:cu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17" name="Oval 216">
              <a:extLst>
                <a:ext uri="{FF2B5EF4-FFF2-40B4-BE49-F238E27FC236}">
                  <a16:creationId xmlns:a16="http://schemas.microsoft.com/office/drawing/2014/main" id="{25A47A8E-8060-42E3-A4D3-7A039E09BDC7}"/>
                </a:ext>
              </a:extLst>
            </p:cNvPr>
            <p:cNvSpPr/>
            <p:nvPr/>
          </p:nvSpPr>
          <p:spPr bwMode="auto">
            <a:xfrm>
              <a:off x="9555323" y="6844938"/>
              <a:ext cx="566057" cy="566055"/>
            </a:xfrm>
            <a:prstGeom prst="ellipse">
              <a:avLst/>
            </a:pr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18" name="Group 10">
            <a:extLst>
              <a:ext uri="{FF2B5EF4-FFF2-40B4-BE49-F238E27FC236}">
                <a16:creationId xmlns:a16="http://schemas.microsoft.com/office/drawing/2014/main" id="{830091A3-D67E-42AD-A0B0-88B8CF8365E6}"/>
              </a:ext>
            </a:extLst>
          </p:cNvPr>
          <p:cNvGrpSpPr>
            <a:grpSpLocks noChangeAspect="1"/>
          </p:cNvGrpSpPr>
          <p:nvPr/>
        </p:nvGrpSpPr>
        <p:grpSpPr bwMode="auto">
          <a:xfrm>
            <a:off x="1438087" y="5122842"/>
            <a:ext cx="372111" cy="368879"/>
            <a:chOff x="2536" y="833"/>
            <a:chExt cx="2764" cy="2740"/>
          </a:xfrm>
          <a:noFill/>
        </p:grpSpPr>
        <p:sp>
          <p:nvSpPr>
            <p:cNvPr id="219" name="Freeform 11">
              <a:extLst>
                <a:ext uri="{FF2B5EF4-FFF2-40B4-BE49-F238E27FC236}">
                  <a16:creationId xmlns:a16="http://schemas.microsoft.com/office/drawing/2014/main" id="{E4CB3829-6B57-4320-B2A5-02C096E3EBF1}"/>
                </a:ext>
              </a:extLst>
            </p:cNvPr>
            <p:cNvSpPr>
              <a:spLocks noEditPoints="1"/>
            </p:cNvSpPr>
            <p:nvPr/>
          </p:nvSpPr>
          <p:spPr bwMode="auto">
            <a:xfrm>
              <a:off x="2536" y="833"/>
              <a:ext cx="2739" cy="2740"/>
            </a:xfrm>
            <a:custGeom>
              <a:avLst/>
              <a:gdLst>
                <a:gd name="T0" fmla="*/ 292 w 2739"/>
                <a:gd name="T1" fmla="*/ 1639 h 2740"/>
                <a:gd name="T2" fmla="*/ 1100 w 2739"/>
                <a:gd name="T3" fmla="*/ 1639 h 2740"/>
                <a:gd name="T4" fmla="*/ 1100 w 2739"/>
                <a:gd name="T5" fmla="*/ 2448 h 2740"/>
                <a:gd name="T6" fmla="*/ 1100 w 2739"/>
                <a:gd name="T7" fmla="*/ 1639 h 2740"/>
                <a:gd name="T8" fmla="*/ 0 w 2739"/>
                <a:gd name="T9" fmla="*/ 2740 h 2740"/>
                <a:gd name="T10" fmla="*/ 1639 w 2739"/>
                <a:gd name="T11" fmla="*/ 291 h 2740"/>
                <a:gd name="T12" fmla="*/ 1639 w 2739"/>
                <a:gd name="T13" fmla="*/ 1100 h 2740"/>
                <a:gd name="T14" fmla="*/ 2447 w 2739"/>
                <a:gd name="T15" fmla="*/ 1100 h 2740"/>
                <a:gd name="T16" fmla="*/ 2739 w 2739"/>
                <a:gd name="T17" fmla="*/ 0 h 2740"/>
                <a:gd name="T18" fmla="*/ 1639 w 2739"/>
                <a:gd name="T19" fmla="*/ 1100 h 2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9" h="2740">
                  <a:moveTo>
                    <a:pt x="292" y="1639"/>
                  </a:moveTo>
                  <a:lnTo>
                    <a:pt x="1100" y="1639"/>
                  </a:lnTo>
                  <a:lnTo>
                    <a:pt x="1100" y="2448"/>
                  </a:lnTo>
                  <a:moveTo>
                    <a:pt x="1100" y="1639"/>
                  </a:moveTo>
                  <a:lnTo>
                    <a:pt x="0" y="2740"/>
                  </a:lnTo>
                  <a:moveTo>
                    <a:pt x="1639" y="291"/>
                  </a:moveTo>
                  <a:lnTo>
                    <a:pt x="1639" y="1100"/>
                  </a:lnTo>
                  <a:lnTo>
                    <a:pt x="2447" y="1100"/>
                  </a:lnTo>
                  <a:moveTo>
                    <a:pt x="2739" y="0"/>
                  </a:moveTo>
                  <a:lnTo>
                    <a:pt x="1639" y="1100"/>
                  </a:lnTo>
                </a:path>
              </a:pathLst>
            </a:custGeom>
            <a:grpFill/>
            <a:ln w="1270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a typeface="+mn-ea"/>
                <a:cs typeface="+mn-cs"/>
              </a:endParaRPr>
            </a:p>
          </p:txBody>
        </p:sp>
        <p:sp>
          <p:nvSpPr>
            <p:cNvPr id="220" name="Freeform 12">
              <a:extLst>
                <a:ext uri="{FF2B5EF4-FFF2-40B4-BE49-F238E27FC236}">
                  <a16:creationId xmlns:a16="http://schemas.microsoft.com/office/drawing/2014/main" id="{72B9D2CD-B1E1-4394-A96E-E2E15CE45E8D}"/>
                </a:ext>
              </a:extLst>
            </p:cNvPr>
            <p:cNvSpPr>
              <a:spLocks noEditPoints="1"/>
            </p:cNvSpPr>
            <p:nvPr/>
          </p:nvSpPr>
          <p:spPr bwMode="auto">
            <a:xfrm>
              <a:off x="2561" y="833"/>
              <a:ext cx="2739" cy="2740"/>
            </a:xfrm>
            <a:custGeom>
              <a:avLst/>
              <a:gdLst>
                <a:gd name="T0" fmla="*/ 1638 w 2739"/>
                <a:gd name="T1" fmla="*/ 2448 h 2740"/>
                <a:gd name="T2" fmla="*/ 1638 w 2739"/>
                <a:gd name="T3" fmla="*/ 1639 h 2740"/>
                <a:gd name="T4" fmla="*/ 2446 w 2739"/>
                <a:gd name="T5" fmla="*/ 1639 h 2740"/>
                <a:gd name="T6" fmla="*/ 2739 w 2739"/>
                <a:gd name="T7" fmla="*/ 2740 h 2740"/>
                <a:gd name="T8" fmla="*/ 1638 w 2739"/>
                <a:gd name="T9" fmla="*/ 1639 h 2740"/>
                <a:gd name="T10" fmla="*/ 291 w 2739"/>
                <a:gd name="T11" fmla="*/ 1100 h 2740"/>
                <a:gd name="T12" fmla="*/ 1099 w 2739"/>
                <a:gd name="T13" fmla="*/ 1100 h 2740"/>
                <a:gd name="T14" fmla="*/ 1099 w 2739"/>
                <a:gd name="T15" fmla="*/ 291 h 2740"/>
                <a:gd name="T16" fmla="*/ 1099 w 2739"/>
                <a:gd name="T17" fmla="*/ 1100 h 2740"/>
                <a:gd name="T18" fmla="*/ 0 w 2739"/>
                <a:gd name="T19" fmla="*/ 0 h 2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9" h="2740">
                  <a:moveTo>
                    <a:pt x="1638" y="2448"/>
                  </a:moveTo>
                  <a:lnTo>
                    <a:pt x="1638" y="1639"/>
                  </a:lnTo>
                  <a:lnTo>
                    <a:pt x="2446" y="1639"/>
                  </a:lnTo>
                  <a:moveTo>
                    <a:pt x="2739" y="2740"/>
                  </a:moveTo>
                  <a:lnTo>
                    <a:pt x="1638" y="1639"/>
                  </a:lnTo>
                  <a:moveTo>
                    <a:pt x="291" y="1100"/>
                  </a:moveTo>
                  <a:lnTo>
                    <a:pt x="1099" y="1100"/>
                  </a:lnTo>
                  <a:lnTo>
                    <a:pt x="1099" y="291"/>
                  </a:lnTo>
                  <a:moveTo>
                    <a:pt x="1099" y="1100"/>
                  </a:moveTo>
                  <a:lnTo>
                    <a:pt x="0" y="0"/>
                  </a:lnTo>
                </a:path>
              </a:pathLst>
            </a:custGeom>
            <a:grpFill/>
            <a:ln w="1270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a typeface="+mn-ea"/>
                <a:cs typeface="+mn-cs"/>
              </a:endParaRPr>
            </a:p>
          </p:txBody>
        </p:sp>
      </p:grpSp>
      <p:grpSp>
        <p:nvGrpSpPr>
          <p:cNvPr id="93" name="Group 92">
            <a:extLst>
              <a:ext uri="{FF2B5EF4-FFF2-40B4-BE49-F238E27FC236}">
                <a16:creationId xmlns:a16="http://schemas.microsoft.com/office/drawing/2014/main" id="{FD316AA3-19A9-42FA-8AAB-F3758407BD09}"/>
              </a:ext>
            </a:extLst>
          </p:cNvPr>
          <p:cNvGrpSpPr/>
          <p:nvPr/>
        </p:nvGrpSpPr>
        <p:grpSpPr>
          <a:xfrm>
            <a:off x="9571687" y="2353818"/>
            <a:ext cx="2391751" cy="3241740"/>
            <a:chOff x="9571688" y="2353818"/>
            <a:chExt cx="2391751" cy="3241740"/>
          </a:xfrm>
          <a:solidFill>
            <a:schemeClr val="tx2"/>
          </a:solidFill>
        </p:grpSpPr>
        <p:grpSp>
          <p:nvGrpSpPr>
            <p:cNvPr id="94" name="Group 93">
              <a:extLst>
                <a:ext uri="{FF2B5EF4-FFF2-40B4-BE49-F238E27FC236}">
                  <a16:creationId xmlns:a16="http://schemas.microsoft.com/office/drawing/2014/main" id="{977C835F-68EE-4491-9370-AD6B93543529}"/>
                </a:ext>
              </a:extLst>
            </p:cNvPr>
            <p:cNvGrpSpPr/>
            <p:nvPr/>
          </p:nvGrpSpPr>
          <p:grpSpPr>
            <a:xfrm>
              <a:off x="11310201" y="2353818"/>
              <a:ext cx="653238" cy="3241740"/>
              <a:chOff x="12076928" y="2353818"/>
              <a:chExt cx="653238" cy="3241740"/>
            </a:xfrm>
            <a:grpFill/>
          </p:grpSpPr>
          <p:sp>
            <p:nvSpPr>
              <p:cNvPr id="107" name="Rectangle 106">
                <a:extLst>
                  <a:ext uri="{FF2B5EF4-FFF2-40B4-BE49-F238E27FC236}">
                    <a16:creationId xmlns:a16="http://schemas.microsoft.com/office/drawing/2014/main" id="{019D642A-52B1-41AF-B289-568D576B1625}"/>
                  </a:ext>
                </a:extLst>
              </p:cNvPr>
              <p:cNvSpPr/>
              <p:nvPr/>
            </p:nvSpPr>
            <p:spPr bwMode="auto">
              <a:xfrm>
                <a:off x="12076928" y="2353818"/>
                <a:ext cx="653238" cy="45899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sp>
            <p:nvSpPr>
              <p:cNvPr id="108" name="Rectangle 107">
                <a:extLst>
                  <a:ext uri="{FF2B5EF4-FFF2-40B4-BE49-F238E27FC236}">
                    <a16:creationId xmlns:a16="http://schemas.microsoft.com/office/drawing/2014/main" id="{C22FF296-1C13-424A-877D-765717B945FD}"/>
                  </a:ext>
                </a:extLst>
              </p:cNvPr>
              <p:cNvSpPr/>
              <p:nvPr/>
            </p:nvSpPr>
            <p:spPr bwMode="auto">
              <a:xfrm>
                <a:off x="12076928" y="3049506"/>
                <a:ext cx="653238" cy="45899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sp>
            <p:nvSpPr>
              <p:cNvPr id="128" name="Rectangle 127">
                <a:extLst>
                  <a:ext uri="{FF2B5EF4-FFF2-40B4-BE49-F238E27FC236}">
                    <a16:creationId xmlns:a16="http://schemas.microsoft.com/office/drawing/2014/main" id="{24498DD1-3C59-4026-90A6-E26C2E5BFD1C}"/>
                  </a:ext>
                </a:extLst>
              </p:cNvPr>
              <p:cNvSpPr/>
              <p:nvPr/>
            </p:nvSpPr>
            <p:spPr bwMode="auto">
              <a:xfrm>
                <a:off x="12076928" y="3745193"/>
                <a:ext cx="653238" cy="45899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sp>
            <p:nvSpPr>
              <p:cNvPr id="129" name="Rectangle 128">
                <a:extLst>
                  <a:ext uri="{FF2B5EF4-FFF2-40B4-BE49-F238E27FC236}">
                    <a16:creationId xmlns:a16="http://schemas.microsoft.com/office/drawing/2014/main" id="{DFA15762-E962-4C98-A7F3-FCA2BC38D0D0}"/>
                  </a:ext>
                </a:extLst>
              </p:cNvPr>
              <p:cNvSpPr/>
              <p:nvPr/>
            </p:nvSpPr>
            <p:spPr bwMode="auto">
              <a:xfrm>
                <a:off x="12076928" y="4440881"/>
                <a:ext cx="653238" cy="45899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sp>
            <p:nvSpPr>
              <p:cNvPr id="130" name="Rectangle 129">
                <a:extLst>
                  <a:ext uri="{FF2B5EF4-FFF2-40B4-BE49-F238E27FC236}">
                    <a16:creationId xmlns:a16="http://schemas.microsoft.com/office/drawing/2014/main" id="{340D374C-A398-48E7-9830-A0FCC1E94E77}"/>
                  </a:ext>
                </a:extLst>
              </p:cNvPr>
              <p:cNvSpPr/>
              <p:nvPr/>
            </p:nvSpPr>
            <p:spPr bwMode="auto">
              <a:xfrm>
                <a:off x="12076928" y="5136568"/>
                <a:ext cx="653238" cy="45899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grpSp>
        <p:grpSp>
          <p:nvGrpSpPr>
            <p:cNvPr id="95" name="Group 94">
              <a:extLst>
                <a:ext uri="{FF2B5EF4-FFF2-40B4-BE49-F238E27FC236}">
                  <a16:creationId xmlns:a16="http://schemas.microsoft.com/office/drawing/2014/main" id="{07B89E3D-C38A-4B20-B033-852F0FD39555}"/>
                </a:ext>
              </a:extLst>
            </p:cNvPr>
            <p:cNvGrpSpPr/>
            <p:nvPr/>
          </p:nvGrpSpPr>
          <p:grpSpPr>
            <a:xfrm>
              <a:off x="10440944" y="2353818"/>
              <a:ext cx="653238" cy="3241740"/>
              <a:chOff x="12076928" y="2353818"/>
              <a:chExt cx="653238" cy="3241740"/>
            </a:xfrm>
            <a:grpFill/>
          </p:grpSpPr>
          <p:sp>
            <p:nvSpPr>
              <p:cNvPr id="102" name="Rectangle 101">
                <a:extLst>
                  <a:ext uri="{FF2B5EF4-FFF2-40B4-BE49-F238E27FC236}">
                    <a16:creationId xmlns:a16="http://schemas.microsoft.com/office/drawing/2014/main" id="{C1D3738B-9C16-41D8-A676-3993C5351106}"/>
                  </a:ext>
                </a:extLst>
              </p:cNvPr>
              <p:cNvSpPr/>
              <p:nvPr/>
            </p:nvSpPr>
            <p:spPr bwMode="auto">
              <a:xfrm>
                <a:off x="12076928" y="2353818"/>
                <a:ext cx="653238" cy="45899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sp>
            <p:nvSpPr>
              <p:cNvPr id="103" name="Rectangle 102">
                <a:extLst>
                  <a:ext uri="{FF2B5EF4-FFF2-40B4-BE49-F238E27FC236}">
                    <a16:creationId xmlns:a16="http://schemas.microsoft.com/office/drawing/2014/main" id="{B1A7BF7F-84E6-40B6-A7EC-29EA87D247DC}"/>
                  </a:ext>
                </a:extLst>
              </p:cNvPr>
              <p:cNvSpPr/>
              <p:nvPr/>
            </p:nvSpPr>
            <p:spPr bwMode="auto">
              <a:xfrm>
                <a:off x="12076928" y="3049506"/>
                <a:ext cx="653238" cy="45899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sp>
            <p:nvSpPr>
              <p:cNvPr id="104" name="Rectangle 103">
                <a:extLst>
                  <a:ext uri="{FF2B5EF4-FFF2-40B4-BE49-F238E27FC236}">
                    <a16:creationId xmlns:a16="http://schemas.microsoft.com/office/drawing/2014/main" id="{9273ABB3-4EA8-4BF1-9A20-E110EC58AB5C}"/>
                  </a:ext>
                </a:extLst>
              </p:cNvPr>
              <p:cNvSpPr/>
              <p:nvPr/>
            </p:nvSpPr>
            <p:spPr bwMode="auto">
              <a:xfrm>
                <a:off x="12076928" y="3745193"/>
                <a:ext cx="653238" cy="45899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sp>
            <p:nvSpPr>
              <p:cNvPr id="105" name="Rectangle 104">
                <a:extLst>
                  <a:ext uri="{FF2B5EF4-FFF2-40B4-BE49-F238E27FC236}">
                    <a16:creationId xmlns:a16="http://schemas.microsoft.com/office/drawing/2014/main" id="{CAEC7D98-1785-4AA8-ACBA-2803A5D92604}"/>
                  </a:ext>
                </a:extLst>
              </p:cNvPr>
              <p:cNvSpPr/>
              <p:nvPr/>
            </p:nvSpPr>
            <p:spPr bwMode="auto">
              <a:xfrm>
                <a:off x="12076928" y="4440881"/>
                <a:ext cx="653238" cy="45899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sp>
            <p:nvSpPr>
              <p:cNvPr id="106" name="Rectangle 105">
                <a:extLst>
                  <a:ext uri="{FF2B5EF4-FFF2-40B4-BE49-F238E27FC236}">
                    <a16:creationId xmlns:a16="http://schemas.microsoft.com/office/drawing/2014/main" id="{27582DD6-E929-4B0D-A601-1A9083C5F771}"/>
                  </a:ext>
                </a:extLst>
              </p:cNvPr>
              <p:cNvSpPr/>
              <p:nvPr/>
            </p:nvSpPr>
            <p:spPr bwMode="auto">
              <a:xfrm>
                <a:off x="12076928" y="5136568"/>
                <a:ext cx="653238" cy="45899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grpSp>
        <p:grpSp>
          <p:nvGrpSpPr>
            <p:cNvPr id="96" name="Group 95">
              <a:extLst>
                <a:ext uri="{FF2B5EF4-FFF2-40B4-BE49-F238E27FC236}">
                  <a16:creationId xmlns:a16="http://schemas.microsoft.com/office/drawing/2014/main" id="{F192391C-0131-4AD8-988A-96634C4F150E}"/>
                </a:ext>
              </a:extLst>
            </p:cNvPr>
            <p:cNvGrpSpPr/>
            <p:nvPr/>
          </p:nvGrpSpPr>
          <p:grpSpPr>
            <a:xfrm>
              <a:off x="9571688" y="2353818"/>
              <a:ext cx="653238" cy="3241740"/>
              <a:chOff x="12076928" y="2353818"/>
              <a:chExt cx="653238" cy="3241740"/>
            </a:xfrm>
            <a:grpFill/>
          </p:grpSpPr>
          <p:sp>
            <p:nvSpPr>
              <p:cNvPr id="97" name="Rectangle 96">
                <a:extLst>
                  <a:ext uri="{FF2B5EF4-FFF2-40B4-BE49-F238E27FC236}">
                    <a16:creationId xmlns:a16="http://schemas.microsoft.com/office/drawing/2014/main" id="{6B4F7ED2-6589-4C79-B565-4958E6ECE145}"/>
                  </a:ext>
                </a:extLst>
              </p:cNvPr>
              <p:cNvSpPr/>
              <p:nvPr/>
            </p:nvSpPr>
            <p:spPr bwMode="auto">
              <a:xfrm>
                <a:off x="12076928" y="2353818"/>
                <a:ext cx="653238" cy="45899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sp>
            <p:nvSpPr>
              <p:cNvPr id="98" name="Rectangle 97">
                <a:extLst>
                  <a:ext uri="{FF2B5EF4-FFF2-40B4-BE49-F238E27FC236}">
                    <a16:creationId xmlns:a16="http://schemas.microsoft.com/office/drawing/2014/main" id="{527FA763-23A7-49C7-B1ED-B12087F71970}"/>
                  </a:ext>
                </a:extLst>
              </p:cNvPr>
              <p:cNvSpPr/>
              <p:nvPr/>
            </p:nvSpPr>
            <p:spPr bwMode="auto">
              <a:xfrm>
                <a:off x="12076928" y="3049506"/>
                <a:ext cx="653238" cy="45899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sp>
            <p:nvSpPr>
              <p:cNvPr id="99" name="Rectangle 98">
                <a:extLst>
                  <a:ext uri="{FF2B5EF4-FFF2-40B4-BE49-F238E27FC236}">
                    <a16:creationId xmlns:a16="http://schemas.microsoft.com/office/drawing/2014/main" id="{1FA201D8-95C4-4E67-972E-68C9431637B3}"/>
                  </a:ext>
                </a:extLst>
              </p:cNvPr>
              <p:cNvSpPr/>
              <p:nvPr/>
            </p:nvSpPr>
            <p:spPr bwMode="auto">
              <a:xfrm>
                <a:off x="12076928" y="3745193"/>
                <a:ext cx="653238" cy="45899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sp>
            <p:nvSpPr>
              <p:cNvPr id="100" name="Rectangle 99">
                <a:extLst>
                  <a:ext uri="{FF2B5EF4-FFF2-40B4-BE49-F238E27FC236}">
                    <a16:creationId xmlns:a16="http://schemas.microsoft.com/office/drawing/2014/main" id="{813107D5-145B-4F26-90D8-591D95FFBF2C}"/>
                  </a:ext>
                </a:extLst>
              </p:cNvPr>
              <p:cNvSpPr/>
              <p:nvPr/>
            </p:nvSpPr>
            <p:spPr bwMode="auto">
              <a:xfrm>
                <a:off x="12076928" y="4440881"/>
                <a:ext cx="653238" cy="45899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sp>
            <p:nvSpPr>
              <p:cNvPr id="101" name="Rectangle 100">
                <a:extLst>
                  <a:ext uri="{FF2B5EF4-FFF2-40B4-BE49-F238E27FC236}">
                    <a16:creationId xmlns:a16="http://schemas.microsoft.com/office/drawing/2014/main" id="{ED195665-23B6-4D98-A84B-5BF1D2F02772}"/>
                  </a:ext>
                </a:extLst>
              </p:cNvPr>
              <p:cNvSpPr/>
              <p:nvPr/>
            </p:nvSpPr>
            <p:spPr bwMode="auto">
              <a:xfrm>
                <a:off x="12076928" y="5136568"/>
                <a:ext cx="653238" cy="45899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grpSp>
      </p:grpSp>
      <p:sp>
        <p:nvSpPr>
          <p:cNvPr id="155" name="Freeform: Shape 154">
            <a:extLst>
              <a:ext uri="{FF2B5EF4-FFF2-40B4-BE49-F238E27FC236}">
                <a16:creationId xmlns:a16="http://schemas.microsoft.com/office/drawing/2014/main" id="{EF783045-44B2-41D9-B7F6-6239D9773C13}"/>
              </a:ext>
            </a:extLst>
          </p:cNvPr>
          <p:cNvSpPr/>
          <p:nvPr/>
        </p:nvSpPr>
        <p:spPr bwMode="auto">
          <a:xfrm>
            <a:off x="9571687" y="2353818"/>
            <a:ext cx="2391751" cy="3241740"/>
          </a:xfrm>
          <a:custGeom>
            <a:avLst/>
            <a:gdLst>
              <a:gd name="connsiteX0" fmla="*/ 1738513 w 2391751"/>
              <a:gd name="connsiteY0" fmla="*/ 2782750 h 3241740"/>
              <a:gd name="connsiteX1" fmla="*/ 2391751 w 2391751"/>
              <a:gd name="connsiteY1" fmla="*/ 2782750 h 3241740"/>
              <a:gd name="connsiteX2" fmla="*/ 2391751 w 2391751"/>
              <a:gd name="connsiteY2" fmla="*/ 3241740 h 3241740"/>
              <a:gd name="connsiteX3" fmla="*/ 1738513 w 2391751"/>
              <a:gd name="connsiteY3" fmla="*/ 3241740 h 3241740"/>
              <a:gd name="connsiteX4" fmla="*/ 869256 w 2391751"/>
              <a:gd name="connsiteY4" fmla="*/ 2782750 h 3241740"/>
              <a:gd name="connsiteX5" fmla="*/ 1522494 w 2391751"/>
              <a:gd name="connsiteY5" fmla="*/ 2782750 h 3241740"/>
              <a:gd name="connsiteX6" fmla="*/ 1522494 w 2391751"/>
              <a:gd name="connsiteY6" fmla="*/ 3241740 h 3241740"/>
              <a:gd name="connsiteX7" fmla="*/ 869256 w 2391751"/>
              <a:gd name="connsiteY7" fmla="*/ 3241740 h 3241740"/>
              <a:gd name="connsiteX8" fmla="*/ 0 w 2391751"/>
              <a:gd name="connsiteY8" fmla="*/ 2782750 h 3241740"/>
              <a:gd name="connsiteX9" fmla="*/ 653238 w 2391751"/>
              <a:gd name="connsiteY9" fmla="*/ 2782750 h 3241740"/>
              <a:gd name="connsiteX10" fmla="*/ 653238 w 2391751"/>
              <a:gd name="connsiteY10" fmla="*/ 3241740 h 3241740"/>
              <a:gd name="connsiteX11" fmla="*/ 0 w 2391751"/>
              <a:gd name="connsiteY11" fmla="*/ 3241740 h 3241740"/>
              <a:gd name="connsiteX12" fmla="*/ 1738513 w 2391751"/>
              <a:gd name="connsiteY12" fmla="*/ 2087063 h 3241740"/>
              <a:gd name="connsiteX13" fmla="*/ 2391751 w 2391751"/>
              <a:gd name="connsiteY13" fmla="*/ 2087063 h 3241740"/>
              <a:gd name="connsiteX14" fmla="*/ 2391751 w 2391751"/>
              <a:gd name="connsiteY14" fmla="*/ 2546053 h 3241740"/>
              <a:gd name="connsiteX15" fmla="*/ 1738513 w 2391751"/>
              <a:gd name="connsiteY15" fmla="*/ 2546053 h 3241740"/>
              <a:gd name="connsiteX16" fmla="*/ 869256 w 2391751"/>
              <a:gd name="connsiteY16" fmla="*/ 2087063 h 3241740"/>
              <a:gd name="connsiteX17" fmla="*/ 1522494 w 2391751"/>
              <a:gd name="connsiteY17" fmla="*/ 2087063 h 3241740"/>
              <a:gd name="connsiteX18" fmla="*/ 1522494 w 2391751"/>
              <a:gd name="connsiteY18" fmla="*/ 2546053 h 3241740"/>
              <a:gd name="connsiteX19" fmla="*/ 869256 w 2391751"/>
              <a:gd name="connsiteY19" fmla="*/ 2546053 h 3241740"/>
              <a:gd name="connsiteX20" fmla="*/ 0 w 2391751"/>
              <a:gd name="connsiteY20" fmla="*/ 2087063 h 3241740"/>
              <a:gd name="connsiteX21" fmla="*/ 653238 w 2391751"/>
              <a:gd name="connsiteY21" fmla="*/ 2087063 h 3241740"/>
              <a:gd name="connsiteX22" fmla="*/ 653238 w 2391751"/>
              <a:gd name="connsiteY22" fmla="*/ 2546053 h 3241740"/>
              <a:gd name="connsiteX23" fmla="*/ 0 w 2391751"/>
              <a:gd name="connsiteY23" fmla="*/ 2546053 h 3241740"/>
              <a:gd name="connsiteX24" fmla="*/ 1738513 w 2391751"/>
              <a:gd name="connsiteY24" fmla="*/ 1391375 h 3241740"/>
              <a:gd name="connsiteX25" fmla="*/ 2391751 w 2391751"/>
              <a:gd name="connsiteY25" fmla="*/ 1391375 h 3241740"/>
              <a:gd name="connsiteX26" fmla="*/ 2391751 w 2391751"/>
              <a:gd name="connsiteY26" fmla="*/ 1850365 h 3241740"/>
              <a:gd name="connsiteX27" fmla="*/ 1738513 w 2391751"/>
              <a:gd name="connsiteY27" fmla="*/ 1850365 h 3241740"/>
              <a:gd name="connsiteX28" fmla="*/ 869256 w 2391751"/>
              <a:gd name="connsiteY28" fmla="*/ 1391375 h 3241740"/>
              <a:gd name="connsiteX29" fmla="*/ 1522494 w 2391751"/>
              <a:gd name="connsiteY29" fmla="*/ 1391375 h 3241740"/>
              <a:gd name="connsiteX30" fmla="*/ 1522494 w 2391751"/>
              <a:gd name="connsiteY30" fmla="*/ 1850365 h 3241740"/>
              <a:gd name="connsiteX31" fmla="*/ 869256 w 2391751"/>
              <a:gd name="connsiteY31" fmla="*/ 1850365 h 3241740"/>
              <a:gd name="connsiteX32" fmla="*/ 0 w 2391751"/>
              <a:gd name="connsiteY32" fmla="*/ 1391375 h 3241740"/>
              <a:gd name="connsiteX33" fmla="*/ 653238 w 2391751"/>
              <a:gd name="connsiteY33" fmla="*/ 1391375 h 3241740"/>
              <a:gd name="connsiteX34" fmla="*/ 653238 w 2391751"/>
              <a:gd name="connsiteY34" fmla="*/ 1850365 h 3241740"/>
              <a:gd name="connsiteX35" fmla="*/ 0 w 2391751"/>
              <a:gd name="connsiteY35" fmla="*/ 1850365 h 3241740"/>
              <a:gd name="connsiteX36" fmla="*/ 1738513 w 2391751"/>
              <a:gd name="connsiteY36" fmla="*/ 695688 h 3241740"/>
              <a:gd name="connsiteX37" fmla="*/ 2391751 w 2391751"/>
              <a:gd name="connsiteY37" fmla="*/ 695688 h 3241740"/>
              <a:gd name="connsiteX38" fmla="*/ 2391751 w 2391751"/>
              <a:gd name="connsiteY38" fmla="*/ 1154678 h 3241740"/>
              <a:gd name="connsiteX39" fmla="*/ 1738513 w 2391751"/>
              <a:gd name="connsiteY39" fmla="*/ 1154678 h 3241740"/>
              <a:gd name="connsiteX40" fmla="*/ 869256 w 2391751"/>
              <a:gd name="connsiteY40" fmla="*/ 695688 h 3241740"/>
              <a:gd name="connsiteX41" fmla="*/ 1522494 w 2391751"/>
              <a:gd name="connsiteY41" fmla="*/ 695688 h 3241740"/>
              <a:gd name="connsiteX42" fmla="*/ 1522494 w 2391751"/>
              <a:gd name="connsiteY42" fmla="*/ 1154678 h 3241740"/>
              <a:gd name="connsiteX43" fmla="*/ 869256 w 2391751"/>
              <a:gd name="connsiteY43" fmla="*/ 1154678 h 3241740"/>
              <a:gd name="connsiteX44" fmla="*/ 0 w 2391751"/>
              <a:gd name="connsiteY44" fmla="*/ 695688 h 3241740"/>
              <a:gd name="connsiteX45" fmla="*/ 653238 w 2391751"/>
              <a:gd name="connsiteY45" fmla="*/ 695688 h 3241740"/>
              <a:gd name="connsiteX46" fmla="*/ 653238 w 2391751"/>
              <a:gd name="connsiteY46" fmla="*/ 1154678 h 3241740"/>
              <a:gd name="connsiteX47" fmla="*/ 0 w 2391751"/>
              <a:gd name="connsiteY47" fmla="*/ 1154678 h 3241740"/>
              <a:gd name="connsiteX48" fmla="*/ 1738513 w 2391751"/>
              <a:gd name="connsiteY48" fmla="*/ 0 h 3241740"/>
              <a:gd name="connsiteX49" fmla="*/ 2391751 w 2391751"/>
              <a:gd name="connsiteY49" fmla="*/ 0 h 3241740"/>
              <a:gd name="connsiteX50" fmla="*/ 2391751 w 2391751"/>
              <a:gd name="connsiteY50" fmla="*/ 458990 h 3241740"/>
              <a:gd name="connsiteX51" fmla="*/ 1738513 w 2391751"/>
              <a:gd name="connsiteY51" fmla="*/ 458990 h 3241740"/>
              <a:gd name="connsiteX52" fmla="*/ 869256 w 2391751"/>
              <a:gd name="connsiteY52" fmla="*/ 0 h 3241740"/>
              <a:gd name="connsiteX53" fmla="*/ 1522494 w 2391751"/>
              <a:gd name="connsiteY53" fmla="*/ 0 h 3241740"/>
              <a:gd name="connsiteX54" fmla="*/ 1522494 w 2391751"/>
              <a:gd name="connsiteY54" fmla="*/ 458990 h 3241740"/>
              <a:gd name="connsiteX55" fmla="*/ 869256 w 2391751"/>
              <a:gd name="connsiteY55" fmla="*/ 458990 h 3241740"/>
              <a:gd name="connsiteX56" fmla="*/ 0 w 2391751"/>
              <a:gd name="connsiteY56" fmla="*/ 0 h 3241740"/>
              <a:gd name="connsiteX57" fmla="*/ 653238 w 2391751"/>
              <a:gd name="connsiteY57" fmla="*/ 0 h 3241740"/>
              <a:gd name="connsiteX58" fmla="*/ 653238 w 2391751"/>
              <a:gd name="connsiteY58" fmla="*/ 458990 h 3241740"/>
              <a:gd name="connsiteX59" fmla="*/ 0 w 2391751"/>
              <a:gd name="connsiteY59" fmla="*/ 458990 h 3241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2391751" h="3241740">
                <a:moveTo>
                  <a:pt x="1738513" y="2782750"/>
                </a:moveTo>
                <a:lnTo>
                  <a:pt x="2391751" y="2782750"/>
                </a:lnTo>
                <a:lnTo>
                  <a:pt x="2391751" y="3241740"/>
                </a:lnTo>
                <a:lnTo>
                  <a:pt x="1738513" y="3241740"/>
                </a:lnTo>
                <a:close/>
                <a:moveTo>
                  <a:pt x="869256" y="2782750"/>
                </a:moveTo>
                <a:lnTo>
                  <a:pt x="1522494" y="2782750"/>
                </a:lnTo>
                <a:lnTo>
                  <a:pt x="1522494" y="3241740"/>
                </a:lnTo>
                <a:lnTo>
                  <a:pt x="869256" y="3241740"/>
                </a:lnTo>
                <a:close/>
                <a:moveTo>
                  <a:pt x="0" y="2782750"/>
                </a:moveTo>
                <a:lnTo>
                  <a:pt x="653238" y="2782750"/>
                </a:lnTo>
                <a:lnTo>
                  <a:pt x="653238" y="3241740"/>
                </a:lnTo>
                <a:lnTo>
                  <a:pt x="0" y="3241740"/>
                </a:lnTo>
                <a:close/>
                <a:moveTo>
                  <a:pt x="1738513" y="2087063"/>
                </a:moveTo>
                <a:lnTo>
                  <a:pt x="2391751" y="2087063"/>
                </a:lnTo>
                <a:lnTo>
                  <a:pt x="2391751" y="2546053"/>
                </a:lnTo>
                <a:lnTo>
                  <a:pt x="1738513" y="2546053"/>
                </a:lnTo>
                <a:close/>
                <a:moveTo>
                  <a:pt x="869256" y="2087063"/>
                </a:moveTo>
                <a:lnTo>
                  <a:pt x="1522494" y="2087063"/>
                </a:lnTo>
                <a:lnTo>
                  <a:pt x="1522494" y="2546053"/>
                </a:lnTo>
                <a:lnTo>
                  <a:pt x="869256" y="2546053"/>
                </a:lnTo>
                <a:close/>
                <a:moveTo>
                  <a:pt x="0" y="2087063"/>
                </a:moveTo>
                <a:lnTo>
                  <a:pt x="653238" y="2087063"/>
                </a:lnTo>
                <a:lnTo>
                  <a:pt x="653238" y="2546053"/>
                </a:lnTo>
                <a:lnTo>
                  <a:pt x="0" y="2546053"/>
                </a:lnTo>
                <a:close/>
                <a:moveTo>
                  <a:pt x="1738513" y="1391375"/>
                </a:moveTo>
                <a:lnTo>
                  <a:pt x="2391751" y="1391375"/>
                </a:lnTo>
                <a:lnTo>
                  <a:pt x="2391751" y="1850365"/>
                </a:lnTo>
                <a:lnTo>
                  <a:pt x="1738513" y="1850365"/>
                </a:lnTo>
                <a:close/>
                <a:moveTo>
                  <a:pt x="869256" y="1391375"/>
                </a:moveTo>
                <a:lnTo>
                  <a:pt x="1522494" y="1391375"/>
                </a:lnTo>
                <a:lnTo>
                  <a:pt x="1522494" y="1850365"/>
                </a:lnTo>
                <a:lnTo>
                  <a:pt x="869256" y="1850365"/>
                </a:lnTo>
                <a:close/>
                <a:moveTo>
                  <a:pt x="0" y="1391375"/>
                </a:moveTo>
                <a:lnTo>
                  <a:pt x="653238" y="1391375"/>
                </a:lnTo>
                <a:lnTo>
                  <a:pt x="653238" y="1850365"/>
                </a:lnTo>
                <a:lnTo>
                  <a:pt x="0" y="1850365"/>
                </a:lnTo>
                <a:close/>
                <a:moveTo>
                  <a:pt x="1738513" y="695688"/>
                </a:moveTo>
                <a:lnTo>
                  <a:pt x="2391751" y="695688"/>
                </a:lnTo>
                <a:lnTo>
                  <a:pt x="2391751" y="1154678"/>
                </a:lnTo>
                <a:lnTo>
                  <a:pt x="1738513" y="1154678"/>
                </a:lnTo>
                <a:close/>
                <a:moveTo>
                  <a:pt x="869256" y="695688"/>
                </a:moveTo>
                <a:lnTo>
                  <a:pt x="1522494" y="695688"/>
                </a:lnTo>
                <a:lnTo>
                  <a:pt x="1522494" y="1154678"/>
                </a:lnTo>
                <a:lnTo>
                  <a:pt x="869256" y="1154678"/>
                </a:lnTo>
                <a:close/>
                <a:moveTo>
                  <a:pt x="0" y="695688"/>
                </a:moveTo>
                <a:lnTo>
                  <a:pt x="653238" y="695688"/>
                </a:lnTo>
                <a:lnTo>
                  <a:pt x="653238" y="1154678"/>
                </a:lnTo>
                <a:lnTo>
                  <a:pt x="0" y="1154678"/>
                </a:lnTo>
                <a:close/>
                <a:moveTo>
                  <a:pt x="1738513" y="0"/>
                </a:moveTo>
                <a:lnTo>
                  <a:pt x="2391751" y="0"/>
                </a:lnTo>
                <a:lnTo>
                  <a:pt x="2391751" y="458990"/>
                </a:lnTo>
                <a:lnTo>
                  <a:pt x="1738513" y="458990"/>
                </a:lnTo>
                <a:close/>
                <a:moveTo>
                  <a:pt x="869256" y="0"/>
                </a:moveTo>
                <a:lnTo>
                  <a:pt x="1522494" y="0"/>
                </a:lnTo>
                <a:lnTo>
                  <a:pt x="1522494" y="458990"/>
                </a:lnTo>
                <a:lnTo>
                  <a:pt x="869256" y="458990"/>
                </a:lnTo>
                <a:close/>
                <a:moveTo>
                  <a:pt x="0" y="0"/>
                </a:moveTo>
                <a:lnTo>
                  <a:pt x="653238" y="0"/>
                </a:lnTo>
                <a:lnTo>
                  <a:pt x="653238" y="458990"/>
                </a:lnTo>
                <a:lnTo>
                  <a:pt x="0" y="458990"/>
                </a:lnTo>
                <a:close/>
              </a:path>
            </a:pathLst>
          </a:cu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spTree>
    <p:custDataLst>
      <p:tags r:id="rId1"/>
    </p:custDataLst>
    <p:extLst>
      <p:ext uri="{BB962C8B-B14F-4D97-AF65-F5344CB8AC3E}">
        <p14:creationId xmlns:p14="http://schemas.microsoft.com/office/powerpoint/2010/main" val="14645456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500"/>
                                  </p:stCondLst>
                                  <p:childTnLst>
                                    <p:animEffect transition="out" filter="fade">
                                      <p:cBhvr>
                                        <p:cTn id="6" dur="500"/>
                                        <p:tgtEl>
                                          <p:spTgt spid="93"/>
                                        </p:tgtEl>
                                      </p:cBhvr>
                                    </p:animEffect>
                                    <p:set>
                                      <p:cBhvr>
                                        <p:cTn id="7" dur="1" fill="hold">
                                          <p:stCondLst>
                                            <p:cond delay="499"/>
                                          </p:stCondLst>
                                        </p:cTn>
                                        <p:tgtEl>
                                          <p:spTgt spid="93"/>
                                        </p:tgtEl>
                                        <p:attrNameLst>
                                          <p:attrName>style.visibility</p:attrName>
                                        </p:attrNameLst>
                                      </p:cBhvr>
                                      <p:to>
                                        <p:strVal val="hidden"/>
                                      </p:to>
                                    </p:set>
                                  </p:childTnLst>
                                </p:cTn>
                              </p:par>
                              <p:par>
                                <p:cTn id="8" presetID="10" presetClass="entr" presetSubtype="0" fill="hold" grpId="2" nodeType="withEffect">
                                  <p:stCondLst>
                                    <p:cond delay="500"/>
                                  </p:stCondLst>
                                  <p:childTnLst>
                                    <p:set>
                                      <p:cBhvr>
                                        <p:cTn id="9" dur="1" fill="hold">
                                          <p:stCondLst>
                                            <p:cond delay="0"/>
                                          </p:stCondLst>
                                        </p:cTn>
                                        <p:tgtEl>
                                          <p:spTgt spid="155"/>
                                        </p:tgtEl>
                                        <p:attrNameLst>
                                          <p:attrName>style.visibility</p:attrName>
                                        </p:attrNameLst>
                                      </p:cBhvr>
                                      <p:to>
                                        <p:strVal val="visible"/>
                                      </p:to>
                                    </p:set>
                                    <p:animEffect transition="in" filter="fade">
                                      <p:cBhvr>
                                        <p:cTn id="10" dur="500"/>
                                        <p:tgtEl>
                                          <p:spTgt spid="155"/>
                                        </p:tgtEl>
                                      </p:cBhvr>
                                    </p:animEffect>
                                  </p:childTnLst>
                                </p:cTn>
                              </p:par>
                            </p:childTnLst>
                          </p:cTn>
                        </p:par>
                        <p:par>
                          <p:cTn id="11" fill="hold">
                            <p:stCondLst>
                              <p:cond delay="1000"/>
                            </p:stCondLst>
                            <p:childTnLst>
                              <p:par>
                                <p:cTn id="12" presetID="42" presetClass="path" presetSubtype="0" accel="50000" decel="50000" fill="hold" grpId="0" nodeType="afterEffect">
                                  <p:stCondLst>
                                    <p:cond delay="0"/>
                                  </p:stCondLst>
                                  <p:childTnLst>
                                    <p:animMotion origin="layout" path="M -2.91667E-6 3.7037E-7 L -0.38307 0.05301 " pathEditMode="relative" rAng="0" ptsTypes="AA">
                                      <p:cBhvr>
                                        <p:cTn id="13" dur="1500" fill="hold"/>
                                        <p:tgtEl>
                                          <p:spTgt spid="155"/>
                                        </p:tgtEl>
                                        <p:attrNameLst>
                                          <p:attrName>ppt_x</p:attrName>
                                          <p:attrName>ppt_y</p:attrName>
                                        </p:attrNameLst>
                                      </p:cBhvr>
                                      <p:rCtr x="-19154" y="2639"/>
                                    </p:animMotion>
                                  </p:childTnLst>
                                </p:cTn>
                              </p:par>
                              <p:par>
                                <p:cTn id="14" presetID="10" presetClass="exit" presetSubtype="0" fill="hold" grpId="1" nodeType="withEffect">
                                  <p:stCondLst>
                                    <p:cond delay="1000"/>
                                  </p:stCondLst>
                                  <p:childTnLst>
                                    <p:animEffect transition="out" filter="fade">
                                      <p:cBhvr>
                                        <p:cTn id="15" dur="500"/>
                                        <p:tgtEl>
                                          <p:spTgt spid="155"/>
                                        </p:tgtEl>
                                      </p:cBhvr>
                                    </p:animEffect>
                                    <p:set>
                                      <p:cBhvr>
                                        <p:cTn id="16" dur="1" fill="hold">
                                          <p:stCondLst>
                                            <p:cond delay="499"/>
                                          </p:stCondLst>
                                        </p:cTn>
                                        <p:tgtEl>
                                          <p:spTgt spid="155"/>
                                        </p:tgtEl>
                                        <p:attrNameLst>
                                          <p:attrName>style.visibility</p:attrName>
                                        </p:attrNameLst>
                                      </p:cBhvr>
                                      <p:to>
                                        <p:strVal val="hidden"/>
                                      </p:to>
                                    </p:set>
                                  </p:childTnLst>
                                </p:cTn>
                              </p:par>
                              <p:par>
                                <p:cTn id="17" presetID="6" presetClass="emph" presetSubtype="0" fill="hold" grpId="3" nodeType="withEffect">
                                  <p:stCondLst>
                                    <p:cond delay="250"/>
                                  </p:stCondLst>
                                  <p:childTnLst>
                                    <p:animScale>
                                      <p:cBhvr>
                                        <p:cTn id="18" dur="1250" fill="hold"/>
                                        <p:tgtEl>
                                          <p:spTgt spid="155"/>
                                        </p:tgtEl>
                                      </p:cBhvr>
                                      <p:by x="115000" y="100000"/>
                                    </p:animScale>
                                  </p:childTnLst>
                                </p:cTn>
                              </p:par>
                              <p:par>
                                <p:cTn id="19" presetID="10" presetClass="entr" presetSubtype="0" fill="hold" grpId="0" nodeType="withEffect">
                                  <p:stCondLst>
                                    <p:cond delay="750"/>
                                  </p:stCondLst>
                                  <p:childTnLst>
                                    <p:set>
                                      <p:cBhvr>
                                        <p:cTn id="20" dur="1" fill="hold">
                                          <p:stCondLst>
                                            <p:cond delay="0"/>
                                          </p:stCondLst>
                                        </p:cTn>
                                        <p:tgtEl>
                                          <p:spTgt spid="18"/>
                                        </p:tgtEl>
                                        <p:attrNameLst>
                                          <p:attrName>style.visibility</p:attrName>
                                        </p:attrNameLst>
                                      </p:cBhvr>
                                      <p:to>
                                        <p:strVal val="visible"/>
                                      </p:to>
                                    </p:set>
                                    <p:animEffect transition="in" filter="fade">
                                      <p:cBhvr>
                                        <p:cTn id="21" dur="750"/>
                                        <p:tgtEl>
                                          <p:spTgt spid="18"/>
                                        </p:tgtEl>
                                      </p:cBhvr>
                                    </p:animEffect>
                                  </p:childTnLst>
                                </p:cTn>
                              </p:par>
                              <p:par>
                                <p:cTn id="22" presetID="10" presetClass="entr" presetSubtype="0" fill="hold" grpId="0" nodeType="withEffect">
                                  <p:stCondLst>
                                    <p:cond delay="750"/>
                                  </p:stCondLst>
                                  <p:childTnLst>
                                    <p:set>
                                      <p:cBhvr>
                                        <p:cTn id="23" dur="1" fill="hold">
                                          <p:stCondLst>
                                            <p:cond delay="0"/>
                                          </p:stCondLst>
                                        </p:cTn>
                                        <p:tgtEl>
                                          <p:spTgt spid="196"/>
                                        </p:tgtEl>
                                        <p:attrNameLst>
                                          <p:attrName>style.visibility</p:attrName>
                                        </p:attrNameLst>
                                      </p:cBhvr>
                                      <p:to>
                                        <p:strVal val="visible"/>
                                      </p:to>
                                    </p:set>
                                    <p:animEffect transition="in" filter="fade">
                                      <p:cBhvr>
                                        <p:cTn id="24" dur="750"/>
                                        <p:tgtEl>
                                          <p:spTgt spid="196"/>
                                        </p:tgtEl>
                                      </p:cBhvr>
                                    </p:animEffect>
                                  </p:childTnLst>
                                </p:cTn>
                              </p:par>
                              <p:par>
                                <p:cTn id="25" presetID="10" presetClass="entr" presetSubtype="0" fill="hold" grpId="0" nodeType="withEffect">
                                  <p:stCondLst>
                                    <p:cond delay="75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750"/>
                                        <p:tgtEl>
                                          <p:spTgt spid="5"/>
                                        </p:tgtEl>
                                      </p:cBhvr>
                                    </p:animEffect>
                                  </p:childTnLst>
                                </p:cTn>
                              </p:par>
                              <p:par>
                                <p:cTn id="28" presetID="10" presetClass="entr" presetSubtype="0" fill="hold" grpId="0" nodeType="withEffect">
                                  <p:stCondLst>
                                    <p:cond delay="750"/>
                                  </p:stCondLst>
                                  <p:childTnLst>
                                    <p:set>
                                      <p:cBhvr>
                                        <p:cTn id="29" dur="1" fill="hold">
                                          <p:stCondLst>
                                            <p:cond delay="0"/>
                                          </p:stCondLst>
                                        </p:cTn>
                                        <p:tgtEl>
                                          <p:spTgt spid="69"/>
                                        </p:tgtEl>
                                        <p:attrNameLst>
                                          <p:attrName>style.visibility</p:attrName>
                                        </p:attrNameLst>
                                      </p:cBhvr>
                                      <p:to>
                                        <p:strVal val="visible"/>
                                      </p:to>
                                    </p:set>
                                    <p:animEffect transition="in" filter="fade">
                                      <p:cBhvr>
                                        <p:cTn id="30" dur="750"/>
                                        <p:tgtEl>
                                          <p:spTgt spid="69"/>
                                        </p:tgtEl>
                                      </p:cBhvr>
                                    </p:animEffect>
                                  </p:childTnLst>
                                </p:cTn>
                              </p:par>
                              <p:par>
                                <p:cTn id="31" presetID="10" presetClass="entr" presetSubtype="0" fill="hold" nodeType="withEffect">
                                  <p:stCondLst>
                                    <p:cond delay="750"/>
                                  </p:stCondLst>
                                  <p:childTnLst>
                                    <p:set>
                                      <p:cBhvr>
                                        <p:cTn id="32" dur="1" fill="hold">
                                          <p:stCondLst>
                                            <p:cond delay="0"/>
                                          </p:stCondLst>
                                        </p:cTn>
                                        <p:tgtEl>
                                          <p:spTgt spid="2"/>
                                        </p:tgtEl>
                                        <p:attrNameLst>
                                          <p:attrName>style.visibility</p:attrName>
                                        </p:attrNameLst>
                                      </p:cBhvr>
                                      <p:to>
                                        <p:strVal val="visible"/>
                                      </p:to>
                                    </p:set>
                                    <p:animEffect transition="in" filter="fade">
                                      <p:cBhvr>
                                        <p:cTn id="33" dur="750"/>
                                        <p:tgtEl>
                                          <p:spTgt spid="2"/>
                                        </p:tgtEl>
                                      </p:cBhvr>
                                    </p:animEffect>
                                  </p:childTnLst>
                                </p:cTn>
                              </p:par>
                              <p:par>
                                <p:cTn id="34" presetID="10" presetClass="entr" presetSubtype="0" fill="hold" grpId="0" nodeType="withEffect">
                                  <p:stCondLst>
                                    <p:cond delay="750"/>
                                  </p:stCondLst>
                                  <p:childTnLst>
                                    <p:set>
                                      <p:cBhvr>
                                        <p:cTn id="35" dur="1" fill="hold">
                                          <p:stCondLst>
                                            <p:cond delay="0"/>
                                          </p:stCondLst>
                                        </p:cTn>
                                        <p:tgtEl>
                                          <p:spTgt spid="147"/>
                                        </p:tgtEl>
                                        <p:attrNameLst>
                                          <p:attrName>style.visibility</p:attrName>
                                        </p:attrNameLst>
                                      </p:cBhvr>
                                      <p:to>
                                        <p:strVal val="visible"/>
                                      </p:to>
                                    </p:set>
                                    <p:animEffect transition="in" filter="fade">
                                      <p:cBhvr>
                                        <p:cTn id="36" dur="750"/>
                                        <p:tgtEl>
                                          <p:spTgt spid="147"/>
                                        </p:tgtEl>
                                      </p:cBhvr>
                                    </p:animEffect>
                                  </p:childTnLst>
                                </p:cTn>
                              </p:par>
                              <p:par>
                                <p:cTn id="37" presetID="10" presetClass="entr" presetSubtype="0" fill="hold" grpId="0" nodeType="withEffect">
                                  <p:stCondLst>
                                    <p:cond delay="750"/>
                                  </p:stCondLst>
                                  <p:childTnLst>
                                    <p:set>
                                      <p:cBhvr>
                                        <p:cTn id="38" dur="1" fill="hold">
                                          <p:stCondLst>
                                            <p:cond delay="0"/>
                                          </p:stCondLst>
                                        </p:cTn>
                                        <p:tgtEl>
                                          <p:spTgt spid="148"/>
                                        </p:tgtEl>
                                        <p:attrNameLst>
                                          <p:attrName>style.visibility</p:attrName>
                                        </p:attrNameLst>
                                      </p:cBhvr>
                                      <p:to>
                                        <p:strVal val="visible"/>
                                      </p:to>
                                    </p:set>
                                    <p:animEffect transition="in" filter="fade">
                                      <p:cBhvr>
                                        <p:cTn id="39" dur="750"/>
                                        <p:tgtEl>
                                          <p:spTgt spid="148"/>
                                        </p:tgtEl>
                                      </p:cBhvr>
                                    </p:animEffect>
                                  </p:childTnLst>
                                </p:cTn>
                              </p:par>
                              <p:par>
                                <p:cTn id="40" presetID="10" presetClass="entr" presetSubtype="0" fill="hold" grpId="0" nodeType="withEffect">
                                  <p:stCondLst>
                                    <p:cond delay="750"/>
                                  </p:stCondLst>
                                  <p:childTnLst>
                                    <p:set>
                                      <p:cBhvr>
                                        <p:cTn id="41" dur="1" fill="hold">
                                          <p:stCondLst>
                                            <p:cond delay="0"/>
                                          </p:stCondLst>
                                        </p:cTn>
                                        <p:tgtEl>
                                          <p:spTgt spid="149"/>
                                        </p:tgtEl>
                                        <p:attrNameLst>
                                          <p:attrName>style.visibility</p:attrName>
                                        </p:attrNameLst>
                                      </p:cBhvr>
                                      <p:to>
                                        <p:strVal val="visible"/>
                                      </p:to>
                                    </p:set>
                                    <p:animEffect transition="in" filter="fade">
                                      <p:cBhvr>
                                        <p:cTn id="42" dur="750"/>
                                        <p:tgtEl>
                                          <p:spTgt spid="149"/>
                                        </p:tgtEl>
                                      </p:cBhvr>
                                    </p:animEffect>
                                  </p:childTnLst>
                                </p:cTn>
                              </p:par>
                              <p:par>
                                <p:cTn id="43" presetID="10" presetClass="entr" presetSubtype="0" fill="hold" grpId="0" nodeType="withEffect">
                                  <p:stCondLst>
                                    <p:cond delay="750"/>
                                  </p:stCondLst>
                                  <p:childTnLst>
                                    <p:set>
                                      <p:cBhvr>
                                        <p:cTn id="44" dur="1" fill="hold">
                                          <p:stCondLst>
                                            <p:cond delay="0"/>
                                          </p:stCondLst>
                                        </p:cTn>
                                        <p:tgtEl>
                                          <p:spTgt spid="150"/>
                                        </p:tgtEl>
                                        <p:attrNameLst>
                                          <p:attrName>style.visibility</p:attrName>
                                        </p:attrNameLst>
                                      </p:cBhvr>
                                      <p:to>
                                        <p:strVal val="visible"/>
                                      </p:to>
                                    </p:set>
                                    <p:animEffect transition="in" filter="fade">
                                      <p:cBhvr>
                                        <p:cTn id="45" dur="750"/>
                                        <p:tgtEl>
                                          <p:spTgt spid="150"/>
                                        </p:tgtEl>
                                      </p:cBhvr>
                                    </p:animEffect>
                                  </p:childTnLst>
                                </p:cTn>
                              </p:par>
                              <p:par>
                                <p:cTn id="46" presetID="10" presetClass="entr" presetSubtype="0" fill="hold" grpId="0" nodeType="withEffect">
                                  <p:stCondLst>
                                    <p:cond delay="750"/>
                                  </p:stCondLst>
                                  <p:childTnLst>
                                    <p:set>
                                      <p:cBhvr>
                                        <p:cTn id="47" dur="1" fill="hold">
                                          <p:stCondLst>
                                            <p:cond delay="0"/>
                                          </p:stCondLst>
                                        </p:cTn>
                                        <p:tgtEl>
                                          <p:spTgt spid="32"/>
                                        </p:tgtEl>
                                        <p:attrNameLst>
                                          <p:attrName>style.visibility</p:attrName>
                                        </p:attrNameLst>
                                      </p:cBhvr>
                                      <p:to>
                                        <p:strVal val="visible"/>
                                      </p:to>
                                    </p:set>
                                    <p:animEffect transition="in" filter="fade">
                                      <p:cBhvr>
                                        <p:cTn id="48" dur="750"/>
                                        <p:tgtEl>
                                          <p:spTgt spid="32"/>
                                        </p:tgtEl>
                                      </p:cBhvr>
                                    </p:animEffect>
                                  </p:childTnLst>
                                </p:cTn>
                              </p:par>
                              <p:par>
                                <p:cTn id="49" presetID="10" presetClass="entr" presetSubtype="0" fill="hold" nodeType="withEffect">
                                  <p:stCondLst>
                                    <p:cond delay="750"/>
                                  </p:stCondLst>
                                  <p:childTnLst>
                                    <p:set>
                                      <p:cBhvr>
                                        <p:cTn id="50" dur="1" fill="hold">
                                          <p:stCondLst>
                                            <p:cond delay="0"/>
                                          </p:stCondLst>
                                        </p:cTn>
                                        <p:tgtEl>
                                          <p:spTgt spid="109"/>
                                        </p:tgtEl>
                                        <p:attrNameLst>
                                          <p:attrName>style.visibility</p:attrName>
                                        </p:attrNameLst>
                                      </p:cBhvr>
                                      <p:to>
                                        <p:strVal val="visible"/>
                                      </p:to>
                                    </p:set>
                                    <p:animEffect transition="in" filter="fade">
                                      <p:cBhvr>
                                        <p:cTn id="51" dur="750"/>
                                        <p:tgtEl>
                                          <p:spTgt spid="109"/>
                                        </p:tgtEl>
                                      </p:cBhvr>
                                    </p:animEffect>
                                  </p:childTnLst>
                                </p:cTn>
                              </p:par>
                              <p:par>
                                <p:cTn id="52" presetID="10" presetClass="entr" presetSubtype="0" fill="hold" nodeType="withEffect">
                                  <p:stCondLst>
                                    <p:cond delay="750"/>
                                  </p:stCondLst>
                                  <p:childTnLst>
                                    <p:set>
                                      <p:cBhvr>
                                        <p:cTn id="53" dur="1" fill="hold">
                                          <p:stCondLst>
                                            <p:cond delay="0"/>
                                          </p:stCondLst>
                                        </p:cTn>
                                        <p:tgtEl>
                                          <p:spTgt spid="212"/>
                                        </p:tgtEl>
                                        <p:attrNameLst>
                                          <p:attrName>style.visibility</p:attrName>
                                        </p:attrNameLst>
                                      </p:cBhvr>
                                      <p:to>
                                        <p:strVal val="visible"/>
                                      </p:to>
                                    </p:set>
                                    <p:animEffect transition="in" filter="fade">
                                      <p:cBhvr>
                                        <p:cTn id="54" dur="750"/>
                                        <p:tgtEl>
                                          <p:spTgt spid="212"/>
                                        </p:tgtEl>
                                      </p:cBhvr>
                                    </p:animEffect>
                                  </p:childTnLst>
                                </p:cTn>
                              </p:par>
                              <p:par>
                                <p:cTn id="55" presetID="10" presetClass="entr" presetSubtype="0" fill="hold" grpId="0" nodeType="withEffect">
                                  <p:stCondLst>
                                    <p:cond delay="750"/>
                                  </p:stCondLst>
                                  <p:childTnLst>
                                    <p:set>
                                      <p:cBhvr>
                                        <p:cTn id="56" dur="1" fill="hold">
                                          <p:stCondLst>
                                            <p:cond delay="0"/>
                                          </p:stCondLst>
                                        </p:cTn>
                                        <p:tgtEl>
                                          <p:spTgt spid="71"/>
                                        </p:tgtEl>
                                        <p:attrNameLst>
                                          <p:attrName>style.visibility</p:attrName>
                                        </p:attrNameLst>
                                      </p:cBhvr>
                                      <p:to>
                                        <p:strVal val="visible"/>
                                      </p:to>
                                    </p:set>
                                    <p:animEffect transition="in" filter="fade">
                                      <p:cBhvr>
                                        <p:cTn id="57" dur="750"/>
                                        <p:tgtEl>
                                          <p:spTgt spid="71"/>
                                        </p:tgtEl>
                                      </p:cBhvr>
                                    </p:animEffect>
                                  </p:childTnLst>
                                </p:cTn>
                              </p:par>
                              <p:par>
                                <p:cTn id="58" presetID="10" presetClass="entr" presetSubtype="0" fill="hold" nodeType="withEffect">
                                  <p:stCondLst>
                                    <p:cond delay="750"/>
                                  </p:stCondLst>
                                  <p:childTnLst>
                                    <p:set>
                                      <p:cBhvr>
                                        <p:cTn id="59" dur="1" fill="hold">
                                          <p:stCondLst>
                                            <p:cond delay="0"/>
                                          </p:stCondLst>
                                        </p:cTn>
                                        <p:tgtEl>
                                          <p:spTgt spid="218"/>
                                        </p:tgtEl>
                                        <p:attrNameLst>
                                          <p:attrName>style.visibility</p:attrName>
                                        </p:attrNameLst>
                                      </p:cBhvr>
                                      <p:to>
                                        <p:strVal val="visible"/>
                                      </p:to>
                                    </p:set>
                                    <p:animEffect transition="in" filter="fade">
                                      <p:cBhvr>
                                        <p:cTn id="60" dur="750"/>
                                        <p:tgtEl>
                                          <p:spTgt spid="218"/>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250"/>
                                  </p:stCondLst>
                                  <p:childTnLst>
                                    <p:set>
                                      <p:cBhvr>
                                        <p:cTn id="64" dur="1" fill="hold">
                                          <p:stCondLst>
                                            <p:cond delay="0"/>
                                          </p:stCondLst>
                                        </p:cTn>
                                        <p:tgtEl>
                                          <p:spTgt spid="206"/>
                                        </p:tgtEl>
                                        <p:attrNameLst>
                                          <p:attrName>style.visibility</p:attrName>
                                        </p:attrNameLst>
                                      </p:cBhvr>
                                      <p:to>
                                        <p:strVal val="visible"/>
                                      </p:to>
                                    </p:set>
                                    <p:animEffect transition="in" filter="fade">
                                      <p:cBhvr>
                                        <p:cTn id="65" dur="500"/>
                                        <p:tgtEl>
                                          <p:spTgt spid="206"/>
                                        </p:tgtEl>
                                      </p:cBhvr>
                                    </p:animEffect>
                                  </p:childTnLst>
                                </p:cTn>
                              </p:par>
                              <p:par>
                                <p:cTn id="66" presetID="10" presetClass="entr" presetSubtype="0" fill="hold" grpId="0" nodeType="withEffect">
                                  <p:stCondLst>
                                    <p:cond delay="250"/>
                                  </p:stCondLst>
                                  <p:childTnLst>
                                    <p:set>
                                      <p:cBhvr>
                                        <p:cTn id="67" dur="1" fill="hold">
                                          <p:stCondLst>
                                            <p:cond delay="0"/>
                                          </p:stCondLst>
                                        </p:cTn>
                                        <p:tgtEl>
                                          <p:spTgt spid="3"/>
                                        </p:tgtEl>
                                        <p:attrNameLst>
                                          <p:attrName>style.visibility</p:attrName>
                                        </p:attrNameLst>
                                      </p:cBhvr>
                                      <p:to>
                                        <p:strVal val="visible"/>
                                      </p:to>
                                    </p:set>
                                    <p:animEffect transition="in" filter="fade">
                                      <p:cBhvr>
                                        <p:cTn id="68" dur="750"/>
                                        <p:tgtEl>
                                          <p:spTgt spid="3"/>
                                        </p:tgtEl>
                                      </p:cBhvr>
                                    </p:animEffect>
                                  </p:childTnLst>
                                </p:cTn>
                              </p:par>
                              <p:par>
                                <p:cTn id="69" presetID="10" presetClass="entr" presetSubtype="0" fill="hold" grpId="0" nodeType="withEffect">
                                  <p:stCondLst>
                                    <p:cond delay="500"/>
                                  </p:stCondLst>
                                  <p:childTnLst>
                                    <p:set>
                                      <p:cBhvr>
                                        <p:cTn id="70" dur="1" fill="hold">
                                          <p:stCondLst>
                                            <p:cond delay="0"/>
                                          </p:stCondLst>
                                        </p:cTn>
                                        <p:tgtEl>
                                          <p:spTgt spid="207"/>
                                        </p:tgtEl>
                                        <p:attrNameLst>
                                          <p:attrName>style.visibility</p:attrName>
                                        </p:attrNameLst>
                                      </p:cBhvr>
                                      <p:to>
                                        <p:strVal val="visible"/>
                                      </p:to>
                                    </p:set>
                                    <p:animEffect transition="in" filter="fade">
                                      <p:cBhvr>
                                        <p:cTn id="71" dur="750"/>
                                        <p:tgtEl>
                                          <p:spTgt spid="207"/>
                                        </p:tgtEl>
                                      </p:cBhvr>
                                    </p:animEffect>
                                  </p:childTnLst>
                                </p:cTn>
                              </p:par>
                              <p:par>
                                <p:cTn id="72" presetID="10" presetClass="entr" presetSubtype="0" fill="hold" grpId="0" nodeType="withEffect">
                                  <p:stCondLst>
                                    <p:cond delay="250"/>
                                  </p:stCondLst>
                                  <p:childTnLst>
                                    <p:set>
                                      <p:cBhvr>
                                        <p:cTn id="73" dur="1" fill="hold">
                                          <p:stCondLst>
                                            <p:cond delay="0"/>
                                          </p:stCondLst>
                                        </p:cTn>
                                        <p:tgtEl>
                                          <p:spTgt spid="208"/>
                                        </p:tgtEl>
                                        <p:attrNameLst>
                                          <p:attrName>style.visibility</p:attrName>
                                        </p:attrNameLst>
                                      </p:cBhvr>
                                      <p:to>
                                        <p:strVal val="visible"/>
                                      </p:to>
                                    </p:set>
                                    <p:animEffect transition="in" filter="fade">
                                      <p:cBhvr>
                                        <p:cTn id="74" dur="750"/>
                                        <p:tgtEl>
                                          <p:spTgt spid="208"/>
                                        </p:tgtEl>
                                      </p:cBhvr>
                                    </p:animEffect>
                                  </p:childTnLst>
                                </p:cTn>
                              </p:par>
                              <p:par>
                                <p:cTn id="75" presetID="10" presetClass="entr" presetSubtype="0" fill="hold" grpId="0" nodeType="withEffect">
                                  <p:stCondLst>
                                    <p:cond delay="500"/>
                                  </p:stCondLst>
                                  <p:childTnLst>
                                    <p:set>
                                      <p:cBhvr>
                                        <p:cTn id="76" dur="1" fill="hold">
                                          <p:stCondLst>
                                            <p:cond delay="0"/>
                                          </p:stCondLst>
                                        </p:cTn>
                                        <p:tgtEl>
                                          <p:spTgt spid="209"/>
                                        </p:tgtEl>
                                        <p:attrNameLst>
                                          <p:attrName>style.visibility</p:attrName>
                                        </p:attrNameLst>
                                      </p:cBhvr>
                                      <p:to>
                                        <p:strVal val="visible"/>
                                      </p:to>
                                    </p:set>
                                    <p:animEffect transition="in" filter="fade">
                                      <p:cBhvr>
                                        <p:cTn id="77" dur="750"/>
                                        <p:tgtEl>
                                          <p:spTgt spid="209"/>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210"/>
                                        </p:tgtEl>
                                        <p:attrNameLst>
                                          <p:attrName>style.visibility</p:attrName>
                                        </p:attrNameLst>
                                      </p:cBhvr>
                                      <p:to>
                                        <p:strVal val="visible"/>
                                      </p:to>
                                    </p:set>
                                    <p:animEffect transition="in" filter="fade">
                                      <p:cBhvr>
                                        <p:cTn id="80" dur="500"/>
                                        <p:tgtEl>
                                          <p:spTgt spid="210"/>
                                        </p:tgtEl>
                                      </p:cBhvr>
                                    </p:animEffect>
                                  </p:childTnLst>
                                </p:cTn>
                              </p:par>
                              <p:par>
                                <p:cTn id="81" presetID="10" presetClass="entr" presetSubtype="0" fill="hold" grpId="0" nodeType="withEffect">
                                  <p:stCondLst>
                                    <p:cond delay="250"/>
                                  </p:stCondLst>
                                  <p:childTnLst>
                                    <p:set>
                                      <p:cBhvr>
                                        <p:cTn id="82" dur="1" fill="hold">
                                          <p:stCondLst>
                                            <p:cond delay="0"/>
                                          </p:stCondLst>
                                        </p:cTn>
                                        <p:tgtEl>
                                          <p:spTgt spid="92"/>
                                        </p:tgtEl>
                                        <p:attrNameLst>
                                          <p:attrName>style.visibility</p:attrName>
                                        </p:attrNameLst>
                                      </p:cBhvr>
                                      <p:to>
                                        <p:strVal val="visible"/>
                                      </p:to>
                                    </p:set>
                                    <p:animEffect transition="in" filter="fade">
                                      <p:cBhvr>
                                        <p:cTn id="83" dur="650"/>
                                        <p:tgtEl>
                                          <p:spTgt spid="92"/>
                                        </p:tgtEl>
                                      </p:cBhvr>
                                    </p:animEffect>
                                  </p:childTnLst>
                                </p:cTn>
                              </p:par>
                              <p:par>
                                <p:cTn id="84" presetID="10" presetClass="entr" presetSubtype="0" fill="hold" grpId="0" nodeType="withEffect">
                                  <p:stCondLst>
                                    <p:cond delay="750"/>
                                  </p:stCondLst>
                                  <p:childTnLst>
                                    <p:set>
                                      <p:cBhvr>
                                        <p:cTn id="85" dur="1" fill="hold">
                                          <p:stCondLst>
                                            <p:cond delay="0"/>
                                          </p:stCondLst>
                                        </p:cTn>
                                        <p:tgtEl>
                                          <p:spTgt spid="56"/>
                                        </p:tgtEl>
                                        <p:attrNameLst>
                                          <p:attrName>style.visibility</p:attrName>
                                        </p:attrNameLst>
                                      </p:cBhvr>
                                      <p:to>
                                        <p:strVal val="visible"/>
                                      </p:to>
                                    </p:set>
                                    <p:animEffect transition="in" filter="fade">
                                      <p:cBhvr>
                                        <p:cTn id="86" dur="500"/>
                                        <p:tgtEl>
                                          <p:spTgt spid="56"/>
                                        </p:tgtEl>
                                      </p:cBhvr>
                                    </p:animEffect>
                                  </p:childTnLst>
                                </p:cTn>
                              </p:par>
                              <p:par>
                                <p:cTn id="87" presetID="10" presetClass="entr" presetSubtype="0" fill="hold" grpId="0" nodeType="withEffect">
                                  <p:stCondLst>
                                    <p:cond delay="1250"/>
                                  </p:stCondLst>
                                  <p:childTnLst>
                                    <p:set>
                                      <p:cBhvr>
                                        <p:cTn id="88" dur="1" fill="hold">
                                          <p:stCondLst>
                                            <p:cond delay="0"/>
                                          </p:stCondLst>
                                        </p:cTn>
                                        <p:tgtEl>
                                          <p:spTgt spid="57"/>
                                        </p:tgtEl>
                                        <p:attrNameLst>
                                          <p:attrName>style.visibility</p:attrName>
                                        </p:attrNameLst>
                                      </p:cBhvr>
                                      <p:to>
                                        <p:strVal val="visible"/>
                                      </p:to>
                                    </p:set>
                                    <p:animEffect transition="in" filter="fade">
                                      <p:cBhvr>
                                        <p:cTn id="89" dur="750"/>
                                        <p:tgtEl>
                                          <p:spTgt spid="57"/>
                                        </p:tgtEl>
                                      </p:cBhvr>
                                    </p:animEffect>
                                  </p:childTnLst>
                                </p:cTn>
                              </p:par>
                              <p:par>
                                <p:cTn id="90" presetID="10" presetClass="entr" presetSubtype="0" fill="hold" grpId="0" nodeType="withEffect">
                                  <p:stCondLst>
                                    <p:cond delay="1000"/>
                                  </p:stCondLst>
                                  <p:childTnLst>
                                    <p:set>
                                      <p:cBhvr>
                                        <p:cTn id="91" dur="1" fill="hold">
                                          <p:stCondLst>
                                            <p:cond delay="0"/>
                                          </p:stCondLst>
                                        </p:cTn>
                                        <p:tgtEl>
                                          <p:spTgt spid="58"/>
                                        </p:tgtEl>
                                        <p:attrNameLst>
                                          <p:attrName>style.visibility</p:attrName>
                                        </p:attrNameLst>
                                      </p:cBhvr>
                                      <p:to>
                                        <p:strVal val="visible"/>
                                      </p:to>
                                    </p:set>
                                    <p:animEffect transition="in" filter="fade">
                                      <p:cBhvr>
                                        <p:cTn id="92" dur="750"/>
                                        <p:tgtEl>
                                          <p:spTgt spid="58"/>
                                        </p:tgtEl>
                                      </p:cBhvr>
                                    </p:animEffect>
                                  </p:childTnLst>
                                </p:cTn>
                              </p:par>
                              <p:par>
                                <p:cTn id="93" presetID="10" presetClass="entr" presetSubtype="0" fill="hold" grpId="0" nodeType="withEffect">
                                  <p:stCondLst>
                                    <p:cond delay="1250"/>
                                  </p:stCondLst>
                                  <p:childTnLst>
                                    <p:set>
                                      <p:cBhvr>
                                        <p:cTn id="94" dur="1" fill="hold">
                                          <p:stCondLst>
                                            <p:cond delay="0"/>
                                          </p:stCondLst>
                                        </p:cTn>
                                        <p:tgtEl>
                                          <p:spTgt spid="62"/>
                                        </p:tgtEl>
                                        <p:attrNameLst>
                                          <p:attrName>style.visibility</p:attrName>
                                        </p:attrNameLst>
                                      </p:cBhvr>
                                      <p:to>
                                        <p:strVal val="visible"/>
                                      </p:to>
                                    </p:set>
                                    <p:animEffect transition="in" filter="fade">
                                      <p:cBhvr>
                                        <p:cTn id="95" dur="750"/>
                                        <p:tgtEl>
                                          <p:spTgt spid="62"/>
                                        </p:tgtEl>
                                      </p:cBhvr>
                                    </p:animEffect>
                                  </p:childTnLst>
                                </p:cTn>
                              </p:par>
                              <p:par>
                                <p:cTn id="96" presetID="10" presetClass="entr" presetSubtype="0" fill="hold" grpId="0" nodeType="withEffect">
                                  <p:stCondLst>
                                    <p:cond delay="500"/>
                                  </p:stCondLst>
                                  <p:childTnLst>
                                    <p:set>
                                      <p:cBhvr>
                                        <p:cTn id="97" dur="1" fill="hold">
                                          <p:stCondLst>
                                            <p:cond delay="0"/>
                                          </p:stCondLst>
                                        </p:cTn>
                                        <p:tgtEl>
                                          <p:spTgt spid="63"/>
                                        </p:tgtEl>
                                        <p:attrNameLst>
                                          <p:attrName>style.visibility</p:attrName>
                                        </p:attrNameLst>
                                      </p:cBhvr>
                                      <p:to>
                                        <p:strVal val="visible"/>
                                      </p:to>
                                    </p:set>
                                    <p:animEffect transition="in" filter="fade">
                                      <p:cBhvr>
                                        <p:cTn id="98" dur="500"/>
                                        <p:tgtEl>
                                          <p:spTgt spid="63"/>
                                        </p:tgtEl>
                                      </p:cBhvr>
                                    </p:animEffect>
                                  </p:childTnLst>
                                </p:cTn>
                              </p:par>
                              <p:par>
                                <p:cTn id="99" presetID="10" presetClass="entr" presetSubtype="0" fill="hold" grpId="0" nodeType="withEffect">
                                  <p:stCondLst>
                                    <p:cond delay="650"/>
                                  </p:stCondLst>
                                  <p:childTnLst>
                                    <p:set>
                                      <p:cBhvr>
                                        <p:cTn id="100" dur="1" fill="hold">
                                          <p:stCondLst>
                                            <p:cond delay="0"/>
                                          </p:stCondLst>
                                        </p:cTn>
                                        <p:tgtEl>
                                          <p:spTgt spid="65"/>
                                        </p:tgtEl>
                                        <p:attrNameLst>
                                          <p:attrName>style.visibility</p:attrName>
                                        </p:attrNameLst>
                                      </p:cBhvr>
                                      <p:to>
                                        <p:strVal val="visible"/>
                                      </p:to>
                                    </p:set>
                                    <p:animEffect transition="in" filter="fade">
                                      <p:cBhvr>
                                        <p:cTn id="101" dur="650"/>
                                        <p:tgtEl>
                                          <p:spTgt spid="65"/>
                                        </p:tgtEl>
                                      </p:cBhvr>
                                    </p:animEffect>
                                  </p:childTnLst>
                                </p:cTn>
                              </p:par>
                              <p:par>
                                <p:cTn id="102" presetID="10" presetClass="entr" presetSubtype="0" fill="hold" grpId="0" nodeType="withEffect">
                                  <p:stCondLst>
                                    <p:cond delay="1250"/>
                                  </p:stCondLst>
                                  <p:childTnLst>
                                    <p:set>
                                      <p:cBhvr>
                                        <p:cTn id="103" dur="1" fill="hold">
                                          <p:stCondLst>
                                            <p:cond delay="0"/>
                                          </p:stCondLst>
                                        </p:cTn>
                                        <p:tgtEl>
                                          <p:spTgt spid="154"/>
                                        </p:tgtEl>
                                        <p:attrNameLst>
                                          <p:attrName>style.visibility</p:attrName>
                                        </p:attrNameLst>
                                      </p:cBhvr>
                                      <p:to>
                                        <p:strVal val="visible"/>
                                      </p:to>
                                    </p:set>
                                    <p:animEffect transition="in" filter="fade">
                                      <p:cBhvr>
                                        <p:cTn id="104" dur="500"/>
                                        <p:tgtEl>
                                          <p:spTgt spid="154"/>
                                        </p:tgtEl>
                                      </p:cBhvr>
                                    </p:animEffect>
                                  </p:childTnLst>
                                </p:cTn>
                              </p:par>
                              <p:par>
                                <p:cTn id="105" presetID="10" presetClass="entr" presetSubtype="0" fill="hold" grpId="0" nodeType="withEffect">
                                  <p:stCondLst>
                                    <p:cond delay="1750"/>
                                  </p:stCondLst>
                                  <p:childTnLst>
                                    <p:set>
                                      <p:cBhvr>
                                        <p:cTn id="106" dur="1" fill="hold">
                                          <p:stCondLst>
                                            <p:cond delay="0"/>
                                          </p:stCondLst>
                                        </p:cTn>
                                        <p:tgtEl>
                                          <p:spTgt spid="156"/>
                                        </p:tgtEl>
                                        <p:attrNameLst>
                                          <p:attrName>style.visibility</p:attrName>
                                        </p:attrNameLst>
                                      </p:cBhvr>
                                      <p:to>
                                        <p:strVal val="visible"/>
                                      </p:to>
                                    </p:set>
                                    <p:animEffect transition="in" filter="fade">
                                      <p:cBhvr>
                                        <p:cTn id="107" dur="750"/>
                                        <p:tgtEl>
                                          <p:spTgt spid="156"/>
                                        </p:tgtEl>
                                      </p:cBhvr>
                                    </p:animEffect>
                                  </p:childTnLst>
                                </p:cTn>
                              </p:par>
                              <p:par>
                                <p:cTn id="108" presetID="10" presetClass="entr" presetSubtype="0" fill="hold" grpId="0" nodeType="withEffect">
                                  <p:stCondLst>
                                    <p:cond delay="2000"/>
                                  </p:stCondLst>
                                  <p:childTnLst>
                                    <p:set>
                                      <p:cBhvr>
                                        <p:cTn id="109" dur="1" fill="hold">
                                          <p:stCondLst>
                                            <p:cond delay="0"/>
                                          </p:stCondLst>
                                        </p:cTn>
                                        <p:tgtEl>
                                          <p:spTgt spid="160"/>
                                        </p:tgtEl>
                                        <p:attrNameLst>
                                          <p:attrName>style.visibility</p:attrName>
                                        </p:attrNameLst>
                                      </p:cBhvr>
                                      <p:to>
                                        <p:strVal val="visible"/>
                                      </p:to>
                                    </p:set>
                                    <p:animEffect transition="in" filter="fade">
                                      <p:cBhvr>
                                        <p:cTn id="110" dur="750"/>
                                        <p:tgtEl>
                                          <p:spTgt spid="160"/>
                                        </p:tgtEl>
                                      </p:cBhvr>
                                    </p:animEffect>
                                  </p:childTnLst>
                                </p:cTn>
                              </p:par>
                              <p:par>
                                <p:cTn id="111" presetID="10" presetClass="entr" presetSubtype="0" fill="hold" grpId="0" nodeType="withEffect">
                                  <p:stCondLst>
                                    <p:cond delay="1000"/>
                                  </p:stCondLst>
                                  <p:childTnLst>
                                    <p:set>
                                      <p:cBhvr>
                                        <p:cTn id="112" dur="1" fill="hold">
                                          <p:stCondLst>
                                            <p:cond delay="0"/>
                                          </p:stCondLst>
                                        </p:cTn>
                                        <p:tgtEl>
                                          <p:spTgt spid="161"/>
                                        </p:tgtEl>
                                        <p:attrNameLst>
                                          <p:attrName>style.visibility</p:attrName>
                                        </p:attrNameLst>
                                      </p:cBhvr>
                                      <p:to>
                                        <p:strVal val="visible"/>
                                      </p:to>
                                    </p:set>
                                    <p:animEffect transition="in" filter="fade">
                                      <p:cBhvr>
                                        <p:cTn id="113" dur="500"/>
                                        <p:tgtEl>
                                          <p:spTgt spid="161"/>
                                        </p:tgtEl>
                                      </p:cBhvr>
                                    </p:animEffect>
                                  </p:childTnLst>
                                </p:cTn>
                              </p:par>
                              <p:par>
                                <p:cTn id="114" presetID="10" presetClass="entr" presetSubtype="0" fill="hold" grpId="0" nodeType="withEffect">
                                  <p:stCondLst>
                                    <p:cond delay="1300"/>
                                  </p:stCondLst>
                                  <p:childTnLst>
                                    <p:set>
                                      <p:cBhvr>
                                        <p:cTn id="115" dur="1" fill="hold">
                                          <p:stCondLst>
                                            <p:cond delay="0"/>
                                          </p:stCondLst>
                                        </p:cTn>
                                        <p:tgtEl>
                                          <p:spTgt spid="162"/>
                                        </p:tgtEl>
                                        <p:attrNameLst>
                                          <p:attrName>style.visibility</p:attrName>
                                        </p:attrNameLst>
                                      </p:cBhvr>
                                      <p:to>
                                        <p:strVal val="visible"/>
                                      </p:to>
                                    </p:set>
                                    <p:animEffect transition="in" filter="fade">
                                      <p:cBhvr>
                                        <p:cTn id="116" dur="650"/>
                                        <p:tgtEl>
                                          <p:spTgt spid="162"/>
                                        </p:tgtEl>
                                      </p:cBhvr>
                                    </p:animEffect>
                                  </p:childTnLst>
                                </p:cTn>
                              </p:par>
                              <p:par>
                                <p:cTn id="117" presetID="10" presetClass="entr" presetSubtype="0" fill="hold" grpId="0" nodeType="withEffect">
                                  <p:stCondLst>
                                    <p:cond delay="2500"/>
                                  </p:stCondLst>
                                  <p:childTnLst>
                                    <p:set>
                                      <p:cBhvr>
                                        <p:cTn id="118" dur="1" fill="hold">
                                          <p:stCondLst>
                                            <p:cond delay="0"/>
                                          </p:stCondLst>
                                        </p:cTn>
                                        <p:tgtEl>
                                          <p:spTgt spid="178"/>
                                        </p:tgtEl>
                                        <p:attrNameLst>
                                          <p:attrName>style.visibility</p:attrName>
                                        </p:attrNameLst>
                                      </p:cBhvr>
                                      <p:to>
                                        <p:strVal val="visible"/>
                                      </p:to>
                                    </p:set>
                                    <p:animEffect transition="in" filter="fade">
                                      <p:cBhvr>
                                        <p:cTn id="119" dur="750"/>
                                        <p:tgtEl>
                                          <p:spTgt spid="178"/>
                                        </p:tgtEl>
                                      </p:cBhvr>
                                    </p:animEffect>
                                  </p:childTnLst>
                                </p:cTn>
                              </p:par>
                              <p:par>
                                <p:cTn id="120" presetID="10" presetClass="entr" presetSubtype="0" fill="hold" grpId="0" nodeType="withEffect">
                                  <p:stCondLst>
                                    <p:cond delay="2750"/>
                                  </p:stCondLst>
                                  <p:childTnLst>
                                    <p:set>
                                      <p:cBhvr>
                                        <p:cTn id="121" dur="1" fill="hold">
                                          <p:stCondLst>
                                            <p:cond delay="0"/>
                                          </p:stCondLst>
                                        </p:cTn>
                                        <p:tgtEl>
                                          <p:spTgt spid="182"/>
                                        </p:tgtEl>
                                        <p:attrNameLst>
                                          <p:attrName>style.visibility</p:attrName>
                                        </p:attrNameLst>
                                      </p:cBhvr>
                                      <p:to>
                                        <p:strVal val="visible"/>
                                      </p:to>
                                    </p:set>
                                    <p:animEffect transition="in" filter="fade">
                                      <p:cBhvr>
                                        <p:cTn id="122" dur="750"/>
                                        <p:tgtEl>
                                          <p:spTgt spid="182"/>
                                        </p:tgtEl>
                                      </p:cBhvr>
                                    </p:animEffect>
                                  </p:childTnLst>
                                </p:cTn>
                              </p:par>
                              <p:par>
                                <p:cTn id="123" presetID="10" presetClass="entr" presetSubtype="0" fill="hold" grpId="0" nodeType="withEffect">
                                  <p:stCondLst>
                                    <p:cond delay="1500"/>
                                  </p:stCondLst>
                                  <p:childTnLst>
                                    <p:set>
                                      <p:cBhvr>
                                        <p:cTn id="124" dur="1" fill="hold">
                                          <p:stCondLst>
                                            <p:cond delay="0"/>
                                          </p:stCondLst>
                                        </p:cTn>
                                        <p:tgtEl>
                                          <p:spTgt spid="183"/>
                                        </p:tgtEl>
                                        <p:attrNameLst>
                                          <p:attrName>style.visibility</p:attrName>
                                        </p:attrNameLst>
                                      </p:cBhvr>
                                      <p:to>
                                        <p:strVal val="visible"/>
                                      </p:to>
                                    </p:set>
                                    <p:animEffect transition="in" filter="fade">
                                      <p:cBhvr>
                                        <p:cTn id="125" dur="500"/>
                                        <p:tgtEl>
                                          <p:spTgt spid="183"/>
                                        </p:tgtEl>
                                      </p:cBhvr>
                                    </p:animEffect>
                                  </p:childTnLst>
                                </p:cTn>
                              </p:par>
                              <p:par>
                                <p:cTn id="126" presetID="10" presetClass="entr" presetSubtype="0" fill="hold" grpId="0" nodeType="withEffect">
                                  <p:stCondLst>
                                    <p:cond delay="1950"/>
                                  </p:stCondLst>
                                  <p:childTnLst>
                                    <p:set>
                                      <p:cBhvr>
                                        <p:cTn id="127" dur="1" fill="hold">
                                          <p:stCondLst>
                                            <p:cond delay="0"/>
                                          </p:stCondLst>
                                        </p:cTn>
                                        <p:tgtEl>
                                          <p:spTgt spid="184"/>
                                        </p:tgtEl>
                                        <p:attrNameLst>
                                          <p:attrName>style.visibility</p:attrName>
                                        </p:attrNameLst>
                                      </p:cBhvr>
                                      <p:to>
                                        <p:strVal val="visible"/>
                                      </p:to>
                                    </p:set>
                                    <p:animEffect transition="in" filter="fade">
                                      <p:cBhvr>
                                        <p:cTn id="128" dur="650"/>
                                        <p:tgtEl>
                                          <p:spTgt spid="184"/>
                                        </p:tgtEl>
                                      </p:cBhvr>
                                    </p:animEffect>
                                  </p:childTnLst>
                                </p:cTn>
                              </p:par>
                              <p:par>
                                <p:cTn id="129" presetID="10" presetClass="entr" presetSubtype="0" fill="hold" grpId="0" nodeType="withEffect">
                                  <p:stCondLst>
                                    <p:cond delay="3500"/>
                                  </p:stCondLst>
                                  <p:childTnLst>
                                    <p:set>
                                      <p:cBhvr>
                                        <p:cTn id="130" dur="1" fill="hold">
                                          <p:stCondLst>
                                            <p:cond delay="0"/>
                                          </p:stCondLst>
                                        </p:cTn>
                                        <p:tgtEl>
                                          <p:spTgt spid="195"/>
                                        </p:tgtEl>
                                        <p:attrNameLst>
                                          <p:attrName>style.visibility</p:attrName>
                                        </p:attrNameLst>
                                      </p:cBhvr>
                                      <p:to>
                                        <p:strVal val="visible"/>
                                      </p:to>
                                    </p:set>
                                    <p:animEffect transition="in" filter="fade">
                                      <p:cBhvr>
                                        <p:cTn id="131" dur="750"/>
                                        <p:tgtEl>
                                          <p:spTgt spid="195"/>
                                        </p:tgtEl>
                                      </p:cBhvr>
                                    </p:animEffect>
                                  </p:childTnLst>
                                </p:cTn>
                              </p:par>
                            </p:childTnLst>
                          </p:cTn>
                        </p:par>
                        <p:par>
                          <p:cTn id="132" fill="hold">
                            <p:stCondLst>
                              <p:cond delay="4250"/>
                            </p:stCondLst>
                            <p:childTnLst>
                              <p:par>
                                <p:cTn id="133" presetID="10" presetClass="entr" presetSubtype="0" fill="hold" grpId="0" nodeType="afterEffect">
                                  <p:stCondLst>
                                    <p:cond delay="500"/>
                                  </p:stCondLst>
                                  <p:childTnLst>
                                    <p:set>
                                      <p:cBhvr>
                                        <p:cTn id="134" dur="1" fill="hold">
                                          <p:stCondLst>
                                            <p:cond delay="0"/>
                                          </p:stCondLst>
                                        </p:cTn>
                                        <p:tgtEl>
                                          <p:spTgt spid="197"/>
                                        </p:tgtEl>
                                        <p:attrNameLst>
                                          <p:attrName>style.visibility</p:attrName>
                                        </p:attrNameLst>
                                      </p:cBhvr>
                                      <p:to>
                                        <p:strVal val="visible"/>
                                      </p:to>
                                    </p:set>
                                    <p:animEffect transition="in" filter="fade">
                                      <p:cBhvr>
                                        <p:cTn id="135" dur="500"/>
                                        <p:tgtEl>
                                          <p:spTgt spid="197"/>
                                        </p:tgtEl>
                                      </p:cBhvr>
                                    </p:animEffect>
                                  </p:childTnLst>
                                </p:cTn>
                              </p:par>
                              <p:par>
                                <p:cTn id="136" presetID="1" presetClass="emph" presetSubtype="2" fill="hold" nodeType="withEffect">
                                  <p:stCondLst>
                                    <p:cond delay="500"/>
                                  </p:stCondLst>
                                  <p:childTnLst>
                                    <p:animClr clrSpc="rgb" dir="cw">
                                      <p:cBhvr>
                                        <p:cTn id="137" dur="500" fill="hold"/>
                                        <p:tgtEl>
                                          <p:spTgt spid="195"/>
                                        </p:tgtEl>
                                        <p:attrNameLst>
                                          <p:attrName>fillcolor</p:attrName>
                                        </p:attrNameLst>
                                      </p:cBhvr>
                                      <p:to>
                                        <a:srgbClr val="50E6FF"/>
                                      </p:to>
                                    </p:animClr>
                                    <p:set>
                                      <p:cBhvr>
                                        <p:cTn id="138" dur="500" fill="hold"/>
                                        <p:tgtEl>
                                          <p:spTgt spid="195"/>
                                        </p:tgtEl>
                                        <p:attrNameLst>
                                          <p:attrName>fill.type</p:attrName>
                                        </p:attrNameLst>
                                      </p:cBhvr>
                                      <p:to>
                                        <p:strVal val="solid"/>
                                      </p:to>
                                    </p:set>
                                    <p:set>
                                      <p:cBhvr>
                                        <p:cTn id="139" dur="500" fill="hold"/>
                                        <p:tgtEl>
                                          <p:spTgt spid="195"/>
                                        </p:tgtEl>
                                        <p:attrNameLst>
                                          <p:attrName>fill.on</p:attrName>
                                        </p:attrNameLst>
                                      </p:cBhvr>
                                      <p:to>
                                        <p:strVal val="true"/>
                                      </p:to>
                                    </p:set>
                                  </p:childTnLst>
                                </p:cTn>
                              </p:par>
                              <p:par>
                                <p:cTn id="140" presetID="3" presetClass="emph" presetSubtype="2" fill="hold" grpId="1" nodeType="withEffect">
                                  <p:stCondLst>
                                    <p:cond delay="500"/>
                                  </p:stCondLst>
                                  <p:childTnLst>
                                    <p:animClr clrSpc="rgb" dir="cw">
                                      <p:cBhvr override="childStyle">
                                        <p:cTn id="141" dur="500" fill="hold"/>
                                        <p:tgtEl>
                                          <p:spTgt spid="195"/>
                                        </p:tgtEl>
                                        <p:attrNameLst>
                                          <p:attrName>style.color</p:attrName>
                                        </p:attrNameLst>
                                      </p:cBhvr>
                                      <p:to>
                                        <a:srgbClr val="000000"/>
                                      </p:to>
                                    </p:animClr>
                                  </p:childTnLst>
                                </p:cTn>
                              </p:par>
                              <p:par>
                                <p:cTn id="142" presetID="63" presetClass="path" presetSubtype="0" accel="50000" decel="50000" fill="hold" grpId="1" nodeType="withEffect">
                                  <p:stCondLst>
                                    <p:cond delay="500"/>
                                  </p:stCondLst>
                                  <p:childTnLst>
                                    <p:animMotion origin="layout" path="M 3.125E-6 -3.7037E-7 L 0.28776 -3.7037E-7 " pathEditMode="relative" rAng="0" ptsTypes="AA">
                                      <p:cBhvr>
                                        <p:cTn id="143" dur="1750" fill="hold"/>
                                        <p:tgtEl>
                                          <p:spTgt spid="197"/>
                                        </p:tgtEl>
                                        <p:attrNameLst>
                                          <p:attrName>ppt_x</p:attrName>
                                          <p:attrName>ppt_y</p:attrName>
                                        </p:attrNameLst>
                                      </p:cBhvr>
                                      <p:rCtr x="14388" y="0"/>
                                    </p:animMotion>
                                  </p:childTnLst>
                                </p:cTn>
                              </p:par>
                              <p:par>
                                <p:cTn id="144" presetID="2" presetClass="entr" presetSubtype="4" decel="50000" fill="hold" grpId="0" nodeType="withEffect">
                                  <p:stCondLst>
                                    <p:cond delay="500"/>
                                  </p:stCondLst>
                                  <p:childTnLst>
                                    <p:set>
                                      <p:cBhvr>
                                        <p:cTn id="145" dur="1" fill="hold">
                                          <p:stCondLst>
                                            <p:cond delay="0"/>
                                          </p:stCondLst>
                                        </p:cTn>
                                        <p:tgtEl>
                                          <p:spTgt spid="19"/>
                                        </p:tgtEl>
                                        <p:attrNameLst>
                                          <p:attrName>style.visibility</p:attrName>
                                        </p:attrNameLst>
                                      </p:cBhvr>
                                      <p:to>
                                        <p:strVal val="visible"/>
                                      </p:to>
                                    </p:set>
                                    <p:anim calcmode="lin" valueType="num">
                                      <p:cBhvr additive="base">
                                        <p:cTn id="146" dur="1750" fill="hold"/>
                                        <p:tgtEl>
                                          <p:spTgt spid="19"/>
                                        </p:tgtEl>
                                        <p:attrNameLst>
                                          <p:attrName>ppt_x</p:attrName>
                                        </p:attrNameLst>
                                      </p:cBhvr>
                                      <p:tavLst>
                                        <p:tav tm="0">
                                          <p:val>
                                            <p:strVal val="#ppt_x"/>
                                          </p:val>
                                        </p:tav>
                                        <p:tav tm="100000">
                                          <p:val>
                                            <p:strVal val="#ppt_x"/>
                                          </p:val>
                                        </p:tav>
                                      </p:tavLst>
                                    </p:anim>
                                    <p:anim calcmode="lin" valueType="num">
                                      <p:cBhvr additive="base">
                                        <p:cTn id="147" dur="1750" fill="hold"/>
                                        <p:tgtEl>
                                          <p:spTgt spid="19"/>
                                        </p:tgtEl>
                                        <p:attrNameLst>
                                          <p:attrName>ppt_y</p:attrName>
                                        </p:attrNameLst>
                                      </p:cBhvr>
                                      <p:tavLst>
                                        <p:tav tm="0">
                                          <p:val>
                                            <p:strVal val="1+#ppt_h/2"/>
                                          </p:val>
                                        </p:tav>
                                        <p:tav tm="100000">
                                          <p:val>
                                            <p:strVal val="#ppt_y"/>
                                          </p:val>
                                        </p:tav>
                                      </p:tavLst>
                                    </p:anim>
                                  </p:childTnLst>
                                </p:cTn>
                              </p:par>
                              <p:par>
                                <p:cTn id="148" presetID="3" presetClass="emph" presetSubtype="2" fill="hold" grpId="2" nodeType="withEffect">
                                  <p:stCondLst>
                                    <p:cond delay="1750"/>
                                  </p:stCondLst>
                                  <p:childTnLst>
                                    <p:animClr clrSpc="rgb" dir="cw">
                                      <p:cBhvr override="childStyle">
                                        <p:cTn id="149" dur="500" fill="hold"/>
                                        <p:tgtEl>
                                          <p:spTgt spid="197"/>
                                        </p:tgtEl>
                                        <p:attrNameLst>
                                          <p:attrName>style.color</p:attrName>
                                        </p:attrNameLst>
                                      </p:cBhvr>
                                      <p:to>
                                        <a:srgbClr val="00000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92" grpId="0" animBg="1"/>
      <p:bldP spid="206" grpId="0" animBg="1"/>
      <p:bldP spid="207" grpId="0" animBg="1"/>
      <p:bldP spid="208" grpId="0" animBg="1"/>
      <p:bldP spid="209" grpId="0" animBg="1"/>
      <p:bldP spid="210" grpId="0" animBg="1"/>
      <p:bldP spid="147" grpId="0"/>
      <p:bldP spid="148" grpId="0"/>
      <p:bldP spid="149" grpId="0"/>
      <p:bldP spid="18" grpId="0" animBg="1"/>
      <p:bldP spid="150" grpId="0"/>
      <p:bldP spid="32" grpId="0" animBg="1"/>
      <p:bldP spid="71" grpId="0" animBg="1"/>
      <p:bldP spid="3" grpId="0" animBg="1"/>
      <p:bldP spid="56" grpId="0" animBg="1"/>
      <p:bldP spid="57" grpId="0" animBg="1"/>
      <p:bldP spid="58" grpId="0" animBg="1"/>
      <p:bldP spid="62" grpId="0" animBg="1"/>
      <p:bldP spid="63" grpId="0" animBg="1"/>
      <p:bldP spid="65" grpId="0" animBg="1"/>
      <p:bldP spid="69" grpId="0" animBg="1"/>
      <p:bldP spid="154" grpId="0" animBg="1"/>
      <p:bldP spid="156" grpId="0" animBg="1"/>
      <p:bldP spid="160" grpId="0" animBg="1"/>
      <p:bldP spid="161" grpId="0" animBg="1"/>
      <p:bldP spid="162" grpId="0" animBg="1"/>
      <p:bldP spid="178" grpId="0" animBg="1"/>
      <p:bldP spid="182" grpId="0" animBg="1"/>
      <p:bldP spid="183" grpId="0" animBg="1"/>
      <p:bldP spid="184" grpId="0" animBg="1"/>
      <p:bldP spid="195" grpId="0" animBg="1"/>
      <p:bldP spid="195" grpId="1" animBg="1"/>
      <p:bldP spid="196" grpId="0" animBg="1"/>
      <p:bldP spid="5" grpId="0"/>
      <p:bldP spid="197" grpId="0"/>
      <p:bldP spid="197" grpId="1"/>
      <p:bldP spid="197" grpId="2"/>
      <p:bldP spid="155" grpId="0" animBg="1"/>
      <p:bldP spid="155" grpId="1" animBg="1"/>
      <p:bldP spid="155" grpId="2" animBg="1"/>
      <p:bldP spid="155" grpId="3"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79B3A2-E18C-433D-ACFB-88639790DA22}"/>
              </a:ext>
            </a:extLst>
          </p:cNvPr>
          <p:cNvSpPr>
            <a:spLocks noGrp="1"/>
          </p:cNvSpPr>
          <p:nvPr>
            <p:ph type="title"/>
          </p:nvPr>
        </p:nvSpPr>
        <p:spPr>
          <a:xfrm>
            <a:off x="838200" y="365125"/>
            <a:ext cx="10515600" cy="1325563"/>
          </a:xfrm>
        </p:spPr>
        <p:txBody>
          <a:bodyPr vert="horz" lIns="91440" tIns="45720" rIns="91440" bIns="45720" rtlCol="0" anchor="ctr">
            <a:normAutofit fontScale="90000"/>
          </a:bodyPr>
          <a:lstStyle/>
          <a:p>
            <a:pPr lvl="0">
              <a:lnSpc>
                <a:spcPct val="100000"/>
              </a:lnSpc>
              <a:spcBef>
                <a:spcPts val="0"/>
              </a:spcBef>
            </a:pPr>
            <a:r>
              <a:rPr lang="en-US" sz="4900">
                <a:solidFill>
                  <a:prstClr val="black"/>
                </a:solidFill>
                <a:latin typeface="Segoe UI Light" panose="020B0502040204020203" pitchFamily="34" charset="0"/>
                <a:ea typeface="+mn-ea"/>
                <a:cs typeface="Segoe UI Light" panose="020B0502040204020203" pitchFamily="34" charset="0"/>
              </a:rPr>
              <a:t>Automated ML Capabilities</a:t>
            </a:r>
            <a:br>
              <a:rPr lang="en-US" sz="4400">
                <a:solidFill>
                  <a:prstClr val="black"/>
                </a:solidFill>
                <a:latin typeface="Segoe UI Light" panose="020B0502040204020203" pitchFamily="34" charset="0"/>
                <a:ea typeface="+mn-ea"/>
                <a:cs typeface="Segoe UI Light" panose="020B0502040204020203" pitchFamily="34" charset="0"/>
              </a:rPr>
            </a:br>
            <a:endParaRPr lang="en-US" sz="4400"/>
          </a:p>
        </p:txBody>
      </p:sp>
      <p:sp>
        <p:nvSpPr>
          <p:cNvPr id="4" name="Text Placeholder 3">
            <a:extLst>
              <a:ext uri="{FF2B5EF4-FFF2-40B4-BE49-F238E27FC236}">
                <a16:creationId xmlns:a16="http://schemas.microsoft.com/office/drawing/2014/main" id="{6364D22D-A0C3-4545-AFE1-FBD20C6FFBBC}"/>
              </a:ext>
            </a:extLst>
          </p:cNvPr>
          <p:cNvSpPr>
            <a:spLocks noGrp="1"/>
          </p:cNvSpPr>
          <p:nvPr>
            <p:ph type="body" sz="half" idx="2"/>
          </p:nvPr>
        </p:nvSpPr>
        <p:spPr>
          <a:xfrm>
            <a:off x="838200" y="2102185"/>
            <a:ext cx="3797807" cy="4351338"/>
          </a:xfrm>
        </p:spPr>
        <p:txBody>
          <a:bodyPr vert="horz" lIns="91440" tIns="45720" rIns="91440" bIns="45720" rtlCol="0">
            <a:normAutofit/>
          </a:bodyPr>
          <a:lstStyle/>
          <a:p>
            <a:pPr marL="342900" indent="-342900">
              <a:buFont typeface="Arial" panose="020B0604020202020204" pitchFamily="34" charset="0"/>
              <a:buChar char="•"/>
            </a:pPr>
            <a:r>
              <a:rPr lang="en-US" sz="2000">
                <a:latin typeface="Segoe UI Light" panose="020B0502040204020203" pitchFamily="34" charset="0"/>
                <a:cs typeface="Segoe UI Light" panose="020B0502040204020203" pitchFamily="34" charset="0"/>
              </a:rPr>
              <a:t>Based on Microsoft Research</a:t>
            </a:r>
          </a:p>
          <a:p>
            <a:pPr marL="342900" indent="-342900">
              <a:buFont typeface="Arial" panose="020B0604020202020204" pitchFamily="34" charset="0"/>
              <a:buChar char="•"/>
            </a:pPr>
            <a:endParaRPr lang="en-US" sz="2000">
              <a:latin typeface="Segoe UI Light" panose="020B0502040204020203" pitchFamily="34" charset="0"/>
              <a:cs typeface="Segoe UI Light" panose="020B0502040204020203" pitchFamily="34" charset="0"/>
            </a:endParaRPr>
          </a:p>
          <a:p>
            <a:pPr marL="342900" indent="-342900">
              <a:buFont typeface="Arial" panose="020B0604020202020204" pitchFamily="34" charset="0"/>
              <a:buChar char="•"/>
            </a:pPr>
            <a:r>
              <a:rPr lang="en-US" sz="2000">
                <a:latin typeface="Segoe UI Light" panose="020B0502040204020203" pitchFamily="34" charset="0"/>
                <a:cs typeface="Segoe UI Light" panose="020B0502040204020203" pitchFamily="34" charset="0"/>
              </a:rPr>
              <a:t>Brain trained with several million experiments</a:t>
            </a:r>
          </a:p>
          <a:p>
            <a:pPr marL="342900" indent="-342900">
              <a:buFont typeface="Arial" panose="020B0604020202020204" pitchFamily="34" charset="0"/>
              <a:buChar char="•"/>
            </a:pPr>
            <a:endParaRPr lang="en-US" sz="2000">
              <a:latin typeface="Segoe UI Light" panose="020B0502040204020203" pitchFamily="34" charset="0"/>
              <a:cs typeface="Segoe UI Light" panose="020B0502040204020203" pitchFamily="34" charset="0"/>
            </a:endParaRPr>
          </a:p>
          <a:p>
            <a:pPr marL="342900" indent="-342900">
              <a:buFont typeface="Arial" panose="020B0604020202020204" pitchFamily="34" charset="0"/>
              <a:buChar char="•"/>
            </a:pPr>
            <a:r>
              <a:rPr lang="en-US" sz="2000">
                <a:latin typeface="Segoe UI Light" panose="020B0502040204020203" pitchFamily="34" charset="0"/>
                <a:cs typeface="Segoe UI Light" panose="020B0502040204020203" pitchFamily="34" charset="0"/>
              </a:rPr>
              <a:t>Collaborative filtering and Bayesian optimization</a:t>
            </a:r>
          </a:p>
          <a:p>
            <a:pPr marL="342900" indent="-342900">
              <a:buFont typeface="Arial" panose="020B0604020202020204" pitchFamily="34" charset="0"/>
              <a:buChar char="•"/>
            </a:pPr>
            <a:endParaRPr lang="en-US" sz="2000">
              <a:latin typeface="Segoe UI Light" panose="020B0502040204020203" pitchFamily="34" charset="0"/>
              <a:cs typeface="Segoe UI Light" panose="020B0502040204020203" pitchFamily="34" charset="0"/>
            </a:endParaRPr>
          </a:p>
          <a:p>
            <a:pPr marL="342900" indent="-342900">
              <a:buFont typeface="Arial" panose="020B0604020202020204" pitchFamily="34" charset="0"/>
              <a:buChar char="•"/>
            </a:pPr>
            <a:r>
              <a:rPr lang="en-US" sz="2000">
                <a:latin typeface="Segoe UI Light" panose="020B0502040204020203" pitchFamily="34" charset="0"/>
                <a:cs typeface="Segoe UI Light" panose="020B0502040204020203" pitchFamily="34" charset="0"/>
              </a:rPr>
              <a:t>Privacy preserving: No need to “see” the data</a:t>
            </a:r>
          </a:p>
        </p:txBody>
      </p:sp>
      <p:pic>
        <p:nvPicPr>
          <p:cNvPr id="6" name="Picture 5" descr="A picture containing screenshot&#10;&#10;Description generated with very high confidence">
            <a:extLst>
              <a:ext uri="{FF2B5EF4-FFF2-40B4-BE49-F238E27FC236}">
                <a16:creationId xmlns:a16="http://schemas.microsoft.com/office/drawing/2014/main" id="{05CDA4D0-60DF-42B9-ADBB-905718665449}"/>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5300"/>
                    </a14:imgEffect>
                    <a14:imgEffect>
                      <a14:saturation sat="200000"/>
                    </a14:imgEffect>
                  </a14:imgLayer>
                </a14:imgProps>
              </a:ext>
            </a:extLst>
          </a:blip>
          <a:stretch>
            <a:fillRect/>
          </a:stretch>
        </p:blipFill>
        <p:spPr>
          <a:xfrm>
            <a:off x="5024451" y="2068933"/>
            <a:ext cx="6329349" cy="3798217"/>
          </a:xfrm>
          <a:prstGeom prst="rect">
            <a:avLst/>
          </a:prstGeom>
        </p:spPr>
      </p:pic>
    </p:spTree>
    <p:custDataLst>
      <p:tags r:id="rId1"/>
    </p:custDataLst>
    <p:extLst>
      <p:ext uri="{BB962C8B-B14F-4D97-AF65-F5344CB8AC3E}">
        <p14:creationId xmlns:p14="http://schemas.microsoft.com/office/powerpoint/2010/main" val="14772354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79B3A2-E18C-433D-ACFB-88639790DA22}"/>
              </a:ext>
            </a:extLst>
          </p:cNvPr>
          <p:cNvSpPr>
            <a:spLocks noGrp="1"/>
          </p:cNvSpPr>
          <p:nvPr>
            <p:ph type="title"/>
          </p:nvPr>
        </p:nvSpPr>
        <p:spPr>
          <a:xfrm>
            <a:off x="838200" y="365125"/>
            <a:ext cx="10515600" cy="1325563"/>
          </a:xfrm>
        </p:spPr>
        <p:txBody>
          <a:bodyPr vert="horz" lIns="91440" tIns="45720" rIns="91440" bIns="45720" rtlCol="0" anchor="ctr">
            <a:normAutofit fontScale="90000"/>
          </a:bodyPr>
          <a:lstStyle/>
          <a:p>
            <a:pPr lvl="0">
              <a:lnSpc>
                <a:spcPct val="100000"/>
              </a:lnSpc>
              <a:spcBef>
                <a:spcPts val="0"/>
              </a:spcBef>
            </a:pPr>
            <a:r>
              <a:rPr lang="en-US" sz="4900">
                <a:solidFill>
                  <a:prstClr val="black"/>
                </a:solidFill>
                <a:latin typeface="Segoe UI Light" panose="020B0502040204020203" pitchFamily="34" charset="0"/>
                <a:ea typeface="+mn-ea"/>
                <a:cs typeface="Segoe UI Light" panose="020B0502040204020203" pitchFamily="34" charset="0"/>
              </a:rPr>
              <a:t>Automated ML Capabilities</a:t>
            </a:r>
            <a:br>
              <a:rPr lang="en-US" sz="4400">
                <a:solidFill>
                  <a:prstClr val="black"/>
                </a:solidFill>
                <a:latin typeface="Segoe UI Light" panose="020B0502040204020203" pitchFamily="34" charset="0"/>
                <a:ea typeface="+mn-ea"/>
                <a:cs typeface="Segoe UI Light" panose="020B0502040204020203" pitchFamily="34" charset="0"/>
              </a:rPr>
            </a:br>
            <a:endParaRPr lang="en-US" sz="4400"/>
          </a:p>
        </p:txBody>
      </p:sp>
      <p:sp>
        <p:nvSpPr>
          <p:cNvPr id="4" name="Text Placeholder 3">
            <a:extLst>
              <a:ext uri="{FF2B5EF4-FFF2-40B4-BE49-F238E27FC236}">
                <a16:creationId xmlns:a16="http://schemas.microsoft.com/office/drawing/2014/main" id="{6364D22D-A0C3-4545-AFE1-FBD20C6FFBBC}"/>
              </a:ext>
            </a:extLst>
          </p:cNvPr>
          <p:cNvSpPr>
            <a:spLocks noGrp="1"/>
          </p:cNvSpPr>
          <p:nvPr>
            <p:ph type="body" sz="half" idx="2"/>
          </p:nvPr>
        </p:nvSpPr>
        <p:spPr>
          <a:xfrm>
            <a:off x="751572" y="1446335"/>
            <a:ext cx="4004388" cy="5109915"/>
          </a:xfrm>
        </p:spPr>
        <p:txBody>
          <a:bodyPr vert="horz" lIns="91440" tIns="45720" rIns="91440" bIns="45720" rtlCol="0" anchor="t">
            <a:normAutofit/>
          </a:bodyPr>
          <a:lstStyle/>
          <a:p>
            <a:pPr marL="342900" indent="-342900">
              <a:buFont typeface="Arial" panose="020B0604020202020204" pitchFamily="34" charset="0"/>
              <a:buChar char="•"/>
            </a:pPr>
            <a:r>
              <a:rPr lang="en-US" sz="2000" dirty="0">
                <a:latin typeface="Segoe UI Light"/>
                <a:cs typeface="Segoe UI Light"/>
              </a:rPr>
              <a:t>ML Scenarios: Classification &amp; Regression, Forecasting</a:t>
            </a:r>
          </a:p>
          <a:p>
            <a:pPr marL="342900" indent="-342900">
              <a:buFont typeface="Arial" panose="020B0604020202020204" pitchFamily="34" charset="0"/>
              <a:buChar char="•"/>
            </a:pPr>
            <a:r>
              <a:rPr lang="en-US" sz="2000" dirty="0">
                <a:latin typeface="Segoe UI Light"/>
                <a:cs typeface="Segoe UI Light"/>
              </a:rPr>
              <a:t>Languages: Python SDK for deployment and hosting for inference – Jupyter notebooks</a:t>
            </a:r>
          </a:p>
          <a:p>
            <a:pPr marL="342900" indent="-342900">
              <a:buFont typeface="Arial" panose="020B0604020202020204" pitchFamily="34" charset="0"/>
              <a:buChar char="•"/>
            </a:pPr>
            <a:r>
              <a:rPr lang="en-US" sz="2000" dirty="0">
                <a:latin typeface="Segoe UI Light"/>
                <a:cs typeface="Segoe UI Light"/>
              </a:rPr>
              <a:t>Training Compute: Local Machine, AML Compute, Data Science Virtual Machine (DSVM), Azure Databricks*</a:t>
            </a:r>
          </a:p>
          <a:p>
            <a:pPr marL="342900" indent="-342900">
              <a:buFont typeface="Arial" panose="020B0604020202020204" pitchFamily="34" charset="0"/>
              <a:buChar char="•"/>
            </a:pPr>
            <a:r>
              <a:rPr lang="en-US" sz="2000" dirty="0">
                <a:latin typeface="Segoe UI Light"/>
                <a:cs typeface="Segoe UI Light"/>
              </a:rPr>
              <a:t>Transparency: View run history, model metrics, explainability*</a:t>
            </a:r>
          </a:p>
          <a:p>
            <a:pPr marL="342900" indent="-342900">
              <a:buFont typeface="Arial" panose="020B0604020202020204" pitchFamily="34" charset="0"/>
              <a:buChar char="•"/>
            </a:pPr>
            <a:r>
              <a:rPr lang="en-US" sz="2000" dirty="0">
                <a:latin typeface="Segoe UI Light"/>
                <a:cs typeface="Segoe UI Light"/>
              </a:rPr>
              <a:t>Scale: Faster model training using multiple cores and parallel experiments</a:t>
            </a:r>
          </a:p>
        </p:txBody>
      </p:sp>
      <p:pic>
        <p:nvPicPr>
          <p:cNvPr id="6" name="Picture 5" descr="A picture containing screenshot&#10;&#10;Description generated with very high confidence">
            <a:extLst>
              <a:ext uri="{FF2B5EF4-FFF2-40B4-BE49-F238E27FC236}">
                <a16:creationId xmlns:a16="http://schemas.microsoft.com/office/drawing/2014/main" id="{05CDA4D0-60DF-42B9-ADBB-905718665449}"/>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5300"/>
                    </a14:imgEffect>
                    <a14:imgEffect>
                      <a14:saturation sat="200000"/>
                    </a14:imgEffect>
                  </a14:imgLayer>
                </a14:imgProps>
              </a:ext>
            </a:extLst>
          </a:blip>
          <a:stretch>
            <a:fillRect/>
          </a:stretch>
        </p:blipFill>
        <p:spPr>
          <a:xfrm>
            <a:off x="5024451" y="2102185"/>
            <a:ext cx="6329349" cy="3798217"/>
          </a:xfrm>
          <a:prstGeom prst="rect">
            <a:avLst/>
          </a:prstGeom>
        </p:spPr>
      </p:pic>
      <p:sp>
        <p:nvSpPr>
          <p:cNvPr id="3" name="Rectangle 2">
            <a:extLst>
              <a:ext uri="{FF2B5EF4-FFF2-40B4-BE49-F238E27FC236}">
                <a16:creationId xmlns:a16="http://schemas.microsoft.com/office/drawing/2014/main" id="{7AC6A310-AE6B-41FB-B5F4-F066AF8BDA04}"/>
              </a:ext>
            </a:extLst>
          </p:cNvPr>
          <p:cNvSpPr/>
          <p:nvPr/>
        </p:nvSpPr>
        <p:spPr>
          <a:xfrm>
            <a:off x="1033112" y="6279251"/>
            <a:ext cx="939809" cy="276999"/>
          </a:xfrm>
          <a:prstGeom prst="rect">
            <a:avLst/>
          </a:prstGeom>
        </p:spPr>
        <p:txBody>
          <a:bodyPr wrap="none">
            <a:spAutoFit/>
          </a:bodyPr>
          <a:lstStyle/>
          <a:p>
            <a:r>
              <a:rPr lang="en-US" sz="1200">
                <a:latin typeface="Segoe UI Light" panose="020B0502040204020203" pitchFamily="34" charset="0"/>
                <a:cs typeface="Segoe UI Light" panose="020B0502040204020203" pitchFamily="34" charset="0"/>
              </a:rPr>
              <a:t>* In Preview</a:t>
            </a:r>
            <a:endParaRPr lang="en-US" sz="1200"/>
          </a:p>
        </p:txBody>
      </p:sp>
    </p:spTree>
    <p:custDataLst>
      <p:tags r:id="rId1"/>
    </p:custDataLst>
    <p:extLst>
      <p:ext uri="{BB962C8B-B14F-4D97-AF65-F5344CB8AC3E}">
        <p14:creationId xmlns:p14="http://schemas.microsoft.com/office/powerpoint/2010/main" val="27350252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863029" y="1012004"/>
            <a:ext cx="3416158" cy="4795408"/>
          </a:xfrm>
        </p:spPr>
        <p:txBody>
          <a:bodyPr vert="horz" lIns="91440" tIns="45720" rIns="91440" bIns="45720" rtlCol="0" anchor="ctr">
            <a:normAutofit/>
          </a:bodyPr>
          <a:lstStyle/>
          <a:p>
            <a:r>
              <a:rPr lang="en-US" sz="4000"/>
              <a:t>Guardrails</a:t>
            </a:r>
          </a:p>
        </p:txBody>
      </p:sp>
      <p:graphicFrame>
        <p:nvGraphicFramePr>
          <p:cNvPr id="19" name="Text Placeholder 5">
            <a:extLst>
              <a:ext uri="{FF2B5EF4-FFF2-40B4-BE49-F238E27FC236}">
                <a16:creationId xmlns:a16="http://schemas.microsoft.com/office/drawing/2014/main" id="{BB1F78DD-8E5C-44CB-A624-3E8104804468}"/>
              </a:ext>
            </a:extLst>
          </p:cNvPr>
          <p:cNvGraphicFramePr>
            <a:graphicFrameLocks noGrp="1"/>
          </p:cNvGraphicFramePr>
          <p:nvPr>
            <p:ph sz="quarter" idx="10"/>
            <p:extLst>
              <p:ext uri="{D42A27DB-BD31-4B8C-83A1-F6EECF244321}">
                <p14:modId xmlns:p14="http://schemas.microsoft.com/office/powerpoint/2010/main" val="1854743366"/>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669594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96DDBC4-D523-4012-B10B-5D86458F9884}"/>
              </a:ext>
            </a:extLst>
          </p:cNvPr>
          <p:cNvSpPr>
            <a:spLocks noGrp="1"/>
          </p:cNvSpPr>
          <p:nvPr>
            <p:ph type="title"/>
          </p:nvPr>
        </p:nvSpPr>
        <p:spPr>
          <a:xfrm>
            <a:off x="679271" y="3598441"/>
            <a:ext cx="5931079" cy="828148"/>
          </a:xfrm>
        </p:spPr>
        <p:txBody>
          <a:bodyPr anchor="ctr"/>
          <a:lstStyle/>
          <a:p>
            <a:pPr algn="ctr"/>
            <a:r>
              <a:rPr lang="en-US" dirty="0"/>
              <a:t>What’s new?</a:t>
            </a:r>
          </a:p>
        </p:txBody>
      </p:sp>
      <p:grpSp>
        <p:nvGrpSpPr>
          <p:cNvPr id="5" name="Group 4">
            <a:extLst>
              <a:ext uri="{FF2B5EF4-FFF2-40B4-BE49-F238E27FC236}">
                <a16:creationId xmlns:a16="http://schemas.microsoft.com/office/drawing/2014/main" id="{5725A2C8-9704-514C-A56C-D5B15A87D0FE}"/>
              </a:ext>
            </a:extLst>
          </p:cNvPr>
          <p:cNvGrpSpPr/>
          <p:nvPr/>
        </p:nvGrpSpPr>
        <p:grpSpPr>
          <a:xfrm>
            <a:off x="2937312" y="2226115"/>
            <a:ext cx="1414996" cy="1123157"/>
            <a:chOff x="4223626" y="2353385"/>
            <a:chExt cx="1173971" cy="931848"/>
          </a:xfrm>
        </p:grpSpPr>
        <p:grpSp>
          <p:nvGrpSpPr>
            <p:cNvPr id="6" name="Group 5">
              <a:extLst>
                <a:ext uri="{FF2B5EF4-FFF2-40B4-BE49-F238E27FC236}">
                  <a16:creationId xmlns:a16="http://schemas.microsoft.com/office/drawing/2014/main" id="{32B248E1-D684-8F49-A820-F2C65837B4E4}"/>
                </a:ext>
              </a:extLst>
            </p:cNvPr>
            <p:cNvGrpSpPr/>
            <p:nvPr/>
          </p:nvGrpSpPr>
          <p:grpSpPr>
            <a:xfrm>
              <a:off x="4273550" y="2402418"/>
              <a:ext cx="1079500" cy="840315"/>
              <a:chOff x="4273550" y="2402418"/>
              <a:chExt cx="1079500" cy="840315"/>
            </a:xfrm>
          </p:grpSpPr>
          <p:cxnSp>
            <p:nvCxnSpPr>
              <p:cNvPr id="15" name="Straight Connector 14">
                <a:extLst>
                  <a:ext uri="{FF2B5EF4-FFF2-40B4-BE49-F238E27FC236}">
                    <a16:creationId xmlns:a16="http://schemas.microsoft.com/office/drawing/2014/main" id="{A95E64BC-0BFE-0E44-A9CE-2D6482AF8641}"/>
                  </a:ext>
                </a:extLst>
              </p:cNvPr>
              <p:cNvCxnSpPr>
                <a:cxnSpLocks/>
              </p:cNvCxnSpPr>
              <p:nvPr/>
            </p:nvCxnSpPr>
            <p:spPr>
              <a:xfrm>
                <a:off x="4997450" y="2413000"/>
                <a:ext cx="355600" cy="232833"/>
              </a:xfrm>
              <a:prstGeom prst="line">
                <a:avLst/>
              </a:prstGeom>
              <a:noFill/>
              <a:ln w="19050" cap="rnd">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6" name="Straight Connector 15">
                <a:extLst>
                  <a:ext uri="{FF2B5EF4-FFF2-40B4-BE49-F238E27FC236}">
                    <a16:creationId xmlns:a16="http://schemas.microsoft.com/office/drawing/2014/main" id="{65CF55B8-06F9-DF47-B04A-6CFBF1AE2889}"/>
                  </a:ext>
                </a:extLst>
              </p:cNvPr>
              <p:cNvCxnSpPr>
                <a:cxnSpLocks/>
              </p:cNvCxnSpPr>
              <p:nvPr/>
            </p:nvCxnSpPr>
            <p:spPr>
              <a:xfrm>
                <a:off x="4997450" y="2413000"/>
                <a:ext cx="296333" cy="721783"/>
              </a:xfrm>
              <a:prstGeom prst="line">
                <a:avLst/>
              </a:prstGeom>
              <a:noFill/>
              <a:ln w="19050" cap="rnd">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7" name="Straight Connector 16">
                <a:extLst>
                  <a:ext uri="{FF2B5EF4-FFF2-40B4-BE49-F238E27FC236}">
                    <a16:creationId xmlns:a16="http://schemas.microsoft.com/office/drawing/2014/main" id="{AA0A3CDC-A6D9-E74F-9380-44E9395F34FC}"/>
                  </a:ext>
                </a:extLst>
              </p:cNvPr>
              <p:cNvCxnSpPr>
                <a:cxnSpLocks/>
              </p:cNvCxnSpPr>
              <p:nvPr/>
            </p:nvCxnSpPr>
            <p:spPr>
              <a:xfrm flipV="1">
                <a:off x="4762500" y="3143250"/>
                <a:ext cx="520700" cy="86783"/>
              </a:xfrm>
              <a:prstGeom prst="line">
                <a:avLst/>
              </a:prstGeom>
              <a:noFill/>
              <a:ln w="19050" cap="rnd">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8" name="Straight Connector 17">
                <a:extLst>
                  <a:ext uri="{FF2B5EF4-FFF2-40B4-BE49-F238E27FC236}">
                    <a16:creationId xmlns:a16="http://schemas.microsoft.com/office/drawing/2014/main" id="{F06365D7-6E28-AE4C-9E62-C842364A95D8}"/>
                  </a:ext>
                </a:extLst>
              </p:cNvPr>
              <p:cNvCxnSpPr>
                <a:cxnSpLocks/>
              </p:cNvCxnSpPr>
              <p:nvPr/>
            </p:nvCxnSpPr>
            <p:spPr>
              <a:xfrm flipV="1">
                <a:off x="5039783" y="2641600"/>
                <a:ext cx="300567" cy="241300"/>
              </a:xfrm>
              <a:prstGeom prst="line">
                <a:avLst/>
              </a:prstGeom>
              <a:noFill/>
              <a:ln w="19050" cap="rnd">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9" name="Straight Connector 18">
                <a:extLst>
                  <a:ext uri="{FF2B5EF4-FFF2-40B4-BE49-F238E27FC236}">
                    <a16:creationId xmlns:a16="http://schemas.microsoft.com/office/drawing/2014/main" id="{C57EF3EB-CCBD-BB42-9A38-2B4D023C5539}"/>
                  </a:ext>
                </a:extLst>
              </p:cNvPr>
              <p:cNvCxnSpPr>
                <a:cxnSpLocks/>
              </p:cNvCxnSpPr>
              <p:nvPr/>
            </p:nvCxnSpPr>
            <p:spPr>
              <a:xfrm flipV="1">
                <a:off x="4413250" y="2413001"/>
                <a:ext cx="571500" cy="126999"/>
              </a:xfrm>
              <a:prstGeom prst="line">
                <a:avLst/>
              </a:prstGeom>
              <a:noFill/>
              <a:ln w="19050" cap="rnd">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0" name="Straight Connector 19">
                <a:extLst>
                  <a:ext uri="{FF2B5EF4-FFF2-40B4-BE49-F238E27FC236}">
                    <a16:creationId xmlns:a16="http://schemas.microsoft.com/office/drawing/2014/main" id="{B3DC11BA-6C68-744E-90A0-E93DC87F2249}"/>
                  </a:ext>
                </a:extLst>
              </p:cNvPr>
              <p:cNvCxnSpPr>
                <a:cxnSpLocks/>
              </p:cNvCxnSpPr>
              <p:nvPr/>
            </p:nvCxnSpPr>
            <p:spPr>
              <a:xfrm flipV="1">
                <a:off x="4703233" y="2450099"/>
                <a:ext cx="251425" cy="248651"/>
              </a:xfrm>
              <a:prstGeom prst="line">
                <a:avLst/>
              </a:prstGeom>
              <a:noFill/>
              <a:ln w="19050" cap="rnd">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1" name="Straight Connector 20">
                <a:extLst>
                  <a:ext uri="{FF2B5EF4-FFF2-40B4-BE49-F238E27FC236}">
                    <a16:creationId xmlns:a16="http://schemas.microsoft.com/office/drawing/2014/main" id="{BF2FD355-0DD5-6347-8583-22DEDC7A67AE}"/>
                  </a:ext>
                </a:extLst>
              </p:cNvPr>
              <p:cNvCxnSpPr>
                <a:cxnSpLocks/>
              </p:cNvCxnSpPr>
              <p:nvPr/>
            </p:nvCxnSpPr>
            <p:spPr>
              <a:xfrm flipV="1">
                <a:off x="4762500" y="2402418"/>
                <a:ext cx="232833" cy="821265"/>
              </a:xfrm>
              <a:prstGeom prst="line">
                <a:avLst/>
              </a:prstGeom>
              <a:noFill/>
              <a:ln w="19050" cap="rnd">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2" name="Straight Connector 21">
                <a:extLst>
                  <a:ext uri="{FF2B5EF4-FFF2-40B4-BE49-F238E27FC236}">
                    <a16:creationId xmlns:a16="http://schemas.microsoft.com/office/drawing/2014/main" id="{B54D5BEE-ED87-0F4A-91F4-F589C52F3FFA}"/>
                  </a:ext>
                </a:extLst>
              </p:cNvPr>
              <p:cNvCxnSpPr>
                <a:cxnSpLocks/>
              </p:cNvCxnSpPr>
              <p:nvPr/>
            </p:nvCxnSpPr>
            <p:spPr>
              <a:xfrm flipH="1" flipV="1">
                <a:off x="4273550" y="2984500"/>
                <a:ext cx="495300" cy="251883"/>
              </a:xfrm>
              <a:prstGeom prst="line">
                <a:avLst/>
              </a:prstGeom>
              <a:noFill/>
              <a:ln w="19050" cap="rnd">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3" name="Straight Connector 22">
                <a:extLst>
                  <a:ext uri="{FF2B5EF4-FFF2-40B4-BE49-F238E27FC236}">
                    <a16:creationId xmlns:a16="http://schemas.microsoft.com/office/drawing/2014/main" id="{775B5FD0-E472-774D-8457-251D5C31DEFD}"/>
                  </a:ext>
                </a:extLst>
              </p:cNvPr>
              <p:cNvCxnSpPr>
                <a:cxnSpLocks/>
              </p:cNvCxnSpPr>
              <p:nvPr/>
            </p:nvCxnSpPr>
            <p:spPr>
              <a:xfrm flipH="1" flipV="1">
                <a:off x="4417483" y="2537884"/>
                <a:ext cx="647700" cy="338666"/>
              </a:xfrm>
              <a:prstGeom prst="line">
                <a:avLst/>
              </a:prstGeom>
              <a:noFill/>
              <a:ln w="19050" cap="rnd">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4" name="Straight Connector 23">
                <a:extLst>
                  <a:ext uri="{FF2B5EF4-FFF2-40B4-BE49-F238E27FC236}">
                    <a16:creationId xmlns:a16="http://schemas.microsoft.com/office/drawing/2014/main" id="{79BE64EB-1B1D-734F-91BA-A2C994661A20}"/>
                  </a:ext>
                </a:extLst>
              </p:cNvPr>
              <p:cNvCxnSpPr>
                <a:cxnSpLocks/>
              </p:cNvCxnSpPr>
              <p:nvPr/>
            </p:nvCxnSpPr>
            <p:spPr>
              <a:xfrm flipV="1">
                <a:off x="4277783" y="2874433"/>
                <a:ext cx="770467" cy="107950"/>
              </a:xfrm>
              <a:prstGeom prst="line">
                <a:avLst/>
              </a:prstGeom>
              <a:noFill/>
              <a:ln w="19050" cap="rnd">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5" name="Straight Connector 24">
                <a:extLst>
                  <a:ext uri="{FF2B5EF4-FFF2-40B4-BE49-F238E27FC236}">
                    <a16:creationId xmlns:a16="http://schemas.microsoft.com/office/drawing/2014/main" id="{AAAEFE72-548A-2E43-BB04-B5A224779E14}"/>
                  </a:ext>
                </a:extLst>
              </p:cNvPr>
              <p:cNvCxnSpPr>
                <a:cxnSpLocks/>
              </p:cNvCxnSpPr>
              <p:nvPr/>
            </p:nvCxnSpPr>
            <p:spPr>
              <a:xfrm flipH="1" flipV="1">
                <a:off x="4413250" y="2531533"/>
                <a:ext cx="353483" cy="698500"/>
              </a:xfrm>
              <a:prstGeom prst="line">
                <a:avLst/>
              </a:prstGeom>
              <a:noFill/>
              <a:ln w="19050" cap="rnd">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6" name="Straight Connector 25">
                <a:extLst>
                  <a:ext uri="{FF2B5EF4-FFF2-40B4-BE49-F238E27FC236}">
                    <a16:creationId xmlns:a16="http://schemas.microsoft.com/office/drawing/2014/main" id="{46620B28-E1A8-0145-B566-BB6FB62D4072}"/>
                  </a:ext>
                </a:extLst>
              </p:cNvPr>
              <p:cNvCxnSpPr>
                <a:cxnSpLocks/>
              </p:cNvCxnSpPr>
              <p:nvPr/>
            </p:nvCxnSpPr>
            <p:spPr>
              <a:xfrm flipH="1" flipV="1">
                <a:off x="4715933" y="2698750"/>
                <a:ext cx="50800" cy="543983"/>
              </a:xfrm>
              <a:prstGeom prst="line">
                <a:avLst/>
              </a:prstGeom>
              <a:noFill/>
              <a:ln w="19050" cap="rnd">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7" name="Straight Connector 26">
                <a:extLst>
                  <a:ext uri="{FF2B5EF4-FFF2-40B4-BE49-F238E27FC236}">
                    <a16:creationId xmlns:a16="http://schemas.microsoft.com/office/drawing/2014/main" id="{3D90210E-CA50-2949-8BA1-D02C7702496A}"/>
                  </a:ext>
                </a:extLst>
              </p:cNvPr>
              <p:cNvCxnSpPr>
                <a:cxnSpLocks/>
              </p:cNvCxnSpPr>
              <p:nvPr/>
            </p:nvCxnSpPr>
            <p:spPr>
              <a:xfrm flipH="1" flipV="1">
                <a:off x="5052483" y="2899834"/>
                <a:ext cx="234950" cy="218016"/>
              </a:xfrm>
              <a:prstGeom prst="line">
                <a:avLst/>
              </a:prstGeom>
              <a:noFill/>
              <a:ln w="19050" cap="rnd">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8" name="Straight Connector 27">
                <a:extLst>
                  <a:ext uri="{FF2B5EF4-FFF2-40B4-BE49-F238E27FC236}">
                    <a16:creationId xmlns:a16="http://schemas.microsoft.com/office/drawing/2014/main" id="{00A598E5-D697-AC4F-907C-88735AEF8062}"/>
                  </a:ext>
                </a:extLst>
              </p:cNvPr>
              <p:cNvCxnSpPr>
                <a:cxnSpLocks/>
              </p:cNvCxnSpPr>
              <p:nvPr/>
            </p:nvCxnSpPr>
            <p:spPr>
              <a:xfrm flipV="1">
                <a:off x="4762500" y="2876550"/>
                <a:ext cx="292101" cy="340783"/>
              </a:xfrm>
              <a:prstGeom prst="line">
                <a:avLst/>
              </a:prstGeom>
              <a:noFill/>
              <a:ln w="19050" cap="rnd">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cxnSp>
        </p:grpSp>
        <p:sp useBgFill="1">
          <p:nvSpPr>
            <p:cNvPr id="7" name="Oval 19">
              <a:extLst>
                <a:ext uri="{FF2B5EF4-FFF2-40B4-BE49-F238E27FC236}">
                  <a16:creationId xmlns:a16="http://schemas.microsoft.com/office/drawing/2014/main" id="{A515C96F-58BF-ED47-88CE-CA70963A1F2C}"/>
                </a:ext>
              </a:extLst>
            </p:cNvPr>
            <p:cNvSpPr>
              <a:spLocks noChangeArrowheads="1"/>
            </p:cNvSpPr>
            <p:nvPr/>
          </p:nvSpPr>
          <p:spPr bwMode="auto">
            <a:xfrm>
              <a:off x="4938065" y="2353385"/>
              <a:ext cx="113307" cy="113307"/>
            </a:xfrm>
            <a:prstGeom prst="ellipse">
              <a:avLst/>
            </a:prstGeom>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961">
                <a:gradFill>
                  <a:gsLst>
                    <a:gs pos="0">
                      <a:schemeClr val="tx1"/>
                    </a:gs>
                    <a:gs pos="100000">
                      <a:schemeClr val="tx1"/>
                    </a:gs>
                  </a:gsLst>
                  <a:lin ang="5400000" scaled="1"/>
                </a:gradFill>
              </a:endParaRPr>
            </a:p>
          </p:txBody>
        </p:sp>
        <p:sp useBgFill="1">
          <p:nvSpPr>
            <p:cNvPr id="8" name="Oval 19">
              <a:extLst>
                <a:ext uri="{FF2B5EF4-FFF2-40B4-BE49-F238E27FC236}">
                  <a16:creationId xmlns:a16="http://schemas.microsoft.com/office/drawing/2014/main" id="{7425EA27-1C1A-CA4B-B840-2589BC42C205}"/>
                </a:ext>
              </a:extLst>
            </p:cNvPr>
            <p:cNvSpPr>
              <a:spLocks noChangeArrowheads="1"/>
            </p:cNvSpPr>
            <p:nvPr/>
          </p:nvSpPr>
          <p:spPr bwMode="auto">
            <a:xfrm>
              <a:off x="5284290" y="2582712"/>
              <a:ext cx="113307" cy="113307"/>
            </a:xfrm>
            <a:prstGeom prst="ellipse">
              <a:avLst/>
            </a:prstGeom>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961">
                <a:gradFill>
                  <a:gsLst>
                    <a:gs pos="0">
                      <a:schemeClr val="tx1"/>
                    </a:gs>
                    <a:gs pos="100000">
                      <a:schemeClr val="tx1"/>
                    </a:gs>
                  </a:gsLst>
                  <a:lin ang="5400000" scaled="1"/>
                </a:gradFill>
              </a:endParaRPr>
            </a:p>
          </p:txBody>
        </p:sp>
        <p:sp useBgFill="1">
          <p:nvSpPr>
            <p:cNvPr id="9" name="Oval 19">
              <a:extLst>
                <a:ext uri="{FF2B5EF4-FFF2-40B4-BE49-F238E27FC236}">
                  <a16:creationId xmlns:a16="http://schemas.microsoft.com/office/drawing/2014/main" id="{170B9D61-514A-E34C-B4BC-91D1F4FD6C15}"/>
                </a:ext>
              </a:extLst>
            </p:cNvPr>
            <p:cNvSpPr>
              <a:spLocks noChangeArrowheads="1"/>
            </p:cNvSpPr>
            <p:nvPr/>
          </p:nvSpPr>
          <p:spPr bwMode="auto">
            <a:xfrm>
              <a:off x="4992571" y="2824202"/>
              <a:ext cx="113307" cy="113307"/>
            </a:xfrm>
            <a:prstGeom prst="ellipse">
              <a:avLst/>
            </a:prstGeom>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961">
                <a:gradFill>
                  <a:gsLst>
                    <a:gs pos="0">
                      <a:schemeClr val="tx1"/>
                    </a:gs>
                    <a:gs pos="100000">
                      <a:schemeClr val="tx1"/>
                    </a:gs>
                  </a:gsLst>
                  <a:lin ang="5400000" scaled="1"/>
                </a:gradFill>
              </a:endParaRPr>
            </a:p>
          </p:txBody>
        </p:sp>
        <p:sp useBgFill="1">
          <p:nvSpPr>
            <p:cNvPr id="10" name="Oval 19">
              <a:extLst>
                <a:ext uri="{FF2B5EF4-FFF2-40B4-BE49-F238E27FC236}">
                  <a16:creationId xmlns:a16="http://schemas.microsoft.com/office/drawing/2014/main" id="{E1691540-0A1F-D841-9621-83573E1931E1}"/>
                </a:ext>
              </a:extLst>
            </p:cNvPr>
            <p:cNvSpPr>
              <a:spLocks noChangeArrowheads="1"/>
            </p:cNvSpPr>
            <p:nvPr/>
          </p:nvSpPr>
          <p:spPr bwMode="auto">
            <a:xfrm>
              <a:off x="5227637" y="3071688"/>
              <a:ext cx="113307" cy="113307"/>
            </a:xfrm>
            <a:prstGeom prst="ellipse">
              <a:avLst/>
            </a:prstGeom>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961">
                <a:gradFill>
                  <a:gsLst>
                    <a:gs pos="0">
                      <a:schemeClr val="tx1"/>
                    </a:gs>
                    <a:gs pos="100000">
                      <a:schemeClr val="tx1"/>
                    </a:gs>
                  </a:gsLst>
                  <a:lin ang="5400000" scaled="1"/>
                </a:gradFill>
              </a:endParaRPr>
            </a:p>
          </p:txBody>
        </p:sp>
        <p:sp useBgFill="1">
          <p:nvSpPr>
            <p:cNvPr id="11" name="Oval 19">
              <a:extLst>
                <a:ext uri="{FF2B5EF4-FFF2-40B4-BE49-F238E27FC236}">
                  <a16:creationId xmlns:a16="http://schemas.microsoft.com/office/drawing/2014/main" id="{0EAA5D1A-B071-5C4F-BCC6-1E54C8D4D3EF}"/>
                </a:ext>
              </a:extLst>
            </p:cNvPr>
            <p:cNvSpPr>
              <a:spLocks noChangeArrowheads="1"/>
            </p:cNvSpPr>
            <p:nvPr/>
          </p:nvSpPr>
          <p:spPr bwMode="auto">
            <a:xfrm>
              <a:off x="4703544" y="3171926"/>
              <a:ext cx="113307" cy="113307"/>
            </a:xfrm>
            <a:prstGeom prst="ellipse">
              <a:avLst/>
            </a:prstGeom>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961">
                <a:gradFill>
                  <a:gsLst>
                    <a:gs pos="0">
                      <a:schemeClr val="tx1"/>
                    </a:gs>
                    <a:gs pos="100000">
                      <a:schemeClr val="tx1"/>
                    </a:gs>
                  </a:gsLst>
                  <a:lin ang="5400000" scaled="1"/>
                </a:gradFill>
              </a:endParaRPr>
            </a:p>
          </p:txBody>
        </p:sp>
        <p:sp useBgFill="1">
          <p:nvSpPr>
            <p:cNvPr id="12" name="Oval 19">
              <a:extLst>
                <a:ext uri="{FF2B5EF4-FFF2-40B4-BE49-F238E27FC236}">
                  <a16:creationId xmlns:a16="http://schemas.microsoft.com/office/drawing/2014/main" id="{650B2524-0148-CD43-B9BE-D8BB98FE6141}"/>
                </a:ext>
              </a:extLst>
            </p:cNvPr>
            <p:cNvSpPr>
              <a:spLocks noChangeArrowheads="1"/>
            </p:cNvSpPr>
            <p:nvPr/>
          </p:nvSpPr>
          <p:spPr bwMode="auto">
            <a:xfrm>
              <a:off x="4223626" y="2924064"/>
              <a:ext cx="113307" cy="113307"/>
            </a:xfrm>
            <a:prstGeom prst="ellipse">
              <a:avLst/>
            </a:prstGeom>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961">
                <a:gradFill>
                  <a:gsLst>
                    <a:gs pos="0">
                      <a:schemeClr val="tx1"/>
                    </a:gs>
                    <a:gs pos="100000">
                      <a:schemeClr val="tx1"/>
                    </a:gs>
                  </a:gsLst>
                  <a:lin ang="5400000" scaled="1"/>
                </a:gradFill>
              </a:endParaRPr>
            </a:p>
          </p:txBody>
        </p:sp>
        <p:sp useBgFill="1">
          <p:nvSpPr>
            <p:cNvPr id="13" name="Oval 19">
              <a:extLst>
                <a:ext uri="{FF2B5EF4-FFF2-40B4-BE49-F238E27FC236}">
                  <a16:creationId xmlns:a16="http://schemas.microsoft.com/office/drawing/2014/main" id="{DE0C8D3D-B686-7A40-B416-38267A1DE390}"/>
                </a:ext>
              </a:extLst>
            </p:cNvPr>
            <p:cNvSpPr>
              <a:spLocks noChangeArrowheads="1"/>
            </p:cNvSpPr>
            <p:nvPr/>
          </p:nvSpPr>
          <p:spPr bwMode="auto">
            <a:xfrm>
              <a:off x="4655543" y="2638231"/>
              <a:ext cx="113307" cy="113307"/>
            </a:xfrm>
            <a:prstGeom prst="ellipse">
              <a:avLst/>
            </a:prstGeom>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961">
                <a:gradFill>
                  <a:gsLst>
                    <a:gs pos="0">
                      <a:schemeClr val="tx1"/>
                    </a:gs>
                    <a:gs pos="100000">
                      <a:schemeClr val="tx1"/>
                    </a:gs>
                  </a:gsLst>
                  <a:lin ang="5400000" scaled="1"/>
                </a:gradFill>
              </a:endParaRPr>
            </a:p>
          </p:txBody>
        </p:sp>
        <p:sp useBgFill="1">
          <p:nvSpPr>
            <p:cNvPr id="14" name="Oval 19">
              <a:extLst>
                <a:ext uri="{FF2B5EF4-FFF2-40B4-BE49-F238E27FC236}">
                  <a16:creationId xmlns:a16="http://schemas.microsoft.com/office/drawing/2014/main" id="{F12ACFC8-4B29-A149-954C-89F50C36C236}"/>
                </a:ext>
              </a:extLst>
            </p:cNvPr>
            <p:cNvSpPr>
              <a:spLocks noChangeArrowheads="1"/>
            </p:cNvSpPr>
            <p:nvPr/>
          </p:nvSpPr>
          <p:spPr bwMode="auto">
            <a:xfrm>
              <a:off x="4363387" y="2482918"/>
              <a:ext cx="113307" cy="113307"/>
            </a:xfrm>
            <a:prstGeom prst="ellipse">
              <a:avLst/>
            </a:prstGeom>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961">
                <a:gradFill>
                  <a:gsLst>
                    <a:gs pos="0">
                      <a:schemeClr val="tx1"/>
                    </a:gs>
                    <a:gs pos="100000">
                      <a:schemeClr val="tx1"/>
                    </a:gs>
                  </a:gsLst>
                  <a:lin ang="5400000" scaled="1"/>
                </a:gradFill>
              </a:endParaRPr>
            </a:p>
          </p:txBody>
        </p:sp>
      </p:grpSp>
      <p:pic>
        <p:nvPicPr>
          <p:cNvPr id="2" name="Picture 1">
            <a:extLst>
              <a:ext uri="{FF2B5EF4-FFF2-40B4-BE49-F238E27FC236}">
                <a16:creationId xmlns:a16="http://schemas.microsoft.com/office/drawing/2014/main" id="{27FD5C08-9D1A-4FE7-A3B1-0AF152BAA1D4}"/>
              </a:ext>
            </a:extLst>
          </p:cNvPr>
          <p:cNvPicPr>
            <a:picLocks noChangeAspect="1"/>
          </p:cNvPicPr>
          <p:nvPr/>
        </p:nvPicPr>
        <p:blipFill>
          <a:blip r:embed="rId3"/>
          <a:stretch>
            <a:fillRect/>
          </a:stretch>
        </p:blipFill>
        <p:spPr>
          <a:xfrm>
            <a:off x="7660246" y="2194900"/>
            <a:ext cx="2179104" cy="2160372"/>
          </a:xfrm>
          <a:prstGeom prst="rect">
            <a:avLst/>
          </a:prstGeom>
        </p:spPr>
      </p:pic>
    </p:spTree>
    <p:custDataLst>
      <p:tags r:id="rId1"/>
    </p:custDataLst>
    <p:extLst>
      <p:ext uri="{BB962C8B-B14F-4D97-AF65-F5344CB8AC3E}">
        <p14:creationId xmlns:p14="http://schemas.microsoft.com/office/powerpoint/2010/main" val="761057151"/>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ACEF8D-CC65-4753-A9D8-F9BDD6D23F4D}"/>
              </a:ext>
            </a:extLst>
          </p:cNvPr>
          <p:cNvSpPr>
            <a:spLocks noGrp="1"/>
          </p:cNvSpPr>
          <p:nvPr>
            <p:ph type="title"/>
          </p:nvPr>
        </p:nvSpPr>
        <p:spPr>
          <a:xfrm>
            <a:off x="455995" y="620428"/>
            <a:ext cx="11306469" cy="397545"/>
          </a:xfrm>
        </p:spPr>
        <p:txBody>
          <a:bodyPr/>
          <a:lstStyle/>
          <a:p>
            <a:r>
              <a:rPr lang="en-US"/>
              <a:t>Latest announcements @ MS Build </a:t>
            </a:r>
            <a:r>
              <a:rPr lang="en-US" sz="1800"/>
              <a:t>(</a:t>
            </a:r>
            <a:r>
              <a:rPr lang="en-US" sz="1800">
                <a:hlinkClick r:id="rId2"/>
              </a:rPr>
              <a:t>Blog post with all the announcements</a:t>
            </a:r>
            <a:r>
              <a:rPr lang="en-US" sz="1800"/>
              <a:t>)</a:t>
            </a:r>
            <a:endParaRPr lang="en-US"/>
          </a:p>
        </p:txBody>
      </p:sp>
      <p:sp>
        <p:nvSpPr>
          <p:cNvPr id="3" name="Text Placeholder 2">
            <a:extLst>
              <a:ext uri="{FF2B5EF4-FFF2-40B4-BE49-F238E27FC236}">
                <a16:creationId xmlns:a16="http://schemas.microsoft.com/office/drawing/2014/main" id="{2DFC278F-9265-4575-B100-A6B6B030B805}"/>
              </a:ext>
            </a:extLst>
          </p:cNvPr>
          <p:cNvSpPr>
            <a:spLocks noGrp="1"/>
          </p:cNvSpPr>
          <p:nvPr>
            <p:ph type="body" sz="quarter" idx="10"/>
          </p:nvPr>
        </p:nvSpPr>
        <p:spPr>
          <a:xfrm>
            <a:off x="455995" y="1922802"/>
            <a:ext cx="4758211" cy="307777"/>
          </a:xfrm>
        </p:spPr>
        <p:txBody>
          <a:bodyPr/>
          <a:lstStyle/>
          <a:p>
            <a:r>
              <a:rPr lang="en-US" sz="2400"/>
              <a:t>Feature engineering updates</a:t>
            </a:r>
          </a:p>
        </p:txBody>
      </p:sp>
      <p:sp>
        <p:nvSpPr>
          <p:cNvPr id="4" name="Text Placeholder 3">
            <a:extLst>
              <a:ext uri="{FF2B5EF4-FFF2-40B4-BE49-F238E27FC236}">
                <a16:creationId xmlns:a16="http://schemas.microsoft.com/office/drawing/2014/main" id="{EC4B6311-B763-4926-9A8B-7AE81AAE8640}"/>
              </a:ext>
            </a:extLst>
          </p:cNvPr>
          <p:cNvSpPr>
            <a:spLocks noGrp="1"/>
          </p:cNvSpPr>
          <p:nvPr>
            <p:ph type="body" sz="quarter" idx="11"/>
          </p:nvPr>
        </p:nvSpPr>
        <p:spPr>
          <a:xfrm>
            <a:off x="455995" y="2707597"/>
            <a:ext cx="4758210" cy="1800814"/>
          </a:xfrm>
        </p:spPr>
        <p:txBody>
          <a:bodyPr/>
          <a:lstStyle/>
          <a:p>
            <a:pPr>
              <a:lnSpc>
                <a:spcPct val="150000"/>
              </a:lnSpc>
            </a:pPr>
            <a:r>
              <a:rPr lang="en-US" sz="1600"/>
              <a:t>Additional data guardrails and synthetic features</a:t>
            </a:r>
          </a:p>
          <a:p>
            <a:pPr>
              <a:lnSpc>
                <a:spcPct val="150000"/>
              </a:lnSpc>
            </a:pPr>
            <a:r>
              <a:rPr lang="en-US" sz="1600"/>
              <a:t>Added </a:t>
            </a:r>
            <a:r>
              <a:rPr lang="en-US" sz="1600" err="1"/>
              <a:t>XGBoost</a:t>
            </a:r>
            <a:r>
              <a:rPr lang="en-US" sz="1600"/>
              <a:t> algorithm</a:t>
            </a:r>
          </a:p>
          <a:p>
            <a:pPr>
              <a:lnSpc>
                <a:spcPct val="150000"/>
              </a:lnSpc>
            </a:pPr>
            <a:r>
              <a:rPr lang="en-US" sz="1600"/>
              <a:t>Improved transparency retrieving the engineered features</a:t>
            </a:r>
          </a:p>
          <a:p>
            <a:pPr>
              <a:lnSpc>
                <a:spcPct val="150000"/>
              </a:lnSpc>
            </a:pPr>
            <a:endParaRPr lang="en-US" sz="1600"/>
          </a:p>
        </p:txBody>
      </p:sp>
      <p:sp>
        <p:nvSpPr>
          <p:cNvPr id="6" name="Footer Placeholder 5">
            <a:extLst>
              <a:ext uri="{FF2B5EF4-FFF2-40B4-BE49-F238E27FC236}">
                <a16:creationId xmlns:a16="http://schemas.microsoft.com/office/drawing/2014/main" id="{18680C4D-BD09-4002-BBB5-A70DF8D081A6}"/>
              </a:ext>
            </a:extLst>
          </p:cNvPr>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FFFFFF">
                    <a:lumMod val="65000"/>
                  </a:srgbClr>
                </a:solidFill>
                <a:effectLst/>
                <a:uLnTx/>
                <a:uFillTx/>
                <a:latin typeface="Segoe UI"/>
                <a:ea typeface="+mn-ea"/>
                <a:cs typeface="+mn-cs"/>
              </a:rPr>
              <a:t>© Microsoft Corporation                                                                                  								                                Azure </a:t>
            </a:r>
          </a:p>
        </p:txBody>
      </p:sp>
      <p:pic>
        <p:nvPicPr>
          <p:cNvPr id="12" name="Picture 11">
            <a:extLst>
              <a:ext uri="{FF2B5EF4-FFF2-40B4-BE49-F238E27FC236}">
                <a16:creationId xmlns:a16="http://schemas.microsoft.com/office/drawing/2014/main" id="{C36F8888-2B87-49F4-AA91-E3C6490212A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409906" y="1551833"/>
            <a:ext cx="4909504" cy="4288812"/>
          </a:xfrm>
          <a:prstGeom prst="rect">
            <a:avLst/>
          </a:prstGeom>
        </p:spPr>
      </p:pic>
      <p:sp>
        <p:nvSpPr>
          <p:cNvPr id="5" name="Rectangle 4">
            <a:extLst>
              <a:ext uri="{FF2B5EF4-FFF2-40B4-BE49-F238E27FC236}">
                <a16:creationId xmlns:a16="http://schemas.microsoft.com/office/drawing/2014/main" id="{C97B09E8-A4D8-4E7C-95AE-79796D1579A8}"/>
              </a:ext>
            </a:extLst>
          </p:cNvPr>
          <p:cNvSpPr/>
          <p:nvPr/>
        </p:nvSpPr>
        <p:spPr>
          <a:xfrm>
            <a:off x="361838" y="4687073"/>
            <a:ext cx="4802725" cy="1200650"/>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800" b="1" i="0" u="none" strike="noStrike" kern="1200" cap="none" spc="0" normalizeH="0" baseline="0" noProof="0">
                <a:ln>
                  <a:noFill/>
                </a:ln>
                <a:solidFill>
                  <a:srgbClr val="3C3C41"/>
                </a:solidFill>
                <a:effectLst/>
                <a:uLnTx/>
                <a:uFillTx/>
                <a:latin typeface="Segoe UI Light" panose="020B0502040204020203" pitchFamily="34" charset="0"/>
                <a:ea typeface="+mn-ea"/>
                <a:cs typeface="Segoe UI Light" panose="020B0502040204020203" pitchFamily="34" charset="0"/>
              </a:rPr>
              <a:t>Coming up next</a:t>
            </a:r>
          </a:p>
          <a:p>
            <a:pPr marL="342900" marR="0" lvl="0"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3C3C41"/>
                </a:solidFill>
                <a:effectLst/>
                <a:uLnTx/>
                <a:uFillTx/>
                <a:latin typeface="Segoe UI"/>
                <a:ea typeface="+mn-ea"/>
                <a:cs typeface="+mn-cs"/>
              </a:rPr>
              <a:t>Improved feature sweeping, text featurization</a:t>
            </a:r>
          </a:p>
          <a:p>
            <a:pPr marL="342900" marR="0" lvl="0"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3C3C41"/>
                </a:solidFill>
                <a:effectLst/>
                <a:uLnTx/>
                <a:uFillTx/>
                <a:latin typeface="Segoe UI"/>
                <a:ea typeface="+mn-ea"/>
                <a:cs typeface="+mn-cs"/>
              </a:rPr>
              <a:t>Transparency: Get auto-</a:t>
            </a:r>
            <a:r>
              <a:rPr kumimoji="0" lang="en-US" sz="1600" b="0" i="0" u="none" strike="noStrike" kern="1200" cap="none" spc="0" normalizeH="0" baseline="0" noProof="0" err="1">
                <a:ln>
                  <a:noFill/>
                </a:ln>
                <a:solidFill>
                  <a:srgbClr val="3C3C41"/>
                </a:solidFill>
                <a:effectLst/>
                <a:uLnTx/>
                <a:uFillTx/>
                <a:latin typeface="Segoe UI"/>
                <a:ea typeface="+mn-ea"/>
                <a:cs typeface="+mn-cs"/>
              </a:rPr>
              <a:t>featurized</a:t>
            </a:r>
            <a:r>
              <a:rPr kumimoji="0" lang="en-US" sz="1600" b="0" i="0" u="none" strike="noStrike" kern="1200" cap="none" spc="0" normalizeH="0" baseline="0" noProof="0">
                <a:ln>
                  <a:noFill/>
                </a:ln>
                <a:solidFill>
                  <a:srgbClr val="3C3C41"/>
                </a:solidFill>
                <a:effectLst/>
                <a:uLnTx/>
                <a:uFillTx/>
                <a:latin typeface="Segoe UI"/>
                <a:ea typeface="+mn-ea"/>
                <a:cs typeface="+mn-cs"/>
              </a:rPr>
              <a:t> data</a:t>
            </a:r>
          </a:p>
        </p:txBody>
      </p:sp>
    </p:spTree>
    <p:extLst>
      <p:ext uri="{BB962C8B-B14F-4D97-AF65-F5344CB8AC3E}">
        <p14:creationId xmlns:p14="http://schemas.microsoft.com/office/powerpoint/2010/main" val="457000768"/>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ACEF8D-CC65-4753-A9D8-F9BDD6D23F4D}"/>
              </a:ext>
            </a:extLst>
          </p:cNvPr>
          <p:cNvSpPr>
            <a:spLocks noGrp="1"/>
          </p:cNvSpPr>
          <p:nvPr>
            <p:ph type="title"/>
          </p:nvPr>
        </p:nvSpPr>
        <p:spPr>
          <a:xfrm>
            <a:off x="455995" y="620428"/>
            <a:ext cx="11306469" cy="397545"/>
          </a:xfrm>
        </p:spPr>
        <p:txBody>
          <a:bodyPr/>
          <a:lstStyle/>
          <a:p>
            <a:r>
              <a:rPr lang="en-US"/>
              <a:t>Latest announcements @ MS Build </a:t>
            </a:r>
            <a:r>
              <a:rPr lang="en-US" sz="1800"/>
              <a:t>(</a:t>
            </a:r>
            <a:r>
              <a:rPr lang="en-US" sz="1800">
                <a:hlinkClick r:id="rId2"/>
              </a:rPr>
              <a:t>Blog post with all the announcements</a:t>
            </a:r>
            <a:r>
              <a:rPr lang="en-US" sz="1800"/>
              <a:t>)</a:t>
            </a:r>
            <a:endParaRPr lang="en-US"/>
          </a:p>
        </p:txBody>
      </p:sp>
      <p:sp>
        <p:nvSpPr>
          <p:cNvPr id="3" name="Text Placeholder 2">
            <a:extLst>
              <a:ext uri="{FF2B5EF4-FFF2-40B4-BE49-F238E27FC236}">
                <a16:creationId xmlns:a16="http://schemas.microsoft.com/office/drawing/2014/main" id="{2DFC278F-9265-4575-B100-A6B6B030B805}"/>
              </a:ext>
            </a:extLst>
          </p:cNvPr>
          <p:cNvSpPr>
            <a:spLocks noGrp="1"/>
          </p:cNvSpPr>
          <p:nvPr>
            <p:ph type="body" sz="quarter" idx="10"/>
          </p:nvPr>
        </p:nvSpPr>
        <p:spPr>
          <a:xfrm>
            <a:off x="455995" y="1922802"/>
            <a:ext cx="4758211" cy="615553"/>
          </a:xfrm>
        </p:spPr>
        <p:txBody>
          <a:bodyPr/>
          <a:lstStyle/>
          <a:p>
            <a:r>
              <a:rPr lang="en-US" sz="2400" dirty="0"/>
              <a:t>Time Series Forecasting Generally Available</a:t>
            </a:r>
          </a:p>
        </p:txBody>
      </p:sp>
      <p:sp>
        <p:nvSpPr>
          <p:cNvPr id="4" name="Text Placeholder 3">
            <a:extLst>
              <a:ext uri="{FF2B5EF4-FFF2-40B4-BE49-F238E27FC236}">
                <a16:creationId xmlns:a16="http://schemas.microsoft.com/office/drawing/2014/main" id="{EC4B6311-B763-4926-9A8B-7AE81AAE8640}"/>
              </a:ext>
            </a:extLst>
          </p:cNvPr>
          <p:cNvSpPr>
            <a:spLocks noGrp="1"/>
          </p:cNvSpPr>
          <p:nvPr>
            <p:ph type="body" sz="quarter" idx="11"/>
          </p:nvPr>
        </p:nvSpPr>
        <p:spPr>
          <a:xfrm>
            <a:off x="455995" y="2707597"/>
            <a:ext cx="4758210" cy="1431482"/>
          </a:xfrm>
        </p:spPr>
        <p:txBody>
          <a:bodyPr/>
          <a:lstStyle/>
          <a:p>
            <a:pPr>
              <a:lnSpc>
                <a:spcPct val="150000"/>
              </a:lnSpc>
            </a:pPr>
            <a:r>
              <a:rPr lang="en-US" sz="1600" dirty="0"/>
              <a:t>Rolling cross validation splits for time series data</a:t>
            </a:r>
          </a:p>
          <a:p>
            <a:pPr>
              <a:lnSpc>
                <a:spcPct val="150000"/>
              </a:lnSpc>
            </a:pPr>
            <a:r>
              <a:rPr lang="en-US" sz="1600" dirty="0"/>
              <a:t>Configurable lags</a:t>
            </a:r>
          </a:p>
          <a:p>
            <a:pPr>
              <a:lnSpc>
                <a:spcPct val="150000"/>
              </a:lnSpc>
            </a:pPr>
            <a:r>
              <a:rPr lang="en-US" sz="1600" dirty="0"/>
              <a:t>Window aggregation</a:t>
            </a:r>
          </a:p>
          <a:p>
            <a:pPr>
              <a:lnSpc>
                <a:spcPct val="150000"/>
              </a:lnSpc>
            </a:pPr>
            <a:r>
              <a:rPr lang="en-US" sz="1600" dirty="0"/>
              <a:t>Holiday featurizer</a:t>
            </a:r>
          </a:p>
        </p:txBody>
      </p:sp>
      <p:sp>
        <p:nvSpPr>
          <p:cNvPr id="6" name="Footer Placeholder 5">
            <a:extLst>
              <a:ext uri="{FF2B5EF4-FFF2-40B4-BE49-F238E27FC236}">
                <a16:creationId xmlns:a16="http://schemas.microsoft.com/office/drawing/2014/main" id="{18680C4D-BD09-4002-BBB5-A70DF8D081A6}"/>
              </a:ext>
            </a:extLst>
          </p:cNvPr>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FFFFFF">
                    <a:lumMod val="65000"/>
                  </a:srgbClr>
                </a:solidFill>
                <a:effectLst/>
                <a:uLnTx/>
                <a:uFillTx/>
                <a:latin typeface="Segoe UI"/>
                <a:ea typeface="+mn-ea"/>
                <a:cs typeface="+mn-cs"/>
              </a:rPr>
              <a:t>© Microsoft Corporation                                                                                  								                                Azure </a:t>
            </a:r>
          </a:p>
        </p:txBody>
      </p:sp>
      <p:pic>
        <p:nvPicPr>
          <p:cNvPr id="2050" name="Picture 2" descr="Image result for forecasting">
            <a:extLst>
              <a:ext uri="{FF2B5EF4-FFF2-40B4-BE49-F238E27FC236}">
                <a16:creationId xmlns:a16="http://schemas.microsoft.com/office/drawing/2014/main" id="{2FAF8AEE-8F21-47DE-92DC-E99A23EDD8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64195" y="1535675"/>
            <a:ext cx="7670625" cy="43147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8985075"/>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ACEF8D-CC65-4753-A9D8-F9BDD6D23F4D}"/>
              </a:ext>
            </a:extLst>
          </p:cNvPr>
          <p:cNvSpPr>
            <a:spLocks noGrp="1"/>
          </p:cNvSpPr>
          <p:nvPr>
            <p:ph type="title"/>
          </p:nvPr>
        </p:nvSpPr>
        <p:spPr>
          <a:xfrm>
            <a:off x="455995" y="620428"/>
            <a:ext cx="11306469" cy="397545"/>
          </a:xfrm>
        </p:spPr>
        <p:txBody>
          <a:bodyPr/>
          <a:lstStyle/>
          <a:p>
            <a:r>
              <a:rPr lang="en-US"/>
              <a:t>Latest announcements @ MS Build </a:t>
            </a:r>
            <a:r>
              <a:rPr lang="en-US" sz="1800"/>
              <a:t>(</a:t>
            </a:r>
            <a:r>
              <a:rPr lang="en-US" sz="1800">
                <a:hlinkClick r:id="rId2"/>
              </a:rPr>
              <a:t>Blog post with all the announcements</a:t>
            </a:r>
            <a:r>
              <a:rPr lang="en-US" sz="1800"/>
              <a:t>)</a:t>
            </a:r>
            <a:endParaRPr lang="en-US"/>
          </a:p>
        </p:txBody>
      </p:sp>
      <p:sp>
        <p:nvSpPr>
          <p:cNvPr id="3" name="Text Placeholder 2">
            <a:extLst>
              <a:ext uri="{FF2B5EF4-FFF2-40B4-BE49-F238E27FC236}">
                <a16:creationId xmlns:a16="http://schemas.microsoft.com/office/drawing/2014/main" id="{2DFC278F-9265-4575-B100-A6B6B030B805}"/>
              </a:ext>
            </a:extLst>
          </p:cNvPr>
          <p:cNvSpPr>
            <a:spLocks noGrp="1"/>
          </p:cNvSpPr>
          <p:nvPr>
            <p:ph type="body" sz="quarter" idx="10"/>
          </p:nvPr>
        </p:nvSpPr>
        <p:spPr>
          <a:xfrm>
            <a:off x="455995" y="1922802"/>
            <a:ext cx="4758211" cy="615553"/>
          </a:xfrm>
        </p:spPr>
        <p:txBody>
          <a:bodyPr/>
          <a:lstStyle/>
          <a:p>
            <a:r>
              <a:rPr lang="en-US" sz="2400"/>
              <a:t>Automated ML in ML.NET Model Builder (Preview)</a:t>
            </a:r>
          </a:p>
        </p:txBody>
      </p:sp>
      <p:sp>
        <p:nvSpPr>
          <p:cNvPr id="4" name="Text Placeholder 3">
            <a:extLst>
              <a:ext uri="{FF2B5EF4-FFF2-40B4-BE49-F238E27FC236}">
                <a16:creationId xmlns:a16="http://schemas.microsoft.com/office/drawing/2014/main" id="{EC4B6311-B763-4926-9A8B-7AE81AAE8640}"/>
              </a:ext>
            </a:extLst>
          </p:cNvPr>
          <p:cNvSpPr>
            <a:spLocks noGrp="1"/>
          </p:cNvSpPr>
          <p:nvPr>
            <p:ph type="body" sz="quarter" idx="11"/>
          </p:nvPr>
        </p:nvSpPr>
        <p:spPr>
          <a:xfrm>
            <a:off x="455995" y="2707597"/>
            <a:ext cx="4758210" cy="692818"/>
          </a:xfrm>
        </p:spPr>
        <p:txBody>
          <a:bodyPr/>
          <a:lstStyle/>
          <a:p>
            <a:pPr>
              <a:lnSpc>
                <a:spcPct val="150000"/>
              </a:lnSpc>
            </a:pPr>
            <a:r>
              <a:rPr lang="en-US" sz="1600"/>
              <a:t>Train ML models from Visual Studio</a:t>
            </a:r>
          </a:p>
          <a:p>
            <a:pPr>
              <a:lnSpc>
                <a:spcPct val="150000"/>
              </a:lnSpc>
            </a:pPr>
            <a:r>
              <a:rPr lang="en-US" sz="1600"/>
              <a:t>Inference from your application</a:t>
            </a:r>
          </a:p>
        </p:txBody>
      </p:sp>
      <p:sp>
        <p:nvSpPr>
          <p:cNvPr id="6" name="Footer Placeholder 5">
            <a:extLst>
              <a:ext uri="{FF2B5EF4-FFF2-40B4-BE49-F238E27FC236}">
                <a16:creationId xmlns:a16="http://schemas.microsoft.com/office/drawing/2014/main" id="{18680C4D-BD09-4002-BBB5-A70DF8D081A6}"/>
              </a:ext>
            </a:extLst>
          </p:cNvPr>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FFFFFF">
                    <a:lumMod val="65000"/>
                  </a:srgbClr>
                </a:solidFill>
                <a:effectLst/>
                <a:uLnTx/>
                <a:uFillTx/>
                <a:latin typeface="Segoe UI"/>
                <a:ea typeface="+mn-ea"/>
                <a:cs typeface="+mn-cs"/>
              </a:rPr>
              <a:t>© Microsoft Corporation                                                                                  								                                Azure </a:t>
            </a:r>
          </a:p>
        </p:txBody>
      </p:sp>
      <p:pic>
        <p:nvPicPr>
          <p:cNvPr id="7" name="Picture 6">
            <a:extLst>
              <a:ext uri="{FF2B5EF4-FFF2-40B4-BE49-F238E27FC236}">
                <a16:creationId xmlns:a16="http://schemas.microsoft.com/office/drawing/2014/main" id="{22642B2F-3E11-4C53-92B3-64B06D8FCC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60091" y="1534160"/>
            <a:ext cx="7674042" cy="4318000"/>
          </a:xfrm>
          <a:prstGeom prst="rect">
            <a:avLst/>
          </a:prstGeom>
        </p:spPr>
      </p:pic>
      <p:sp>
        <p:nvSpPr>
          <p:cNvPr id="8" name="TextBox 7">
            <a:extLst>
              <a:ext uri="{FF2B5EF4-FFF2-40B4-BE49-F238E27FC236}">
                <a16:creationId xmlns:a16="http://schemas.microsoft.com/office/drawing/2014/main" id="{DE90A900-C145-46A0-982A-0B8C465C7036}"/>
              </a:ext>
            </a:extLst>
          </p:cNvPr>
          <p:cNvSpPr txBox="1"/>
          <p:nvPr/>
        </p:nvSpPr>
        <p:spPr>
          <a:xfrm>
            <a:off x="548640" y="5135880"/>
            <a:ext cx="3332480" cy="5724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gradFill>
                  <a:gsLst>
                    <a:gs pos="2917">
                      <a:srgbClr val="3C3C41"/>
                    </a:gs>
                    <a:gs pos="30000">
                      <a:srgbClr val="3C3C41"/>
                    </a:gs>
                  </a:gsLst>
                  <a:lin ang="5400000" scaled="0"/>
                </a:gradFill>
                <a:effectLst/>
                <a:uLnTx/>
                <a:uFillTx/>
                <a:latin typeface="Segoe UI"/>
                <a:ea typeface="+mn-ea"/>
                <a:cs typeface="+mn-cs"/>
                <a:hlinkClick r:id="rId4"/>
              </a:rPr>
              <a:t>ML.NET Model Builder</a:t>
            </a:r>
            <a:endParaRPr kumimoji="0" lang="en-US" sz="2000" b="0" i="0" u="none" strike="noStrike" kern="1200" cap="none" spc="0" normalizeH="0" baseline="0" noProof="0">
              <a:ln>
                <a:noFill/>
              </a:ln>
              <a:gradFill>
                <a:gsLst>
                  <a:gs pos="2917">
                    <a:srgbClr val="3C3C41"/>
                  </a:gs>
                  <a:gs pos="30000">
                    <a:srgbClr val="3C3C41"/>
                  </a:gs>
                </a:gsLst>
                <a:lin ang="5400000" scaled="0"/>
              </a:gradFill>
              <a:effectLst/>
              <a:uLnTx/>
              <a:uFillTx/>
              <a:latin typeface="Segoe UI"/>
              <a:ea typeface="+mn-ea"/>
              <a:cs typeface="+mn-cs"/>
            </a:endParaRPr>
          </a:p>
        </p:txBody>
      </p:sp>
      <p:pic>
        <p:nvPicPr>
          <p:cNvPr id="5" name="Picture 4">
            <a:extLst>
              <a:ext uri="{FF2B5EF4-FFF2-40B4-BE49-F238E27FC236}">
                <a16:creationId xmlns:a16="http://schemas.microsoft.com/office/drawing/2014/main" id="{232C6AB7-47A7-42B3-99E4-7A9C1E202E49}"/>
              </a:ext>
            </a:extLst>
          </p:cNvPr>
          <p:cNvPicPr>
            <a:picLocks noChangeAspect="1"/>
          </p:cNvPicPr>
          <p:nvPr/>
        </p:nvPicPr>
        <p:blipFill>
          <a:blip r:embed="rId5"/>
          <a:stretch>
            <a:fillRect/>
          </a:stretch>
        </p:blipFill>
        <p:spPr>
          <a:xfrm>
            <a:off x="3410602" y="3569657"/>
            <a:ext cx="2421308" cy="2345642"/>
          </a:xfrm>
          <a:prstGeom prst="rect">
            <a:avLst/>
          </a:prstGeom>
        </p:spPr>
      </p:pic>
    </p:spTree>
    <p:extLst>
      <p:ext uri="{BB962C8B-B14F-4D97-AF65-F5344CB8AC3E}">
        <p14:creationId xmlns:p14="http://schemas.microsoft.com/office/powerpoint/2010/main" val="1724329340"/>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ADF34A9A-E59C-4603-A7EB-30D1B4CEF9C6}"/>
              </a:ext>
            </a:extLst>
          </p:cNvPr>
          <p:cNvSpPr>
            <a:spLocks noGrp="1"/>
          </p:cNvSpPr>
          <p:nvPr>
            <p:ph type="pic" sz="quarter" idx="10"/>
          </p:nvPr>
        </p:nvSpPr>
        <p:spPr/>
      </p:sp>
      <p:sp>
        <p:nvSpPr>
          <p:cNvPr id="4" name="Footer Placeholder 3">
            <a:extLst>
              <a:ext uri="{FF2B5EF4-FFF2-40B4-BE49-F238E27FC236}">
                <a16:creationId xmlns:a16="http://schemas.microsoft.com/office/drawing/2014/main" id="{294C7786-9F78-4D63-B7B8-AD0F1472F174}"/>
              </a:ext>
            </a:extLst>
          </p:cNvPr>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3C3C41">
                    <a:tint val="75000"/>
                  </a:srgbClr>
                </a:solidFill>
                <a:effectLst/>
                <a:uLnTx/>
                <a:uFillTx/>
                <a:latin typeface="Segoe UI"/>
                <a:ea typeface="+mn-ea"/>
                <a:cs typeface="+mn-cs"/>
              </a:rPr>
              <a:t>© Microsoft Corporation                                                                                  								</a:t>
            </a:r>
          </a:p>
        </p:txBody>
      </p:sp>
      <p:sp>
        <p:nvSpPr>
          <p:cNvPr id="7" name="Picture Placeholder 3"/>
          <p:cNvSpPr txBox="1">
            <a:spLocks/>
          </p:cNvSpPr>
          <p:nvPr/>
        </p:nvSpPr>
        <p:spPr>
          <a:xfrm>
            <a:off x="6209610" y="487"/>
            <a:ext cx="5982390" cy="6857027"/>
          </a:xfrm>
          <a:prstGeom prst="rect">
            <a:avLst/>
          </a:prstGeom>
          <a:blipFill dpi="0" rotWithShape="1">
            <a:blip r:embed="rId3" cstate="screen">
              <a:extLst>
                <a:ext uri="{28A0092B-C50C-407E-A947-70E740481C1C}">
                  <a14:useLocalDpi xmlns:a14="http://schemas.microsoft.com/office/drawing/2010/main"/>
                </a:ext>
              </a:extLst>
            </a:blip>
            <a:srcRect/>
            <a:stretch>
              <a:fillRect/>
            </a:stretch>
          </a:blipFill>
        </p:spPr>
        <p:txBody>
          <a:bodyPr vert="horz" wrap="square" lIns="0" tIns="89642" rIns="143428" bIns="89642" rtlCol="0" anchor="ctr">
            <a:noAutofit/>
          </a:bodyPr>
          <a:lstStyle>
            <a:lvl1pPr marL="0" marR="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50" baseline="0">
                <a:solidFill>
                  <a:schemeClr val="bg2"/>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endParaRPr kumimoji="0" lang="en-US" sz="1961" b="0" i="0" u="none" strike="noStrike" kern="1200" cap="none" spc="-50" normalizeH="0" baseline="0" noProof="0">
              <a:ln>
                <a:noFill/>
              </a:ln>
              <a:solidFill>
                <a:srgbClr val="FFFFFF"/>
              </a:solidFill>
              <a:effectLst/>
              <a:uLnTx/>
              <a:uFillTx/>
              <a:latin typeface="Segoe UI Semibold"/>
              <a:ea typeface="+mn-ea"/>
              <a:cs typeface="+mn-cs"/>
            </a:endParaRPr>
          </a:p>
        </p:txBody>
      </p:sp>
      <p:sp>
        <p:nvSpPr>
          <p:cNvPr id="5" name="Title 4">
            <a:extLst>
              <a:ext uri="{FF2B5EF4-FFF2-40B4-BE49-F238E27FC236}">
                <a16:creationId xmlns:a16="http://schemas.microsoft.com/office/drawing/2014/main" id="{12FC07CA-4921-4155-8036-1C4E0BBE8277}"/>
              </a:ext>
            </a:extLst>
          </p:cNvPr>
          <p:cNvSpPr>
            <a:spLocks noGrp="1"/>
          </p:cNvSpPr>
          <p:nvPr>
            <p:ph type="title"/>
          </p:nvPr>
        </p:nvSpPr>
        <p:spPr>
          <a:xfrm>
            <a:off x="455995" y="620428"/>
            <a:ext cx="5541959" cy="397545"/>
          </a:xfrm>
        </p:spPr>
        <p:txBody>
          <a:bodyPr/>
          <a:lstStyle/>
          <a:p>
            <a:r>
              <a:rPr lang="en-US" sz="2800">
                <a:cs typeface="Segoe UI Light" panose="020B0502040204020203" pitchFamily="34" charset="0"/>
              </a:rPr>
              <a:t>Agenda</a:t>
            </a:r>
            <a:endParaRPr lang="en-US"/>
          </a:p>
        </p:txBody>
      </p:sp>
      <p:sp>
        <p:nvSpPr>
          <p:cNvPr id="13" name="Text Placeholder 12">
            <a:extLst>
              <a:ext uri="{FF2B5EF4-FFF2-40B4-BE49-F238E27FC236}">
                <a16:creationId xmlns:a16="http://schemas.microsoft.com/office/drawing/2014/main" id="{3905F669-3053-496B-A034-3AD6AB99ECDB}"/>
              </a:ext>
            </a:extLst>
          </p:cNvPr>
          <p:cNvSpPr>
            <a:spLocks noGrp="1"/>
          </p:cNvSpPr>
          <p:nvPr>
            <p:ph type="body" sz="quarter" idx="13"/>
          </p:nvPr>
        </p:nvSpPr>
        <p:spPr>
          <a:xfrm>
            <a:off x="455994" y="1850439"/>
            <a:ext cx="5753615" cy="2129173"/>
          </a:xfrm>
        </p:spPr>
        <p:txBody>
          <a:bodyPr/>
          <a:lstStyle/>
          <a:p>
            <a:pPr marL="285750" lvl="0" indent="-285750" defTabSz="914400">
              <a:spcBef>
                <a:spcPts val="1000"/>
              </a:spcBef>
              <a:buSzTx/>
              <a:buFont typeface="Arial" panose="020B0604020202020204" pitchFamily="34" charset="0"/>
              <a:buChar char="•"/>
            </a:pPr>
            <a:r>
              <a:rPr lang="en-US" sz="2400" dirty="0">
                <a:solidFill>
                  <a:schemeClr val="tx1"/>
                </a:solidFill>
                <a:latin typeface="Segoe UI Light"/>
                <a:cs typeface="Segoe UI Light"/>
              </a:rPr>
              <a:t>Why Automated Machine Learning?</a:t>
            </a:r>
          </a:p>
          <a:p>
            <a:pPr marL="285750" lvl="0" indent="-285750">
              <a:buFont typeface="Arial" panose="020B0604020202020204" pitchFamily="34" charset="0"/>
              <a:buChar char="•"/>
            </a:pPr>
            <a:r>
              <a:rPr lang="en-US" sz="2400" dirty="0">
                <a:solidFill>
                  <a:schemeClr val="tx1"/>
                </a:solidFill>
                <a:latin typeface="Segoe UI Light"/>
                <a:cs typeface="Segoe UI Light"/>
              </a:rPr>
              <a:t>Capabilities:  What’s New?</a:t>
            </a:r>
          </a:p>
          <a:p>
            <a:pPr marL="285750" lvl="0" indent="-285750">
              <a:buFont typeface="Arial" panose="020B0604020202020204" pitchFamily="34" charset="0"/>
              <a:buChar char="•"/>
            </a:pPr>
            <a:r>
              <a:rPr lang="en-US" sz="2400" dirty="0">
                <a:solidFill>
                  <a:schemeClr val="tx1"/>
                </a:solidFill>
                <a:latin typeface="Segoe UI Light"/>
                <a:cs typeface="Segoe UI Light"/>
              </a:rPr>
              <a:t>Demos</a:t>
            </a:r>
          </a:p>
          <a:p>
            <a:pPr marL="285750" lvl="0" indent="-285750">
              <a:buFont typeface="Arial" panose="020B0604020202020204" pitchFamily="34" charset="0"/>
              <a:buChar char="•"/>
            </a:pPr>
            <a:r>
              <a:rPr lang="en-US" sz="2400" dirty="0">
                <a:solidFill>
                  <a:schemeClr val="tx1"/>
                </a:solidFill>
                <a:latin typeface="Segoe UI Light"/>
                <a:cs typeface="Segoe UI Light"/>
              </a:rPr>
              <a:t>Enterprise Deployment</a:t>
            </a:r>
          </a:p>
          <a:p>
            <a:pPr marL="285750" lvl="0" indent="-285750" defTabSz="914400">
              <a:spcBef>
                <a:spcPts val="1000"/>
              </a:spcBef>
              <a:buSzTx/>
              <a:buFont typeface="Arial" panose="020B0604020202020204" pitchFamily="34" charset="0"/>
              <a:buChar char="•"/>
            </a:pPr>
            <a:r>
              <a:rPr lang="en-US" sz="2400" dirty="0">
                <a:solidFill>
                  <a:schemeClr val="tx1"/>
                </a:solidFill>
                <a:latin typeface="Segoe UI Light"/>
                <a:cs typeface="Segoe UI Light"/>
              </a:rPr>
              <a:t>Q&amp;A</a:t>
            </a:r>
          </a:p>
          <a:p>
            <a:pPr marL="285750" indent="-285750">
              <a:buFont typeface="Arial" panose="020B0604020202020204" pitchFamily="34" charset="0"/>
              <a:buChar char="•"/>
            </a:pPr>
            <a:endParaRPr lang="en-US" sz="2000" dirty="0">
              <a:solidFill>
                <a:schemeClr val="tx1"/>
              </a:solidFill>
            </a:endParaRPr>
          </a:p>
        </p:txBody>
      </p:sp>
    </p:spTree>
    <p:custDataLst>
      <p:tags r:id="rId1"/>
    </p:custDataLst>
    <p:extLst>
      <p:ext uri="{BB962C8B-B14F-4D97-AF65-F5344CB8AC3E}">
        <p14:creationId xmlns:p14="http://schemas.microsoft.com/office/powerpoint/2010/main" val="10909669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ACEF8D-CC65-4753-A9D8-F9BDD6D23F4D}"/>
              </a:ext>
            </a:extLst>
          </p:cNvPr>
          <p:cNvSpPr>
            <a:spLocks noGrp="1"/>
          </p:cNvSpPr>
          <p:nvPr>
            <p:ph type="title"/>
          </p:nvPr>
        </p:nvSpPr>
        <p:spPr>
          <a:xfrm>
            <a:off x="455995" y="620428"/>
            <a:ext cx="11306469" cy="397545"/>
          </a:xfrm>
        </p:spPr>
        <p:txBody>
          <a:bodyPr/>
          <a:lstStyle/>
          <a:p>
            <a:r>
              <a:rPr lang="en-US"/>
              <a:t>Latest announcements @ MS Build </a:t>
            </a:r>
            <a:r>
              <a:rPr lang="en-US" sz="1800"/>
              <a:t>(</a:t>
            </a:r>
            <a:r>
              <a:rPr lang="en-US" sz="1800">
                <a:hlinkClick r:id="rId2"/>
              </a:rPr>
              <a:t>Blog post with all the announcements</a:t>
            </a:r>
            <a:r>
              <a:rPr lang="en-US" sz="1800"/>
              <a:t>)</a:t>
            </a:r>
            <a:endParaRPr lang="en-US"/>
          </a:p>
        </p:txBody>
      </p:sp>
      <p:sp>
        <p:nvSpPr>
          <p:cNvPr id="3" name="Text Placeholder 2">
            <a:extLst>
              <a:ext uri="{FF2B5EF4-FFF2-40B4-BE49-F238E27FC236}">
                <a16:creationId xmlns:a16="http://schemas.microsoft.com/office/drawing/2014/main" id="{2DFC278F-9265-4575-B100-A6B6B030B805}"/>
              </a:ext>
            </a:extLst>
          </p:cNvPr>
          <p:cNvSpPr>
            <a:spLocks noGrp="1"/>
          </p:cNvSpPr>
          <p:nvPr>
            <p:ph type="body" sz="quarter" idx="10"/>
          </p:nvPr>
        </p:nvSpPr>
        <p:spPr>
          <a:xfrm>
            <a:off x="455995" y="1922802"/>
            <a:ext cx="4758211" cy="307777"/>
          </a:xfrm>
        </p:spPr>
        <p:txBody>
          <a:bodyPr/>
          <a:lstStyle/>
          <a:p>
            <a:r>
              <a:rPr lang="en-US" sz="2400"/>
              <a:t>ONNX support</a:t>
            </a:r>
          </a:p>
        </p:txBody>
      </p:sp>
      <p:sp>
        <p:nvSpPr>
          <p:cNvPr id="4" name="Text Placeholder 3">
            <a:extLst>
              <a:ext uri="{FF2B5EF4-FFF2-40B4-BE49-F238E27FC236}">
                <a16:creationId xmlns:a16="http://schemas.microsoft.com/office/drawing/2014/main" id="{EC4B6311-B763-4926-9A8B-7AE81AAE8640}"/>
              </a:ext>
            </a:extLst>
          </p:cNvPr>
          <p:cNvSpPr>
            <a:spLocks noGrp="1"/>
          </p:cNvSpPr>
          <p:nvPr>
            <p:ph type="body" sz="quarter" idx="11"/>
          </p:nvPr>
        </p:nvSpPr>
        <p:spPr>
          <a:xfrm>
            <a:off x="455994" y="2707597"/>
            <a:ext cx="5452045" cy="1437509"/>
          </a:xfrm>
        </p:spPr>
        <p:txBody>
          <a:bodyPr/>
          <a:lstStyle/>
          <a:p>
            <a:pPr>
              <a:lnSpc>
                <a:spcPct val="150000"/>
              </a:lnSpc>
            </a:pPr>
            <a:r>
              <a:rPr lang="en-US" sz="1600"/>
              <a:t>Automated ML output ONNX format models</a:t>
            </a:r>
          </a:p>
          <a:p>
            <a:pPr>
              <a:lnSpc>
                <a:spcPct val="150000"/>
              </a:lnSpc>
            </a:pPr>
            <a:r>
              <a:rPr lang="en-US" sz="1600">
                <a:cs typeface="Segoe UI"/>
              </a:rPr>
              <a:t>Inferencing support for C# apps via ONNX runtime environments (</a:t>
            </a:r>
            <a:r>
              <a:rPr lang="en-US" sz="1600" err="1">
                <a:cs typeface="Segoe UI"/>
              </a:rPr>
              <a:t>WinML</a:t>
            </a:r>
            <a:r>
              <a:rPr lang="en-US" sz="1600">
                <a:cs typeface="Segoe UI"/>
              </a:rPr>
              <a:t>, </a:t>
            </a:r>
            <a:r>
              <a:rPr lang="en-US" sz="1600" err="1">
                <a:cs typeface="Segoe UI"/>
              </a:rPr>
              <a:t>ML.Net</a:t>
            </a:r>
            <a:r>
              <a:rPr lang="en-US" sz="1600">
                <a:cs typeface="Segoe UI"/>
              </a:rPr>
              <a:t>, ONNX C# API), Cosmos pipelines</a:t>
            </a:r>
            <a:endParaRPr lang="en-US" sz="1600">
              <a:latin typeface="Calibri" panose="020F0502020204030204"/>
              <a:cs typeface="Calibri"/>
            </a:endParaRPr>
          </a:p>
        </p:txBody>
      </p:sp>
      <p:sp>
        <p:nvSpPr>
          <p:cNvPr id="6" name="Footer Placeholder 5">
            <a:extLst>
              <a:ext uri="{FF2B5EF4-FFF2-40B4-BE49-F238E27FC236}">
                <a16:creationId xmlns:a16="http://schemas.microsoft.com/office/drawing/2014/main" id="{18680C4D-BD09-4002-BBB5-A70DF8D081A6}"/>
              </a:ext>
            </a:extLst>
          </p:cNvPr>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FFFFFF">
                    <a:lumMod val="65000"/>
                  </a:srgbClr>
                </a:solidFill>
                <a:effectLst/>
                <a:uLnTx/>
                <a:uFillTx/>
                <a:latin typeface="Segoe UI"/>
                <a:ea typeface="+mn-ea"/>
                <a:cs typeface="+mn-cs"/>
              </a:rPr>
              <a:t>© Microsoft Corporation                                                                                  								                                Azure </a:t>
            </a:r>
          </a:p>
        </p:txBody>
      </p:sp>
      <p:pic>
        <p:nvPicPr>
          <p:cNvPr id="2050" name="Picture 2">
            <a:extLst>
              <a:ext uri="{FF2B5EF4-FFF2-40B4-BE49-F238E27FC236}">
                <a16:creationId xmlns:a16="http://schemas.microsoft.com/office/drawing/2014/main" id="{2FAF8AEE-8F21-47DE-92DC-E99A23EDD8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6360901" y="1535675"/>
            <a:ext cx="6833932" cy="4314727"/>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Image result for onnx">
            <a:extLst>
              <a:ext uri="{FF2B5EF4-FFF2-40B4-BE49-F238E27FC236}">
                <a16:creationId xmlns:a16="http://schemas.microsoft.com/office/drawing/2014/main" id="{19592080-F0FF-4C19-BFAA-1B55976261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23114" y="2981874"/>
            <a:ext cx="518246" cy="5182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1907693"/>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ACEF8D-CC65-4753-A9D8-F9BDD6D23F4D}"/>
              </a:ext>
            </a:extLst>
          </p:cNvPr>
          <p:cNvSpPr>
            <a:spLocks noGrp="1"/>
          </p:cNvSpPr>
          <p:nvPr>
            <p:ph type="title"/>
          </p:nvPr>
        </p:nvSpPr>
        <p:spPr>
          <a:xfrm>
            <a:off x="455995" y="620428"/>
            <a:ext cx="11306469" cy="397545"/>
          </a:xfrm>
        </p:spPr>
        <p:txBody>
          <a:bodyPr/>
          <a:lstStyle/>
          <a:p>
            <a:r>
              <a:rPr lang="en-US"/>
              <a:t>Latest announcements @ MS Build </a:t>
            </a:r>
            <a:r>
              <a:rPr lang="en-US" sz="1800"/>
              <a:t>(</a:t>
            </a:r>
            <a:r>
              <a:rPr lang="en-US" sz="1800">
                <a:hlinkClick r:id="rId2"/>
              </a:rPr>
              <a:t>Blog post with all the announcements</a:t>
            </a:r>
            <a:r>
              <a:rPr lang="en-US" sz="1800"/>
              <a:t>)</a:t>
            </a:r>
            <a:endParaRPr lang="en-US"/>
          </a:p>
        </p:txBody>
      </p:sp>
      <p:sp>
        <p:nvSpPr>
          <p:cNvPr id="3" name="Text Placeholder 2">
            <a:extLst>
              <a:ext uri="{FF2B5EF4-FFF2-40B4-BE49-F238E27FC236}">
                <a16:creationId xmlns:a16="http://schemas.microsoft.com/office/drawing/2014/main" id="{2DFC278F-9265-4575-B100-A6B6B030B805}"/>
              </a:ext>
            </a:extLst>
          </p:cNvPr>
          <p:cNvSpPr>
            <a:spLocks noGrp="1"/>
          </p:cNvSpPr>
          <p:nvPr>
            <p:ph type="body" sz="quarter" idx="10"/>
          </p:nvPr>
        </p:nvSpPr>
        <p:spPr>
          <a:xfrm>
            <a:off x="455995" y="1922802"/>
            <a:ext cx="4758211" cy="307777"/>
          </a:xfrm>
        </p:spPr>
        <p:txBody>
          <a:bodyPr/>
          <a:lstStyle/>
          <a:p>
            <a:r>
              <a:rPr lang="en-US" sz="2400"/>
              <a:t>Run automated ML from SQL</a:t>
            </a:r>
          </a:p>
        </p:txBody>
      </p:sp>
      <p:sp>
        <p:nvSpPr>
          <p:cNvPr id="6" name="Footer Placeholder 5">
            <a:extLst>
              <a:ext uri="{FF2B5EF4-FFF2-40B4-BE49-F238E27FC236}">
                <a16:creationId xmlns:a16="http://schemas.microsoft.com/office/drawing/2014/main" id="{18680C4D-BD09-4002-BBB5-A70DF8D081A6}"/>
              </a:ext>
            </a:extLst>
          </p:cNvPr>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FFFFFF">
                    <a:lumMod val="65000"/>
                  </a:srgbClr>
                </a:solidFill>
                <a:effectLst/>
                <a:uLnTx/>
                <a:uFillTx/>
                <a:latin typeface="Segoe UI"/>
                <a:ea typeface="+mn-ea"/>
                <a:cs typeface="+mn-cs"/>
              </a:rPr>
              <a:t>© Microsoft Corporation                                                                                  								                                Azure </a:t>
            </a:r>
          </a:p>
        </p:txBody>
      </p:sp>
      <p:pic>
        <p:nvPicPr>
          <p:cNvPr id="2050" name="Picture 2">
            <a:extLst>
              <a:ext uri="{FF2B5EF4-FFF2-40B4-BE49-F238E27FC236}">
                <a16:creationId xmlns:a16="http://schemas.microsoft.com/office/drawing/2014/main" id="{2FAF8AEE-8F21-47DE-92DC-E99A23EDD8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6386069" y="1711960"/>
            <a:ext cx="7640658" cy="380912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9B743B34-548B-415D-A143-FE494A2A5795}"/>
              </a:ext>
            </a:extLst>
          </p:cNvPr>
          <p:cNvSpPr txBox="1"/>
          <p:nvPr/>
        </p:nvSpPr>
        <p:spPr>
          <a:xfrm>
            <a:off x="294640" y="2587224"/>
            <a:ext cx="1701800" cy="5724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gradFill>
                  <a:gsLst>
                    <a:gs pos="2917">
                      <a:srgbClr val="3C3C41"/>
                    </a:gs>
                    <a:gs pos="30000">
                      <a:srgbClr val="3C3C41"/>
                    </a:gs>
                  </a:gsLst>
                  <a:lin ang="5400000" scaled="0"/>
                </a:gradFill>
                <a:effectLst/>
                <a:uLnTx/>
                <a:uFillTx/>
                <a:latin typeface="Segoe UI"/>
                <a:ea typeface="+mn-ea"/>
                <a:cs typeface="+mn-cs"/>
                <a:hlinkClick r:id="rId4"/>
              </a:rPr>
              <a:t>Blog post</a:t>
            </a:r>
            <a:endParaRPr kumimoji="0" lang="en-US" sz="2000" b="0" i="0" u="none" strike="noStrike" kern="1200" cap="none" spc="0" normalizeH="0" baseline="0" noProof="0">
              <a:ln>
                <a:noFill/>
              </a:ln>
              <a:gradFill>
                <a:gsLst>
                  <a:gs pos="2917">
                    <a:srgbClr val="3C3C41"/>
                  </a:gs>
                  <a:gs pos="30000">
                    <a:srgbClr val="3C3C41"/>
                  </a:gs>
                </a:gsLst>
                <a:lin ang="5400000" scaled="0"/>
              </a:gradFill>
              <a:effectLst/>
              <a:uLnTx/>
              <a:uFillTx/>
              <a:latin typeface="Segoe UI"/>
              <a:ea typeface="+mn-ea"/>
              <a:cs typeface="+mn-cs"/>
            </a:endParaRPr>
          </a:p>
        </p:txBody>
      </p:sp>
      <p:pic>
        <p:nvPicPr>
          <p:cNvPr id="4" name="Picture 3">
            <a:extLst>
              <a:ext uri="{FF2B5EF4-FFF2-40B4-BE49-F238E27FC236}">
                <a16:creationId xmlns:a16="http://schemas.microsoft.com/office/drawing/2014/main" id="{A823F73D-9E64-4FE3-A8B7-02667E635958}"/>
              </a:ext>
            </a:extLst>
          </p:cNvPr>
          <p:cNvPicPr>
            <a:picLocks noChangeAspect="1"/>
          </p:cNvPicPr>
          <p:nvPr/>
        </p:nvPicPr>
        <p:blipFill>
          <a:blip r:embed="rId5"/>
          <a:stretch>
            <a:fillRect/>
          </a:stretch>
        </p:blipFill>
        <p:spPr>
          <a:xfrm>
            <a:off x="1881802" y="2587224"/>
            <a:ext cx="2928323" cy="2911918"/>
          </a:xfrm>
          <a:prstGeom prst="rect">
            <a:avLst/>
          </a:prstGeom>
        </p:spPr>
      </p:pic>
    </p:spTree>
    <p:extLst>
      <p:ext uri="{BB962C8B-B14F-4D97-AF65-F5344CB8AC3E}">
        <p14:creationId xmlns:p14="http://schemas.microsoft.com/office/powerpoint/2010/main" val="2227843699"/>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ACEF8D-CC65-4753-A9D8-F9BDD6D23F4D}"/>
              </a:ext>
            </a:extLst>
          </p:cNvPr>
          <p:cNvSpPr>
            <a:spLocks noGrp="1"/>
          </p:cNvSpPr>
          <p:nvPr>
            <p:ph type="title"/>
          </p:nvPr>
        </p:nvSpPr>
        <p:spPr>
          <a:xfrm>
            <a:off x="455995" y="620428"/>
            <a:ext cx="11306469" cy="397545"/>
          </a:xfrm>
        </p:spPr>
        <p:txBody>
          <a:bodyPr/>
          <a:lstStyle/>
          <a:p>
            <a:r>
              <a:rPr lang="en-US"/>
              <a:t>Latest announcements @ MS Build </a:t>
            </a:r>
            <a:r>
              <a:rPr lang="en-US" sz="1800"/>
              <a:t>(</a:t>
            </a:r>
            <a:r>
              <a:rPr lang="en-US" sz="1800">
                <a:hlinkClick r:id="rId2"/>
              </a:rPr>
              <a:t>Blog post with all the announcements</a:t>
            </a:r>
            <a:r>
              <a:rPr lang="en-US" sz="1800"/>
              <a:t>)</a:t>
            </a:r>
            <a:endParaRPr lang="en-US"/>
          </a:p>
        </p:txBody>
      </p:sp>
      <p:sp>
        <p:nvSpPr>
          <p:cNvPr id="3" name="Text Placeholder 2">
            <a:extLst>
              <a:ext uri="{FF2B5EF4-FFF2-40B4-BE49-F238E27FC236}">
                <a16:creationId xmlns:a16="http://schemas.microsoft.com/office/drawing/2014/main" id="{2DFC278F-9265-4575-B100-A6B6B030B805}"/>
              </a:ext>
            </a:extLst>
          </p:cNvPr>
          <p:cNvSpPr>
            <a:spLocks noGrp="1"/>
          </p:cNvSpPr>
          <p:nvPr>
            <p:ph type="body" sz="quarter" idx="10"/>
          </p:nvPr>
        </p:nvSpPr>
        <p:spPr>
          <a:xfrm>
            <a:off x="455995" y="1922802"/>
            <a:ext cx="5579045" cy="615553"/>
          </a:xfrm>
        </p:spPr>
        <p:txBody>
          <a:bodyPr/>
          <a:lstStyle/>
          <a:p>
            <a:r>
              <a:rPr lang="en-US" sz="2400"/>
              <a:t>Automated ML UI in Azure portal (Preview)</a:t>
            </a:r>
          </a:p>
        </p:txBody>
      </p:sp>
      <p:sp>
        <p:nvSpPr>
          <p:cNvPr id="4" name="Text Placeholder 3">
            <a:extLst>
              <a:ext uri="{FF2B5EF4-FFF2-40B4-BE49-F238E27FC236}">
                <a16:creationId xmlns:a16="http://schemas.microsoft.com/office/drawing/2014/main" id="{EC4B6311-B763-4926-9A8B-7AE81AAE8640}"/>
              </a:ext>
            </a:extLst>
          </p:cNvPr>
          <p:cNvSpPr>
            <a:spLocks noGrp="1"/>
          </p:cNvSpPr>
          <p:nvPr>
            <p:ph type="body" sz="quarter" idx="11"/>
          </p:nvPr>
        </p:nvSpPr>
        <p:spPr>
          <a:xfrm>
            <a:off x="455994" y="2453597"/>
            <a:ext cx="5579045" cy="2170146"/>
          </a:xfrm>
        </p:spPr>
        <p:txBody>
          <a:bodyPr/>
          <a:lstStyle/>
          <a:p>
            <a:pPr>
              <a:lnSpc>
                <a:spcPct val="150000"/>
              </a:lnSpc>
            </a:pPr>
            <a:r>
              <a:rPr lang="en-US" sz="1600"/>
              <a:t>End-to-end no-code experience for non-data scientists to train ML models</a:t>
            </a:r>
          </a:p>
          <a:p>
            <a:pPr>
              <a:lnSpc>
                <a:spcPct val="150000"/>
              </a:lnSpc>
            </a:pPr>
            <a:r>
              <a:rPr lang="en-US" sz="1600"/>
              <a:t>Classification, Regression, Forecasting</a:t>
            </a:r>
          </a:p>
          <a:p>
            <a:pPr>
              <a:lnSpc>
                <a:spcPct val="150000"/>
              </a:lnSpc>
            </a:pPr>
            <a:r>
              <a:rPr lang="en-US" sz="1600"/>
              <a:t>Deploy models easily and quickly</a:t>
            </a:r>
          </a:p>
          <a:p>
            <a:pPr>
              <a:lnSpc>
                <a:spcPct val="150000"/>
              </a:lnSpc>
            </a:pPr>
            <a:r>
              <a:rPr lang="en-US" sz="1600"/>
              <a:t>Advanced settings for power users to tune the training job</a:t>
            </a:r>
          </a:p>
        </p:txBody>
      </p:sp>
      <p:sp>
        <p:nvSpPr>
          <p:cNvPr id="6" name="Footer Placeholder 5">
            <a:extLst>
              <a:ext uri="{FF2B5EF4-FFF2-40B4-BE49-F238E27FC236}">
                <a16:creationId xmlns:a16="http://schemas.microsoft.com/office/drawing/2014/main" id="{18680C4D-BD09-4002-BBB5-A70DF8D081A6}"/>
              </a:ext>
            </a:extLst>
          </p:cNvPr>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FFFFFF">
                    <a:lumMod val="65000"/>
                  </a:srgbClr>
                </a:solidFill>
                <a:effectLst/>
                <a:uLnTx/>
                <a:uFillTx/>
                <a:latin typeface="Segoe UI"/>
                <a:ea typeface="+mn-ea"/>
                <a:cs typeface="+mn-cs"/>
              </a:rPr>
              <a:t>© Microsoft Corporation                                                                                  								                                Azure </a:t>
            </a:r>
          </a:p>
        </p:txBody>
      </p:sp>
      <p:pic>
        <p:nvPicPr>
          <p:cNvPr id="12" name="Picture 11" descr="A screenshot of a cell phone&#10;&#10;Description automatically generated">
            <a:extLst>
              <a:ext uri="{FF2B5EF4-FFF2-40B4-BE49-F238E27FC236}">
                <a16:creationId xmlns:a16="http://schemas.microsoft.com/office/drawing/2014/main" id="{C36F8888-2B87-49F4-AA91-E3C6490212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63910" y="1549509"/>
            <a:ext cx="8394936" cy="4288812"/>
          </a:xfrm>
          <a:prstGeom prst="rect">
            <a:avLst/>
          </a:prstGeom>
        </p:spPr>
      </p:pic>
      <p:sp>
        <p:nvSpPr>
          <p:cNvPr id="13" name="TextBox 12">
            <a:extLst>
              <a:ext uri="{FF2B5EF4-FFF2-40B4-BE49-F238E27FC236}">
                <a16:creationId xmlns:a16="http://schemas.microsoft.com/office/drawing/2014/main" id="{AC7FF728-A011-4992-A0C5-ACE2D8E73396}"/>
              </a:ext>
            </a:extLst>
          </p:cNvPr>
          <p:cNvSpPr txBox="1"/>
          <p:nvPr/>
        </p:nvSpPr>
        <p:spPr>
          <a:xfrm>
            <a:off x="541997" y="4281774"/>
            <a:ext cx="1701800" cy="5724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gradFill>
                  <a:gsLst>
                    <a:gs pos="2917">
                      <a:srgbClr val="3C3C41"/>
                    </a:gs>
                    <a:gs pos="30000">
                      <a:srgbClr val="3C3C41"/>
                    </a:gs>
                  </a:gsLst>
                  <a:lin ang="5400000" scaled="0"/>
                </a:gradFill>
                <a:effectLst/>
                <a:uLnTx/>
                <a:uFillTx/>
                <a:latin typeface="Segoe UI"/>
                <a:ea typeface="+mn-ea"/>
                <a:cs typeface="+mn-cs"/>
                <a:hlinkClick r:id="rId4"/>
              </a:rPr>
              <a:t>Blog post</a:t>
            </a:r>
            <a:endParaRPr kumimoji="0" lang="en-US" sz="2000" b="0" i="0" u="none" strike="noStrike" kern="1200" cap="none" spc="0" normalizeH="0" baseline="0" noProof="0">
              <a:ln>
                <a:noFill/>
              </a:ln>
              <a:gradFill>
                <a:gsLst>
                  <a:gs pos="2917">
                    <a:srgbClr val="3C3C41"/>
                  </a:gs>
                  <a:gs pos="30000">
                    <a:srgbClr val="3C3C41"/>
                  </a:gs>
                </a:gsLst>
                <a:lin ang="5400000" scaled="0"/>
              </a:gradFill>
              <a:effectLst/>
              <a:uLnTx/>
              <a:uFillTx/>
              <a:latin typeface="Segoe UI"/>
              <a:ea typeface="+mn-ea"/>
              <a:cs typeface="+mn-cs"/>
            </a:endParaRPr>
          </a:p>
        </p:txBody>
      </p:sp>
      <p:sp>
        <p:nvSpPr>
          <p:cNvPr id="14" name="Rectangle 13">
            <a:extLst>
              <a:ext uri="{FF2B5EF4-FFF2-40B4-BE49-F238E27FC236}">
                <a16:creationId xmlns:a16="http://schemas.microsoft.com/office/drawing/2014/main" id="{E5046DA6-0A81-4F2D-AC1A-BF9D92872C3E}"/>
              </a:ext>
            </a:extLst>
          </p:cNvPr>
          <p:cNvSpPr/>
          <p:nvPr/>
        </p:nvSpPr>
        <p:spPr>
          <a:xfrm>
            <a:off x="3379934" y="4298259"/>
            <a:ext cx="2834415" cy="1939313"/>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3C3C41"/>
                </a:solidFill>
                <a:effectLst/>
                <a:uLnTx/>
                <a:uFillTx/>
                <a:latin typeface="Segoe UI Light" panose="020B0502040204020203" pitchFamily="34" charset="0"/>
                <a:ea typeface="+mn-ea"/>
                <a:cs typeface="Segoe UI Light" panose="020B0502040204020203" pitchFamily="34" charset="0"/>
              </a:rPr>
              <a:t>Coming up next</a:t>
            </a:r>
          </a:p>
          <a:p>
            <a:pPr marL="342900" marR="0" lvl="0"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3C3C41"/>
                </a:solidFill>
                <a:effectLst/>
                <a:uLnTx/>
                <a:uFillTx/>
                <a:latin typeface="Segoe UI"/>
                <a:ea typeface="+mn-ea"/>
                <a:cs typeface="+mn-cs"/>
              </a:rPr>
              <a:t>Model explainability</a:t>
            </a:r>
          </a:p>
          <a:p>
            <a:pPr marL="342900" marR="0" lvl="0"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3C3C41"/>
                </a:solidFill>
                <a:effectLst/>
                <a:uLnTx/>
                <a:uFillTx/>
                <a:latin typeface="Segoe UI"/>
                <a:ea typeface="+mn-ea"/>
                <a:cs typeface="+mn-cs"/>
              </a:rPr>
              <a:t>Additional data sources (with Datasets)</a:t>
            </a:r>
          </a:p>
          <a:p>
            <a:pPr marL="342900" marR="0" lvl="0"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3C3C41"/>
                </a:solidFill>
                <a:effectLst/>
                <a:uLnTx/>
                <a:uFillTx/>
                <a:latin typeface="Segoe UI"/>
                <a:ea typeface="+mn-ea"/>
                <a:cs typeface="+mn-cs"/>
              </a:rPr>
              <a:t>Re-run experiments</a:t>
            </a:r>
          </a:p>
        </p:txBody>
      </p:sp>
      <p:pic>
        <p:nvPicPr>
          <p:cNvPr id="5" name="Picture 4">
            <a:extLst>
              <a:ext uri="{FF2B5EF4-FFF2-40B4-BE49-F238E27FC236}">
                <a16:creationId xmlns:a16="http://schemas.microsoft.com/office/drawing/2014/main" id="{5C522656-DD62-4F65-A440-6DD2B4E14C27}"/>
              </a:ext>
            </a:extLst>
          </p:cNvPr>
          <p:cNvPicPr>
            <a:picLocks noChangeAspect="1"/>
          </p:cNvPicPr>
          <p:nvPr/>
        </p:nvPicPr>
        <p:blipFill>
          <a:blip r:embed="rId5"/>
          <a:stretch>
            <a:fillRect/>
          </a:stretch>
        </p:blipFill>
        <p:spPr>
          <a:xfrm>
            <a:off x="245788" y="4810134"/>
            <a:ext cx="2039577" cy="2022194"/>
          </a:xfrm>
          <a:prstGeom prst="rect">
            <a:avLst/>
          </a:prstGeom>
        </p:spPr>
      </p:pic>
    </p:spTree>
    <p:extLst>
      <p:ext uri="{BB962C8B-B14F-4D97-AF65-F5344CB8AC3E}">
        <p14:creationId xmlns:p14="http://schemas.microsoft.com/office/powerpoint/2010/main" val="269063075"/>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DD3055-640E-4BDC-87CE-951DFF1B2E0F}"/>
              </a:ext>
            </a:extLst>
          </p:cNvPr>
          <p:cNvSpPr>
            <a:spLocks noGrp="1"/>
          </p:cNvSpPr>
          <p:nvPr>
            <p:ph type="title"/>
          </p:nvPr>
        </p:nvSpPr>
        <p:spPr>
          <a:xfrm>
            <a:off x="455994" y="941692"/>
            <a:ext cx="7454643" cy="3558191"/>
          </a:xfrm>
          <a:prstGeom prst="rect">
            <a:avLst/>
          </a:prstGeom>
          <a:noFill/>
        </p:spPr>
        <p:txBody>
          <a:bodyPr wrap="square" anchor="t">
            <a:normAutofit/>
          </a:bodyPr>
          <a:lstStyle/>
          <a:p>
            <a:r>
              <a:rPr lang="en-US" dirty="0"/>
              <a:t>Demo:  Azure Machine Learning Service</a:t>
            </a:r>
          </a:p>
        </p:txBody>
      </p:sp>
    </p:spTree>
    <p:extLst>
      <p:ext uri="{BB962C8B-B14F-4D97-AF65-F5344CB8AC3E}">
        <p14:creationId xmlns:p14="http://schemas.microsoft.com/office/powerpoint/2010/main" val="2546218905"/>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8251A3D-826F-4B03-93BE-2288D27416F8}"/>
              </a:ext>
            </a:extLst>
          </p:cNvPr>
          <p:cNvPicPr>
            <a:picLocks noChangeAspect="1"/>
          </p:cNvPicPr>
          <p:nvPr/>
        </p:nvPicPr>
        <p:blipFill>
          <a:blip r:embed="rId4"/>
          <a:stretch>
            <a:fillRect/>
          </a:stretch>
        </p:blipFill>
        <p:spPr>
          <a:xfrm>
            <a:off x="-45" y="-25"/>
            <a:ext cx="12192046" cy="6858025"/>
          </a:xfrm>
          <a:prstGeom prst="rect">
            <a:avLst/>
          </a:prstGeom>
        </p:spPr>
      </p:pic>
      <p:pic>
        <p:nvPicPr>
          <p:cNvPr id="13" name="Picture 12">
            <a:extLst>
              <a:ext uri="{FF2B5EF4-FFF2-40B4-BE49-F238E27FC236}">
                <a16:creationId xmlns:a16="http://schemas.microsoft.com/office/drawing/2014/main" id="{11033C0C-4427-4822-B023-58B0FA2C8D0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5282" y="796070"/>
            <a:ext cx="1770023" cy="5371315"/>
          </a:xfrm>
          <a:prstGeom prst="rect">
            <a:avLst/>
          </a:prstGeom>
        </p:spPr>
      </p:pic>
      <p:sp>
        <p:nvSpPr>
          <p:cNvPr id="15" name="TextBox 14">
            <a:extLst>
              <a:ext uri="{FF2B5EF4-FFF2-40B4-BE49-F238E27FC236}">
                <a16:creationId xmlns:a16="http://schemas.microsoft.com/office/drawing/2014/main" id="{91FEBCF2-C95D-4F13-8727-A5C15535EE98}"/>
              </a:ext>
            </a:extLst>
          </p:cNvPr>
          <p:cNvSpPr txBox="1"/>
          <p:nvPr/>
        </p:nvSpPr>
        <p:spPr>
          <a:xfrm>
            <a:off x="8810625" y="-25"/>
            <a:ext cx="3381375" cy="369332"/>
          </a:xfrm>
          <a:prstGeom prst="rect">
            <a:avLst/>
          </a:prstGeom>
          <a:solidFill>
            <a:srgbClr val="FF0000"/>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“Day 0” (First time) experience</a:t>
            </a:r>
          </a:p>
        </p:txBody>
      </p:sp>
      <p:sp>
        <p:nvSpPr>
          <p:cNvPr id="16" name="Rectangle 15">
            <a:extLst>
              <a:ext uri="{FF2B5EF4-FFF2-40B4-BE49-F238E27FC236}">
                <a16:creationId xmlns:a16="http://schemas.microsoft.com/office/drawing/2014/main" id="{6AB098C1-CDB6-4347-87FD-584D30541875}"/>
              </a:ext>
            </a:extLst>
          </p:cNvPr>
          <p:cNvSpPr/>
          <p:nvPr/>
        </p:nvSpPr>
        <p:spPr>
          <a:xfrm>
            <a:off x="337886" y="3353072"/>
            <a:ext cx="1764792" cy="238125"/>
          </a:xfrm>
          <a:prstGeom prst="rect">
            <a:avLst/>
          </a:prstGeom>
          <a:solidFill>
            <a:schemeClr val="accent4">
              <a:lumMod val="60000"/>
              <a:lumOff val="40000"/>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 name="Picture 3">
            <a:extLst>
              <a:ext uri="{FF2B5EF4-FFF2-40B4-BE49-F238E27FC236}">
                <a16:creationId xmlns:a16="http://schemas.microsoft.com/office/drawing/2014/main" id="{539FBFC5-9A14-47A1-858B-200ED8638F7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170302" y="796069"/>
            <a:ext cx="8836079" cy="5620633"/>
          </a:xfrm>
          <a:prstGeom prst="rect">
            <a:avLst/>
          </a:prstGeom>
        </p:spPr>
      </p:pic>
      <p:sp>
        <p:nvSpPr>
          <p:cNvPr id="2" name="Rectangle 1">
            <a:extLst>
              <a:ext uri="{FF2B5EF4-FFF2-40B4-BE49-F238E27FC236}">
                <a16:creationId xmlns:a16="http://schemas.microsoft.com/office/drawing/2014/main" id="{7F30D9C5-43D8-4048-B9ED-F36858B5E932}"/>
              </a:ext>
            </a:extLst>
          </p:cNvPr>
          <p:cNvSpPr/>
          <p:nvPr/>
        </p:nvSpPr>
        <p:spPr>
          <a:xfrm>
            <a:off x="2203103" y="1694508"/>
            <a:ext cx="3586038" cy="3889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Calibri" panose="020F0502020204030204"/>
                <a:ea typeface="+mn-ea"/>
                <a:cs typeface="+mn-cs"/>
              </a:rPr>
              <a:t>Create your first experiment with automated machine learning to produce quality models with zero effort</a:t>
            </a:r>
          </a:p>
        </p:txBody>
      </p:sp>
      <p:sp>
        <p:nvSpPr>
          <p:cNvPr id="9" name="Rectangle 8">
            <a:extLst>
              <a:ext uri="{FF2B5EF4-FFF2-40B4-BE49-F238E27FC236}">
                <a16:creationId xmlns:a16="http://schemas.microsoft.com/office/drawing/2014/main" id="{23A627BA-CED5-4915-BADB-0D1CC8E31B34}"/>
              </a:ext>
            </a:extLst>
          </p:cNvPr>
          <p:cNvSpPr/>
          <p:nvPr/>
        </p:nvSpPr>
        <p:spPr>
          <a:xfrm>
            <a:off x="2203103" y="3506049"/>
            <a:ext cx="5105869" cy="6121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Calibri" panose="020F0502020204030204"/>
                <a:ea typeface="+mn-ea"/>
                <a:cs typeface="+mn-cs"/>
              </a:rPr>
              <a:t>Automate the process of algorithm selection, hyperparameter tuning, and best model selection with automated machine learning, and accelerate your productivity. Select your data and let automated ML do the rest to provide the best model from endless possible options</a:t>
            </a:r>
          </a:p>
        </p:txBody>
      </p:sp>
    </p:spTree>
    <p:custDataLst>
      <p:tags r:id="rId1"/>
    </p:custDataLst>
    <p:extLst>
      <p:ext uri="{BB962C8B-B14F-4D97-AF65-F5344CB8AC3E}">
        <p14:creationId xmlns:p14="http://schemas.microsoft.com/office/powerpoint/2010/main" val="12218119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03612508-3D5A-4149-B139-C16DB0914BDD}"/>
              </a:ext>
            </a:extLst>
          </p:cNvPr>
          <p:cNvPicPr>
            <a:picLocks noChangeAspect="1"/>
          </p:cNvPicPr>
          <p:nvPr/>
        </p:nvPicPr>
        <p:blipFill>
          <a:blip r:embed="rId4"/>
          <a:stretch>
            <a:fillRect/>
          </a:stretch>
        </p:blipFill>
        <p:spPr>
          <a:xfrm>
            <a:off x="0" y="0"/>
            <a:ext cx="12192000" cy="6858000"/>
          </a:xfrm>
          <a:prstGeom prst="rect">
            <a:avLst/>
          </a:prstGeom>
        </p:spPr>
      </p:pic>
      <p:sp>
        <p:nvSpPr>
          <p:cNvPr id="16" name="TextBox 15">
            <a:extLst>
              <a:ext uri="{FF2B5EF4-FFF2-40B4-BE49-F238E27FC236}">
                <a16:creationId xmlns:a16="http://schemas.microsoft.com/office/drawing/2014/main" id="{DD71AA37-C0E8-4A9A-957B-9FC9C64A3060}"/>
              </a:ext>
            </a:extLst>
          </p:cNvPr>
          <p:cNvSpPr txBox="1"/>
          <p:nvPr/>
        </p:nvSpPr>
        <p:spPr>
          <a:xfrm>
            <a:off x="2297298" y="828675"/>
            <a:ext cx="5850027"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Calibri" panose="020F0502020204030204"/>
                <a:ea typeface="+mn-ea"/>
                <a:cs typeface="+mn-cs"/>
              </a:rPr>
              <a:t>Create a new automated machine learning experiment</a:t>
            </a:r>
          </a:p>
        </p:txBody>
      </p:sp>
      <p:sp>
        <p:nvSpPr>
          <p:cNvPr id="28" name="TextBox 27">
            <a:extLst>
              <a:ext uri="{FF2B5EF4-FFF2-40B4-BE49-F238E27FC236}">
                <a16:creationId xmlns:a16="http://schemas.microsoft.com/office/drawing/2014/main" id="{18982AF6-3EB6-4133-A62B-F3A5038B85B5}"/>
              </a:ext>
            </a:extLst>
          </p:cNvPr>
          <p:cNvSpPr txBox="1"/>
          <p:nvPr/>
        </p:nvSpPr>
        <p:spPr>
          <a:xfrm>
            <a:off x="2203110" y="1773745"/>
            <a:ext cx="224590" cy="2308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0000"/>
                </a:solidFill>
                <a:effectLst/>
                <a:uLnTx/>
                <a:uFillTx/>
                <a:latin typeface="Calibri" panose="020F0502020204030204"/>
                <a:ea typeface="+mn-ea"/>
                <a:cs typeface="+mn-cs"/>
              </a:rPr>
              <a:t>*</a:t>
            </a:r>
          </a:p>
        </p:txBody>
      </p:sp>
      <p:sp>
        <p:nvSpPr>
          <p:cNvPr id="11" name="TextBox 10">
            <a:extLst>
              <a:ext uri="{FF2B5EF4-FFF2-40B4-BE49-F238E27FC236}">
                <a16:creationId xmlns:a16="http://schemas.microsoft.com/office/drawing/2014/main" id="{8E68D30B-86D0-473B-AD2D-C454FA88E258}"/>
              </a:ext>
            </a:extLst>
          </p:cNvPr>
          <p:cNvSpPr txBox="1"/>
          <p:nvPr/>
        </p:nvSpPr>
        <p:spPr>
          <a:xfrm>
            <a:off x="2323425" y="1738030"/>
            <a:ext cx="1363435" cy="2308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Calibri" panose="020F0502020204030204"/>
                <a:ea typeface="+mn-ea"/>
                <a:cs typeface="+mn-cs"/>
              </a:rPr>
              <a:t>Training compute </a:t>
            </a:r>
            <a:r>
              <a:rPr kumimoji="0" lang="en-US" sz="900" b="0" i="0" u="none" strike="noStrike" kern="1200" cap="none" spc="0" normalizeH="0" baseline="0" noProof="0">
                <a:ln>
                  <a:noFill/>
                </a:ln>
                <a:solidFill>
                  <a:prstClr val="black"/>
                </a:solidFill>
                <a:effectLst/>
                <a:uLnTx/>
                <a:uFillTx/>
                <a:latin typeface="Calibri" panose="020F0502020204030204"/>
                <a:ea typeface="+mn-ea"/>
                <a:cs typeface="+mn-cs"/>
                <a:sym typeface="Webdings" panose="05030102010509060703" pitchFamily="18" charset="2"/>
              </a:rPr>
              <a:t></a:t>
            </a:r>
            <a:endParaRPr kumimoji="0" lang="en-US" sz="9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8F0BB02E-1AA4-44EB-8716-55E9C241609D}"/>
              </a:ext>
            </a:extLst>
          </p:cNvPr>
          <p:cNvSpPr/>
          <p:nvPr/>
        </p:nvSpPr>
        <p:spPr>
          <a:xfrm>
            <a:off x="2392864" y="1981131"/>
            <a:ext cx="2311423" cy="230832"/>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Calibri" panose="020F0502020204030204"/>
                <a:ea typeface="+mn-ea"/>
                <a:cs typeface="+mn-cs"/>
              </a:rPr>
              <a:t>amlcompute-4a57de20b3f1</a:t>
            </a:r>
          </a:p>
        </p:txBody>
      </p:sp>
      <p:sp>
        <p:nvSpPr>
          <p:cNvPr id="13" name="Rectangle 12">
            <a:extLst>
              <a:ext uri="{FF2B5EF4-FFF2-40B4-BE49-F238E27FC236}">
                <a16:creationId xmlns:a16="http://schemas.microsoft.com/office/drawing/2014/main" id="{05C9E5C1-9699-4DC4-9590-A913A08E7664}"/>
              </a:ext>
            </a:extLst>
          </p:cNvPr>
          <p:cNvSpPr/>
          <p:nvPr/>
        </p:nvSpPr>
        <p:spPr>
          <a:xfrm>
            <a:off x="3854585" y="2609080"/>
            <a:ext cx="846933" cy="209399"/>
          </a:xfrm>
          <a:prstGeom prst="rect">
            <a:avLst/>
          </a:prstGeom>
          <a:solidFill>
            <a:srgbClr val="015CDA"/>
          </a:solidFill>
          <a:ln>
            <a:solidFill>
              <a:srgbClr val="015C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white"/>
                </a:solidFill>
                <a:effectLst/>
                <a:uLnTx/>
                <a:uFillTx/>
                <a:latin typeface="Calibri" panose="020F0502020204030204"/>
                <a:ea typeface="+mn-ea"/>
                <a:cs typeface="+mn-cs"/>
              </a:rPr>
              <a:t>Next</a:t>
            </a:r>
          </a:p>
        </p:txBody>
      </p:sp>
      <p:sp>
        <p:nvSpPr>
          <p:cNvPr id="17" name="Rectangle 16">
            <a:extLst>
              <a:ext uri="{FF2B5EF4-FFF2-40B4-BE49-F238E27FC236}">
                <a16:creationId xmlns:a16="http://schemas.microsoft.com/office/drawing/2014/main" id="{E1593D4F-DF95-4544-A579-CF7B37266CBD}"/>
              </a:ext>
            </a:extLst>
          </p:cNvPr>
          <p:cNvSpPr/>
          <p:nvPr/>
        </p:nvSpPr>
        <p:spPr>
          <a:xfrm>
            <a:off x="3330286" y="3342973"/>
            <a:ext cx="1381125" cy="1506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TextBox 18">
            <a:extLst>
              <a:ext uri="{FF2B5EF4-FFF2-40B4-BE49-F238E27FC236}">
                <a16:creationId xmlns:a16="http://schemas.microsoft.com/office/drawing/2014/main" id="{06E6BC08-EAFD-40AE-99BE-BA54A41BC0D9}"/>
              </a:ext>
            </a:extLst>
          </p:cNvPr>
          <p:cNvSpPr txBox="1"/>
          <p:nvPr/>
        </p:nvSpPr>
        <p:spPr>
          <a:xfrm>
            <a:off x="2227398" y="1214393"/>
            <a:ext cx="1363435" cy="2308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0000"/>
                </a:solidFill>
                <a:effectLst/>
                <a:uLnTx/>
                <a:uFillTx/>
                <a:latin typeface="Calibri" panose="020F0502020204030204"/>
                <a:ea typeface="+mn-ea"/>
                <a:cs typeface="+mn-cs"/>
              </a:rPr>
              <a:t>*</a:t>
            </a:r>
            <a:r>
              <a:rPr kumimoji="0" lang="en-US" sz="900" b="0" i="0" u="none" strike="noStrike" kern="1200" cap="none" spc="0" normalizeH="0" baseline="0" noProof="0">
                <a:ln>
                  <a:noFill/>
                </a:ln>
                <a:solidFill>
                  <a:prstClr val="black"/>
                </a:solidFill>
                <a:effectLst/>
                <a:uLnTx/>
                <a:uFillTx/>
                <a:latin typeface="Calibri" panose="020F0502020204030204"/>
                <a:ea typeface="+mn-ea"/>
                <a:cs typeface="+mn-cs"/>
              </a:rPr>
              <a:t> Experiment name</a:t>
            </a:r>
          </a:p>
        </p:txBody>
      </p:sp>
      <p:sp>
        <p:nvSpPr>
          <p:cNvPr id="24" name="Rectangle 23">
            <a:extLst>
              <a:ext uri="{FF2B5EF4-FFF2-40B4-BE49-F238E27FC236}">
                <a16:creationId xmlns:a16="http://schemas.microsoft.com/office/drawing/2014/main" id="{32B8DBA5-38EB-4871-B3DC-A356BA2D0CF3}"/>
              </a:ext>
            </a:extLst>
          </p:cNvPr>
          <p:cNvSpPr/>
          <p:nvPr/>
        </p:nvSpPr>
        <p:spPr>
          <a:xfrm>
            <a:off x="2390095" y="1427651"/>
            <a:ext cx="2311423" cy="22212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err="1">
                <a:ln>
                  <a:noFill/>
                </a:ln>
                <a:solidFill>
                  <a:prstClr val="black"/>
                </a:solidFill>
                <a:effectLst/>
                <a:uLnTx/>
                <a:uFillTx/>
                <a:latin typeface="Calibri" panose="020F0502020204030204"/>
                <a:ea typeface="+mn-ea"/>
                <a:cs typeface="+mn-cs"/>
              </a:rPr>
              <a:t>myfirstautomlexperiment</a:t>
            </a:r>
            <a:endParaRPr kumimoji="0" lang="en-US" sz="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2" name="Picture 1">
            <a:extLst>
              <a:ext uri="{FF2B5EF4-FFF2-40B4-BE49-F238E27FC236}">
                <a16:creationId xmlns:a16="http://schemas.microsoft.com/office/drawing/2014/main" id="{87A1678A-D155-490F-AD13-FB85A41BB1F7}"/>
              </a:ext>
            </a:extLst>
          </p:cNvPr>
          <p:cNvPicPr>
            <a:picLocks noChangeAspect="1"/>
          </p:cNvPicPr>
          <p:nvPr/>
        </p:nvPicPr>
        <p:blipFill>
          <a:blip r:embed="rId5"/>
          <a:stretch>
            <a:fillRect/>
          </a:stretch>
        </p:blipFill>
        <p:spPr>
          <a:xfrm>
            <a:off x="4508087" y="1462487"/>
            <a:ext cx="152715" cy="162897"/>
          </a:xfrm>
          <a:prstGeom prst="rect">
            <a:avLst/>
          </a:prstGeom>
        </p:spPr>
      </p:pic>
      <p:sp>
        <p:nvSpPr>
          <p:cNvPr id="25" name="Rectangle 24">
            <a:extLst>
              <a:ext uri="{FF2B5EF4-FFF2-40B4-BE49-F238E27FC236}">
                <a16:creationId xmlns:a16="http://schemas.microsoft.com/office/drawing/2014/main" id="{1CDA9427-BE38-4BDB-94A8-47D0B7A7BFE2}"/>
              </a:ext>
            </a:extLst>
          </p:cNvPr>
          <p:cNvSpPr/>
          <p:nvPr/>
        </p:nvSpPr>
        <p:spPr>
          <a:xfrm>
            <a:off x="2390095" y="2609080"/>
            <a:ext cx="846932" cy="209399"/>
          </a:xfrm>
          <a:prstGeom prst="rect">
            <a:avLst/>
          </a:prstGeom>
          <a:solidFill>
            <a:schemeClr val="bg1"/>
          </a:solidFill>
          <a:ln>
            <a:solidFill>
              <a:srgbClr val="015C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15CDA"/>
                </a:solidFill>
                <a:effectLst/>
                <a:uLnTx/>
                <a:uFillTx/>
                <a:latin typeface="Calibri" panose="020F0502020204030204"/>
                <a:ea typeface="+mn-ea"/>
                <a:cs typeface="+mn-cs"/>
              </a:rPr>
              <a:t>Cancel</a:t>
            </a:r>
          </a:p>
        </p:txBody>
      </p:sp>
      <p:pic>
        <p:nvPicPr>
          <p:cNvPr id="26" name="Picture 25">
            <a:extLst>
              <a:ext uri="{FF2B5EF4-FFF2-40B4-BE49-F238E27FC236}">
                <a16:creationId xmlns:a16="http://schemas.microsoft.com/office/drawing/2014/main" id="{D253C1EF-CED9-4F88-8EEE-B62CD93F539D}"/>
              </a:ext>
            </a:extLst>
          </p:cNvPr>
          <p:cNvPicPr>
            <a:picLocks noChangeAspect="1"/>
          </p:cNvPicPr>
          <p:nvPr/>
        </p:nvPicPr>
        <p:blipFill>
          <a:blip r:embed="rId6">
            <a:alphaModFix/>
          </a:blip>
          <a:stretch>
            <a:fillRect/>
          </a:stretch>
        </p:blipFill>
        <p:spPr>
          <a:xfrm>
            <a:off x="4527433" y="2046891"/>
            <a:ext cx="133369" cy="114316"/>
          </a:xfrm>
          <a:prstGeom prst="rect">
            <a:avLst/>
          </a:prstGeom>
        </p:spPr>
      </p:pic>
      <p:sp>
        <p:nvSpPr>
          <p:cNvPr id="27" name="TextBox 26">
            <a:extLst>
              <a:ext uri="{FF2B5EF4-FFF2-40B4-BE49-F238E27FC236}">
                <a16:creationId xmlns:a16="http://schemas.microsoft.com/office/drawing/2014/main" id="{7EB22E6E-3E80-4098-956C-CD4A9B820668}"/>
              </a:ext>
            </a:extLst>
          </p:cNvPr>
          <p:cNvSpPr txBox="1"/>
          <p:nvPr/>
        </p:nvSpPr>
        <p:spPr>
          <a:xfrm>
            <a:off x="2323425" y="2225375"/>
            <a:ext cx="846932" cy="21544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70C0"/>
                </a:solidFill>
                <a:effectLst/>
                <a:uLnTx/>
                <a:uFillTx/>
                <a:latin typeface="Calibri" panose="020F0502020204030204"/>
                <a:ea typeface="+mn-ea"/>
                <a:cs typeface="+mn-cs"/>
              </a:rPr>
              <a:t>Create new</a:t>
            </a:r>
          </a:p>
        </p:txBody>
      </p:sp>
      <p:pic>
        <p:nvPicPr>
          <p:cNvPr id="29" name="Picture 28">
            <a:extLst>
              <a:ext uri="{FF2B5EF4-FFF2-40B4-BE49-F238E27FC236}">
                <a16:creationId xmlns:a16="http://schemas.microsoft.com/office/drawing/2014/main" id="{11E55BF3-EBC4-4A5B-83BD-56A8323B833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39200" y="805377"/>
            <a:ext cx="1764792" cy="5347855"/>
          </a:xfrm>
          <a:prstGeom prst="rect">
            <a:avLst/>
          </a:prstGeom>
        </p:spPr>
      </p:pic>
      <p:sp>
        <p:nvSpPr>
          <p:cNvPr id="30" name="Rectangle 29">
            <a:extLst>
              <a:ext uri="{FF2B5EF4-FFF2-40B4-BE49-F238E27FC236}">
                <a16:creationId xmlns:a16="http://schemas.microsoft.com/office/drawing/2014/main" id="{55506F4E-FF51-4D18-9608-B2768C9891B0}"/>
              </a:ext>
            </a:extLst>
          </p:cNvPr>
          <p:cNvSpPr/>
          <p:nvPr/>
        </p:nvSpPr>
        <p:spPr>
          <a:xfrm>
            <a:off x="337886" y="3353080"/>
            <a:ext cx="1764792" cy="238125"/>
          </a:xfrm>
          <a:prstGeom prst="rect">
            <a:avLst/>
          </a:prstGeom>
          <a:solidFill>
            <a:schemeClr val="accent4">
              <a:lumMod val="60000"/>
              <a:lumOff val="40000"/>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Rectangle 2">
            <a:extLst>
              <a:ext uri="{FF2B5EF4-FFF2-40B4-BE49-F238E27FC236}">
                <a16:creationId xmlns:a16="http://schemas.microsoft.com/office/drawing/2014/main" id="{A108E6FE-B4F9-4663-BFE1-FC43ADA3192A}"/>
              </a:ext>
            </a:extLst>
          </p:cNvPr>
          <p:cNvSpPr/>
          <p:nvPr/>
        </p:nvSpPr>
        <p:spPr>
          <a:xfrm>
            <a:off x="10823510" y="0"/>
            <a:ext cx="1368490" cy="25192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33112871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03612508-3D5A-4149-B139-C16DB0914BDD}"/>
              </a:ext>
            </a:extLst>
          </p:cNvPr>
          <p:cNvPicPr>
            <a:picLocks noChangeAspect="1"/>
          </p:cNvPicPr>
          <p:nvPr/>
        </p:nvPicPr>
        <p:blipFill>
          <a:blip r:embed="rId4"/>
          <a:stretch>
            <a:fillRect/>
          </a:stretch>
        </p:blipFill>
        <p:spPr>
          <a:xfrm>
            <a:off x="0" y="0"/>
            <a:ext cx="12192000" cy="6858000"/>
          </a:xfrm>
          <a:prstGeom prst="rect">
            <a:avLst/>
          </a:prstGeom>
        </p:spPr>
      </p:pic>
      <p:sp>
        <p:nvSpPr>
          <p:cNvPr id="16" name="TextBox 15">
            <a:extLst>
              <a:ext uri="{FF2B5EF4-FFF2-40B4-BE49-F238E27FC236}">
                <a16:creationId xmlns:a16="http://schemas.microsoft.com/office/drawing/2014/main" id="{DD71AA37-C0E8-4A9A-957B-9FC9C64A3060}"/>
              </a:ext>
            </a:extLst>
          </p:cNvPr>
          <p:cNvSpPr txBox="1"/>
          <p:nvPr/>
        </p:nvSpPr>
        <p:spPr>
          <a:xfrm>
            <a:off x="2297298" y="828675"/>
            <a:ext cx="5850027"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Calibri" panose="020F0502020204030204"/>
                <a:ea typeface="+mn-ea"/>
                <a:cs typeface="+mn-cs"/>
              </a:rPr>
              <a:t>Create a new automated machine learning experiment</a:t>
            </a:r>
          </a:p>
        </p:txBody>
      </p:sp>
      <p:sp>
        <p:nvSpPr>
          <p:cNvPr id="28" name="TextBox 27">
            <a:extLst>
              <a:ext uri="{FF2B5EF4-FFF2-40B4-BE49-F238E27FC236}">
                <a16:creationId xmlns:a16="http://schemas.microsoft.com/office/drawing/2014/main" id="{18982AF6-3EB6-4133-A62B-F3A5038B85B5}"/>
              </a:ext>
            </a:extLst>
          </p:cNvPr>
          <p:cNvSpPr txBox="1"/>
          <p:nvPr/>
        </p:nvSpPr>
        <p:spPr>
          <a:xfrm>
            <a:off x="2203110" y="1773745"/>
            <a:ext cx="224590" cy="2308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0000"/>
                </a:solidFill>
                <a:effectLst/>
                <a:uLnTx/>
                <a:uFillTx/>
                <a:latin typeface="Calibri" panose="020F0502020204030204"/>
                <a:ea typeface="+mn-ea"/>
                <a:cs typeface="+mn-cs"/>
              </a:rPr>
              <a:t>*</a:t>
            </a:r>
          </a:p>
        </p:txBody>
      </p:sp>
      <p:sp>
        <p:nvSpPr>
          <p:cNvPr id="11" name="TextBox 10">
            <a:extLst>
              <a:ext uri="{FF2B5EF4-FFF2-40B4-BE49-F238E27FC236}">
                <a16:creationId xmlns:a16="http://schemas.microsoft.com/office/drawing/2014/main" id="{8E68D30B-86D0-473B-AD2D-C454FA88E258}"/>
              </a:ext>
            </a:extLst>
          </p:cNvPr>
          <p:cNvSpPr txBox="1"/>
          <p:nvPr/>
        </p:nvSpPr>
        <p:spPr>
          <a:xfrm>
            <a:off x="2323425" y="1738030"/>
            <a:ext cx="1363435" cy="2308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Calibri" panose="020F0502020204030204"/>
                <a:ea typeface="+mn-ea"/>
                <a:cs typeface="+mn-cs"/>
              </a:rPr>
              <a:t>Training compute </a:t>
            </a:r>
            <a:r>
              <a:rPr kumimoji="0" lang="en-US" sz="900" b="0" i="0" u="none" strike="noStrike" kern="1200" cap="none" spc="0" normalizeH="0" baseline="0" noProof="0">
                <a:ln>
                  <a:noFill/>
                </a:ln>
                <a:solidFill>
                  <a:prstClr val="black"/>
                </a:solidFill>
                <a:effectLst/>
                <a:uLnTx/>
                <a:uFillTx/>
                <a:latin typeface="Calibri" panose="020F0502020204030204"/>
                <a:ea typeface="+mn-ea"/>
                <a:cs typeface="+mn-cs"/>
                <a:sym typeface="Webdings" panose="05030102010509060703" pitchFamily="18" charset="2"/>
              </a:rPr>
              <a:t></a:t>
            </a:r>
            <a:endParaRPr kumimoji="0" lang="en-US" sz="9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8F0BB02E-1AA4-44EB-8716-55E9C241609D}"/>
              </a:ext>
            </a:extLst>
          </p:cNvPr>
          <p:cNvSpPr/>
          <p:nvPr/>
        </p:nvSpPr>
        <p:spPr>
          <a:xfrm>
            <a:off x="2392864" y="1981131"/>
            <a:ext cx="2311423" cy="230832"/>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white">
                    <a:lumMod val="65000"/>
                  </a:prstClr>
                </a:solidFill>
                <a:effectLst/>
                <a:uLnTx/>
                <a:uFillTx/>
                <a:latin typeface="Calibri" panose="020F0502020204030204"/>
                <a:ea typeface="+mn-ea"/>
                <a:cs typeface="+mn-cs"/>
              </a:rPr>
              <a:t>Select existing…</a:t>
            </a:r>
          </a:p>
        </p:txBody>
      </p:sp>
      <p:sp>
        <p:nvSpPr>
          <p:cNvPr id="17" name="Rectangle 16">
            <a:extLst>
              <a:ext uri="{FF2B5EF4-FFF2-40B4-BE49-F238E27FC236}">
                <a16:creationId xmlns:a16="http://schemas.microsoft.com/office/drawing/2014/main" id="{E1593D4F-DF95-4544-A579-CF7B37266CBD}"/>
              </a:ext>
            </a:extLst>
          </p:cNvPr>
          <p:cNvSpPr/>
          <p:nvPr/>
        </p:nvSpPr>
        <p:spPr>
          <a:xfrm>
            <a:off x="3355406" y="3349674"/>
            <a:ext cx="1381125" cy="1506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TextBox 18">
            <a:extLst>
              <a:ext uri="{FF2B5EF4-FFF2-40B4-BE49-F238E27FC236}">
                <a16:creationId xmlns:a16="http://schemas.microsoft.com/office/drawing/2014/main" id="{06E6BC08-EAFD-40AE-99BE-BA54A41BC0D9}"/>
              </a:ext>
            </a:extLst>
          </p:cNvPr>
          <p:cNvSpPr txBox="1"/>
          <p:nvPr/>
        </p:nvSpPr>
        <p:spPr>
          <a:xfrm>
            <a:off x="2227398" y="1214393"/>
            <a:ext cx="1363435" cy="2308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0000"/>
                </a:solidFill>
                <a:effectLst/>
                <a:uLnTx/>
                <a:uFillTx/>
                <a:latin typeface="Calibri" panose="020F0502020204030204"/>
                <a:ea typeface="+mn-ea"/>
                <a:cs typeface="+mn-cs"/>
              </a:rPr>
              <a:t>*</a:t>
            </a:r>
            <a:r>
              <a:rPr kumimoji="0" lang="en-US" sz="900" b="0" i="0" u="none" strike="noStrike" kern="1200" cap="none" spc="0" normalizeH="0" baseline="0" noProof="0">
                <a:ln>
                  <a:noFill/>
                </a:ln>
                <a:solidFill>
                  <a:prstClr val="black"/>
                </a:solidFill>
                <a:effectLst/>
                <a:uLnTx/>
                <a:uFillTx/>
                <a:latin typeface="Calibri" panose="020F0502020204030204"/>
                <a:ea typeface="+mn-ea"/>
                <a:cs typeface="+mn-cs"/>
              </a:rPr>
              <a:t> Experiment name</a:t>
            </a:r>
          </a:p>
        </p:txBody>
      </p:sp>
      <p:sp>
        <p:nvSpPr>
          <p:cNvPr id="24" name="Rectangle 23">
            <a:extLst>
              <a:ext uri="{FF2B5EF4-FFF2-40B4-BE49-F238E27FC236}">
                <a16:creationId xmlns:a16="http://schemas.microsoft.com/office/drawing/2014/main" id="{32B8DBA5-38EB-4871-B3DC-A356BA2D0CF3}"/>
              </a:ext>
            </a:extLst>
          </p:cNvPr>
          <p:cNvSpPr/>
          <p:nvPr/>
        </p:nvSpPr>
        <p:spPr>
          <a:xfrm>
            <a:off x="2390095" y="1427651"/>
            <a:ext cx="2311423" cy="22212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err="1">
                <a:ln>
                  <a:noFill/>
                </a:ln>
                <a:solidFill>
                  <a:prstClr val="black"/>
                </a:solidFill>
                <a:effectLst/>
                <a:uLnTx/>
                <a:uFillTx/>
                <a:latin typeface="Calibri" panose="020F0502020204030204"/>
                <a:ea typeface="+mn-ea"/>
                <a:cs typeface="+mn-cs"/>
              </a:rPr>
              <a:t>myfirstautomlexperiment</a:t>
            </a:r>
            <a:endParaRPr kumimoji="0" lang="en-US" sz="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2" name="Picture 1">
            <a:extLst>
              <a:ext uri="{FF2B5EF4-FFF2-40B4-BE49-F238E27FC236}">
                <a16:creationId xmlns:a16="http://schemas.microsoft.com/office/drawing/2014/main" id="{87A1678A-D155-490F-AD13-FB85A41BB1F7}"/>
              </a:ext>
            </a:extLst>
          </p:cNvPr>
          <p:cNvPicPr>
            <a:picLocks noChangeAspect="1"/>
          </p:cNvPicPr>
          <p:nvPr/>
        </p:nvPicPr>
        <p:blipFill>
          <a:blip r:embed="rId5"/>
          <a:stretch>
            <a:fillRect/>
          </a:stretch>
        </p:blipFill>
        <p:spPr>
          <a:xfrm>
            <a:off x="4508087" y="1462487"/>
            <a:ext cx="152715" cy="162897"/>
          </a:xfrm>
          <a:prstGeom prst="rect">
            <a:avLst/>
          </a:prstGeom>
        </p:spPr>
      </p:pic>
      <p:pic>
        <p:nvPicPr>
          <p:cNvPr id="26" name="Picture 25">
            <a:extLst>
              <a:ext uri="{FF2B5EF4-FFF2-40B4-BE49-F238E27FC236}">
                <a16:creationId xmlns:a16="http://schemas.microsoft.com/office/drawing/2014/main" id="{D253C1EF-CED9-4F88-8EEE-B62CD93F539D}"/>
              </a:ext>
            </a:extLst>
          </p:cNvPr>
          <p:cNvPicPr>
            <a:picLocks noChangeAspect="1"/>
          </p:cNvPicPr>
          <p:nvPr/>
        </p:nvPicPr>
        <p:blipFill>
          <a:blip r:embed="rId6">
            <a:alphaModFix/>
          </a:blip>
          <a:stretch>
            <a:fillRect/>
          </a:stretch>
        </p:blipFill>
        <p:spPr>
          <a:xfrm>
            <a:off x="4527433" y="2046891"/>
            <a:ext cx="133369" cy="114316"/>
          </a:xfrm>
          <a:prstGeom prst="rect">
            <a:avLst/>
          </a:prstGeom>
        </p:spPr>
      </p:pic>
      <p:sp>
        <p:nvSpPr>
          <p:cNvPr id="27" name="TextBox 26">
            <a:extLst>
              <a:ext uri="{FF2B5EF4-FFF2-40B4-BE49-F238E27FC236}">
                <a16:creationId xmlns:a16="http://schemas.microsoft.com/office/drawing/2014/main" id="{7EB22E6E-3E80-4098-956C-CD4A9B820668}"/>
              </a:ext>
            </a:extLst>
          </p:cNvPr>
          <p:cNvSpPr txBox="1"/>
          <p:nvPr/>
        </p:nvSpPr>
        <p:spPr>
          <a:xfrm>
            <a:off x="2323425" y="2225375"/>
            <a:ext cx="846932" cy="21544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70C0"/>
                </a:solidFill>
                <a:effectLst/>
                <a:uLnTx/>
                <a:uFillTx/>
                <a:latin typeface="Calibri" panose="020F0502020204030204"/>
                <a:ea typeface="+mn-ea"/>
                <a:cs typeface="+mn-cs"/>
              </a:rPr>
              <a:t>Create new</a:t>
            </a:r>
          </a:p>
        </p:txBody>
      </p:sp>
      <p:pic>
        <p:nvPicPr>
          <p:cNvPr id="29" name="Picture 28">
            <a:extLst>
              <a:ext uri="{FF2B5EF4-FFF2-40B4-BE49-F238E27FC236}">
                <a16:creationId xmlns:a16="http://schemas.microsoft.com/office/drawing/2014/main" id="{11E55BF3-EBC4-4A5B-83BD-56A8323B833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39200" y="805377"/>
            <a:ext cx="1764792" cy="5347855"/>
          </a:xfrm>
          <a:prstGeom prst="rect">
            <a:avLst/>
          </a:prstGeom>
        </p:spPr>
      </p:pic>
      <p:sp>
        <p:nvSpPr>
          <p:cNvPr id="30" name="Rectangle 29">
            <a:extLst>
              <a:ext uri="{FF2B5EF4-FFF2-40B4-BE49-F238E27FC236}">
                <a16:creationId xmlns:a16="http://schemas.microsoft.com/office/drawing/2014/main" id="{55506F4E-FF51-4D18-9608-B2768C9891B0}"/>
              </a:ext>
            </a:extLst>
          </p:cNvPr>
          <p:cNvSpPr/>
          <p:nvPr/>
        </p:nvSpPr>
        <p:spPr>
          <a:xfrm>
            <a:off x="337886" y="3353080"/>
            <a:ext cx="1764792" cy="238125"/>
          </a:xfrm>
          <a:prstGeom prst="rect">
            <a:avLst/>
          </a:prstGeom>
          <a:solidFill>
            <a:schemeClr val="accent4">
              <a:lumMod val="60000"/>
              <a:lumOff val="40000"/>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2" name="TextBox 41">
            <a:extLst>
              <a:ext uri="{FF2B5EF4-FFF2-40B4-BE49-F238E27FC236}">
                <a16:creationId xmlns:a16="http://schemas.microsoft.com/office/drawing/2014/main" id="{D265C971-2A80-4BA2-B35E-12F48CF20FBB}"/>
              </a:ext>
            </a:extLst>
          </p:cNvPr>
          <p:cNvSpPr txBox="1"/>
          <p:nvPr/>
        </p:nvSpPr>
        <p:spPr>
          <a:xfrm>
            <a:off x="2305176" y="2576417"/>
            <a:ext cx="5850027" cy="27699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Select a file from Azure blob storage account</a:t>
            </a:r>
          </a:p>
        </p:txBody>
      </p:sp>
      <p:sp>
        <p:nvSpPr>
          <p:cNvPr id="43" name="Rectangle 42">
            <a:extLst>
              <a:ext uri="{FF2B5EF4-FFF2-40B4-BE49-F238E27FC236}">
                <a16:creationId xmlns:a16="http://schemas.microsoft.com/office/drawing/2014/main" id="{5504B990-6EA9-41C4-B0A7-39B03416FC77}"/>
              </a:ext>
            </a:extLst>
          </p:cNvPr>
          <p:cNvSpPr/>
          <p:nvPr/>
        </p:nvSpPr>
        <p:spPr>
          <a:xfrm>
            <a:off x="3058706" y="3440320"/>
            <a:ext cx="1381125" cy="1506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4" name="Rectangle 53">
            <a:extLst>
              <a:ext uri="{FF2B5EF4-FFF2-40B4-BE49-F238E27FC236}">
                <a16:creationId xmlns:a16="http://schemas.microsoft.com/office/drawing/2014/main" id="{3529088B-10AF-41B8-A4A1-7E37AA86E318}"/>
              </a:ext>
            </a:extLst>
          </p:cNvPr>
          <p:cNvSpPr/>
          <p:nvPr/>
        </p:nvSpPr>
        <p:spPr>
          <a:xfrm>
            <a:off x="2297733" y="3270865"/>
            <a:ext cx="6966817" cy="2502193"/>
          </a:xfrm>
          <a:prstGeom prst="rect">
            <a:avLst/>
          </a:prstGeom>
          <a:noFill/>
          <a:ln w="952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6" name="Rectangle 55">
            <a:extLst>
              <a:ext uri="{FF2B5EF4-FFF2-40B4-BE49-F238E27FC236}">
                <a16:creationId xmlns:a16="http://schemas.microsoft.com/office/drawing/2014/main" id="{8F65146F-B8DA-4DD9-BDD0-701DD6A713A2}"/>
              </a:ext>
            </a:extLst>
          </p:cNvPr>
          <p:cNvSpPr/>
          <p:nvPr/>
        </p:nvSpPr>
        <p:spPr>
          <a:xfrm>
            <a:off x="2317388" y="6050485"/>
            <a:ext cx="962527" cy="177967"/>
          </a:xfrm>
          <a:prstGeom prst="rect">
            <a:avLst/>
          </a:prstGeom>
          <a:solidFill>
            <a:srgbClr val="4472C4">
              <a:lumMod val="40000"/>
              <a:lumOff val="60000"/>
            </a:srgbClr>
          </a:solidFill>
          <a:ln w="12700" cap="flat" cmpd="sng" algn="ctr">
            <a:solidFill>
              <a:srgbClr val="4472C4">
                <a:lumMod val="40000"/>
                <a:lumOff val="6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Calibri" panose="020F0502020204030204"/>
                <a:ea typeface="+mn-ea"/>
                <a:cs typeface="+mn-cs"/>
              </a:rPr>
              <a:t>Data Preview</a:t>
            </a:r>
          </a:p>
        </p:txBody>
      </p:sp>
      <p:sp>
        <p:nvSpPr>
          <p:cNvPr id="57" name="Rectangle 56">
            <a:extLst>
              <a:ext uri="{FF2B5EF4-FFF2-40B4-BE49-F238E27FC236}">
                <a16:creationId xmlns:a16="http://schemas.microsoft.com/office/drawing/2014/main" id="{A4258676-A39F-4605-844A-880262365F4F}"/>
              </a:ext>
            </a:extLst>
          </p:cNvPr>
          <p:cNvSpPr/>
          <p:nvPr/>
        </p:nvSpPr>
        <p:spPr>
          <a:xfrm>
            <a:off x="3279915" y="6050485"/>
            <a:ext cx="962527" cy="177967"/>
          </a:xfrm>
          <a:prstGeom prst="rect">
            <a:avLst/>
          </a:prstGeom>
          <a:solidFill>
            <a:sysClr val="window" lastClr="FFFFFF"/>
          </a:solidFill>
          <a:ln w="12700" cap="flat" cmpd="sng" algn="ctr">
            <a:solidFill>
              <a:srgbClr val="E7E6E6">
                <a:lumMod val="75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w="0"/>
                <a:solidFill>
                  <a:srgbClr val="E7E6E6">
                    <a:lumMod val="50000"/>
                  </a:srgbClr>
                </a:solidFill>
                <a:effectLst/>
                <a:uLnTx/>
                <a:uFillTx/>
                <a:latin typeface="Calibri" panose="020F0502020204030204"/>
                <a:ea typeface="+mn-ea"/>
                <a:cs typeface="+mn-cs"/>
              </a:rPr>
              <a:t>Data Profile</a:t>
            </a:r>
          </a:p>
        </p:txBody>
      </p:sp>
      <p:pic>
        <p:nvPicPr>
          <p:cNvPr id="58" name="Picture 57">
            <a:extLst>
              <a:ext uri="{FF2B5EF4-FFF2-40B4-BE49-F238E27FC236}">
                <a16:creationId xmlns:a16="http://schemas.microsoft.com/office/drawing/2014/main" id="{8EAB173D-7706-4BE7-9B6D-963D4D2EA3EF}"/>
              </a:ext>
            </a:extLst>
          </p:cNvPr>
          <p:cNvPicPr>
            <a:picLocks noChangeAspect="1"/>
          </p:cNvPicPr>
          <p:nvPr/>
        </p:nvPicPr>
        <p:blipFill>
          <a:blip r:embed="rId8"/>
          <a:stretch>
            <a:fillRect/>
          </a:stretch>
        </p:blipFill>
        <p:spPr>
          <a:xfrm>
            <a:off x="4402864" y="6074548"/>
            <a:ext cx="962526" cy="129865"/>
          </a:xfrm>
          <a:prstGeom prst="rect">
            <a:avLst/>
          </a:prstGeom>
        </p:spPr>
      </p:pic>
      <p:grpSp>
        <p:nvGrpSpPr>
          <p:cNvPr id="59" name="Group 58">
            <a:extLst>
              <a:ext uri="{FF2B5EF4-FFF2-40B4-BE49-F238E27FC236}">
                <a16:creationId xmlns:a16="http://schemas.microsoft.com/office/drawing/2014/main" id="{C98921F8-CE99-4442-AF16-B4F4E87137D9}"/>
              </a:ext>
            </a:extLst>
          </p:cNvPr>
          <p:cNvGrpSpPr/>
          <p:nvPr/>
        </p:nvGrpSpPr>
        <p:grpSpPr>
          <a:xfrm>
            <a:off x="2317075" y="6476488"/>
            <a:ext cx="1079632" cy="215444"/>
            <a:chOff x="2424566" y="2817848"/>
            <a:chExt cx="1079632" cy="215444"/>
          </a:xfrm>
        </p:grpSpPr>
        <p:sp>
          <p:nvSpPr>
            <p:cNvPr id="60" name="Rectangle 59">
              <a:extLst>
                <a:ext uri="{FF2B5EF4-FFF2-40B4-BE49-F238E27FC236}">
                  <a16:creationId xmlns:a16="http://schemas.microsoft.com/office/drawing/2014/main" id="{EAA651B0-5F7E-4044-B04B-2366CEF26B53}"/>
                </a:ext>
              </a:extLst>
            </p:cNvPr>
            <p:cNvSpPr/>
            <p:nvPr/>
          </p:nvSpPr>
          <p:spPr>
            <a:xfrm>
              <a:off x="2424566" y="2870945"/>
              <a:ext cx="116227" cy="112353"/>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9635" tIns="29817" rIns="59635" bIns="29817"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174"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1" name="TextBox 60">
              <a:extLst>
                <a:ext uri="{FF2B5EF4-FFF2-40B4-BE49-F238E27FC236}">
                  <a16:creationId xmlns:a16="http://schemas.microsoft.com/office/drawing/2014/main" id="{1926DC39-EAC5-4D30-AE1E-A4E34222A444}"/>
                </a:ext>
              </a:extLst>
            </p:cNvPr>
            <p:cNvSpPr txBox="1"/>
            <p:nvPr/>
          </p:nvSpPr>
          <p:spPr>
            <a:xfrm>
              <a:off x="2506454" y="2817848"/>
              <a:ext cx="997744" cy="21544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Calibri" panose="020F0502020204030204"/>
                  <a:ea typeface="+mn-ea"/>
                  <a:cs typeface="+mn-cs"/>
                </a:rPr>
                <a:t>Include in training</a:t>
              </a:r>
            </a:p>
          </p:txBody>
        </p:sp>
      </p:grpSp>
      <p:grpSp>
        <p:nvGrpSpPr>
          <p:cNvPr id="62" name="Group 61">
            <a:extLst>
              <a:ext uri="{FF2B5EF4-FFF2-40B4-BE49-F238E27FC236}">
                <a16:creationId xmlns:a16="http://schemas.microsoft.com/office/drawing/2014/main" id="{D96DDF67-53DE-410D-84C6-C7486E9A7FCA}"/>
              </a:ext>
            </a:extLst>
          </p:cNvPr>
          <p:cNvGrpSpPr/>
          <p:nvPr/>
        </p:nvGrpSpPr>
        <p:grpSpPr>
          <a:xfrm>
            <a:off x="3561671" y="6472017"/>
            <a:ext cx="1079632" cy="215444"/>
            <a:chOff x="2424566" y="2817848"/>
            <a:chExt cx="1079632" cy="215444"/>
          </a:xfrm>
        </p:grpSpPr>
        <p:sp>
          <p:nvSpPr>
            <p:cNvPr id="63" name="Rectangle 62">
              <a:extLst>
                <a:ext uri="{FF2B5EF4-FFF2-40B4-BE49-F238E27FC236}">
                  <a16:creationId xmlns:a16="http://schemas.microsoft.com/office/drawing/2014/main" id="{65359746-9D58-4CF8-8B6B-9BA342522B2E}"/>
                </a:ext>
              </a:extLst>
            </p:cNvPr>
            <p:cNvSpPr/>
            <p:nvPr/>
          </p:nvSpPr>
          <p:spPr>
            <a:xfrm>
              <a:off x="2424566" y="2870945"/>
              <a:ext cx="116227" cy="112353"/>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9635" tIns="29817" rIns="59635" bIns="29817"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174"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4" name="TextBox 63">
              <a:extLst>
                <a:ext uri="{FF2B5EF4-FFF2-40B4-BE49-F238E27FC236}">
                  <a16:creationId xmlns:a16="http://schemas.microsoft.com/office/drawing/2014/main" id="{FC7A8D4D-AF9D-416E-B382-216FBD596E6C}"/>
                </a:ext>
              </a:extLst>
            </p:cNvPr>
            <p:cNvSpPr txBox="1"/>
            <p:nvPr/>
          </p:nvSpPr>
          <p:spPr>
            <a:xfrm>
              <a:off x="2506454" y="2817848"/>
              <a:ext cx="997744" cy="21544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Calibri" panose="020F0502020204030204"/>
                  <a:ea typeface="+mn-ea"/>
                  <a:cs typeface="+mn-cs"/>
                </a:rPr>
                <a:t>Include in training</a:t>
              </a:r>
            </a:p>
          </p:txBody>
        </p:sp>
      </p:grpSp>
      <p:grpSp>
        <p:nvGrpSpPr>
          <p:cNvPr id="65" name="Group 64">
            <a:extLst>
              <a:ext uri="{FF2B5EF4-FFF2-40B4-BE49-F238E27FC236}">
                <a16:creationId xmlns:a16="http://schemas.microsoft.com/office/drawing/2014/main" id="{C9290AB6-8EE2-4551-93C3-83C6C6D8FAF1}"/>
              </a:ext>
            </a:extLst>
          </p:cNvPr>
          <p:cNvGrpSpPr/>
          <p:nvPr/>
        </p:nvGrpSpPr>
        <p:grpSpPr>
          <a:xfrm>
            <a:off x="4776205" y="6472017"/>
            <a:ext cx="1079632" cy="215444"/>
            <a:chOff x="2424566" y="2817848"/>
            <a:chExt cx="1079632" cy="215444"/>
          </a:xfrm>
        </p:grpSpPr>
        <p:sp>
          <p:nvSpPr>
            <p:cNvPr id="66" name="Rectangle 65">
              <a:extLst>
                <a:ext uri="{FF2B5EF4-FFF2-40B4-BE49-F238E27FC236}">
                  <a16:creationId xmlns:a16="http://schemas.microsoft.com/office/drawing/2014/main" id="{6D6540A0-4BDE-4CAE-9A5E-23075BA2A9F9}"/>
                </a:ext>
              </a:extLst>
            </p:cNvPr>
            <p:cNvSpPr/>
            <p:nvPr/>
          </p:nvSpPr>
          <p:spPr>
            <a:xfrm>
              <a:off x="2424566" y="2870945"/>
              <a:ext cx="116227" cy="112353"/>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9635" tIns="29817" rIns="59635" bIns="29817"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174"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7" name="TextBox 66">
              <a:extLst>
                <a:ext uri="{FF2B5EF4-FFF2-40B4-BE49-F238E27FC236}">
                  <a16:creationId xmlns:a16="http://schemas.microsoft.com/office/drawing/2014/main" id="{C883C2F7-3819-4FD1-829E-A9B25959C19D}"/>
                </a:ext>
              </a:extLst>
            </p:cNvPr>
            <p:cNvSpPr txBox="1"/>
            <p:nvPr/>
          </p:nvSpPr>
          <p:spPr>
            <a:xfrm>
              <a:off x="2506454" y="2817848"/>
              <a:ext cx="997744" cy="21544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Calibri" panose="020F0502020204030204"/>
                  <a:ea typeface="+mn-ea"/>
                  <a:cs typeface="+mn-cs"/>
                </a:rPr>
                <a:t>Include in training</a:t>
              </a:r>
            </a:p>
          </p:txBody>
        </p:sp>
      </p:grpSp>
      <p:grpSp>
        <p:nvGrpSpPr>
          <p:cNvPr id="68" name="Group 67">
            <a:extLst>
              <a:ext uri="{FF2B5EF4-FFF2-40B4-BE49-F238E27FC236}">
                <a16:creationId xmlns:a16="http://schemas.microsoft.com/office/drawing/2014/main" id="{81B9971F-9F24-4F7C-A48C-159F4F6429C3}"/>
              </a:ext>
            </a:extLst>
          </p:cNvPr>
          <p:cNvGrpSpPr/>
          <p:nvPr/>
        </p:nvGrpSpPr>
        <p:grpSpPr>
          <a:xfrm>
            <a:off x="5970577" y="6472017"/>
            <a:ext cx="1079632" cy="215444"/>
            <a:chOff x="2424566" y="2817848"/>
            <a:chExt cx="1079632" cy="215444"/>
          </a:xfrm>
        </p:grpSpPr>
        <p:sp>
          <p:nvSpPr>
            <p:cNvPr id="69" name="Rectangle 68">
              <a:extLst>
                <a:ext uri="{FF2B5EF4-FFF2-40B4-BE49-F238E27FC236}">
                  <a16:creationId xmlns:a16="http://schemas.microsoft.com/office/drawing/2014/main" id="{70F90FCD-B53B-44B0-98EF-68E8F70BE46E}"/>
                </a:ext>
              </a:extLst>
            </p:cNvPr>
            <p:cNvSpPr/>
            <p:nvPr/>
          </p:nvSpPr>
          <p:spPr>
            <a:xfrm>
              <a:off x="2424566" y="2870945"/>
              <a:ext cx="116227" cy="112353"/>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9635" tIns="29817" rIns="59635" bIns="29817"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174"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0" name="TextBox 69">
              <a:extLst>
                <a:ext uri="{FF2B5EF4-FFF2-40B4-BE49-F238E27FC236}">
                  <a16:creationId xmlns:a16="http://schemas.microsoft.com/office/drawing/2014/main" id="{13CC8EE0-6996-420C-B848-B7A4DD1FC4D8}"/>
                </a:ext>
              </a:extLst>
            </p:cNvPr>
            <p:cNvSpPr txBox="1"/>
            <p:nvPr/>
          </p:nvSpPr>
          <p:spPr>
            <a:xfrm>
              <a:off x="2506454" y="2817848"/>
              <a:ext cx="997744" cy="21544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Calibri" panose="020F0502020204030204"/>
                  <a:ea typeface="+mn-ea"/>
                  <a:cs typeface="+mn-cs"/>
                </a:rPr>
                <a:t>Include in training</a:t>
              </a:r>
            </a:p>
          </p:txBody>
        </p:sp>
      </p:grpSp>
      <p:grpSp>
        <p:nvGrpSpPr>
          <p:cNvPr id="71" name="Group 70">
            <a:extLst>
              <a:ext uri="{FF2B5EF4-FFF2-40B4-BE49-F238E27FC236}">
                <a16:creationId xmlns:a16="http://schemas.microsoft.com/office/drawing/2014/main" id="{FF841B5F-2679-494F-B81B-38DCB7EF45B4}"/>
              </a:ext>
            </a:extLst>
          </p:cNvPr>
          <p:cNvGrpSpPr/>
          <p:nvPr/>
        </p:nvGrpSpPr>
        <p:grpSpPr>
          <a:xfrm>
            <a:off x="7169279" y="6472017"/>
            <a:ext cx="1079632" cy="215444"/>
            <a:chOff x="2424566" y="2817848"/>
            <a:chExt cx="1079632" cy="215444"/>
          </a:xfrm>
        </p:grpSpPr>
        <p:sp>
          <p:nvSpPr>
            <p:cNvPr id="72" name="Rectangle 71">
              <a:extLst>
                <a:ext uri="{FF2B5EF4-FFF2-40B4-BE49-F238E27FC236}">
                  <a16:creationId xmlns:a16="http://schemas.microsoft.com/office/drawing/2014/main" id="{C55C9626-443F-44FC-ABC6-95F51F2AD5CC}"/>
                </a:ext>
              </a:extLst>
            </p:cNvPr>
            <p:cNvSpPr/>
            <p:nvPr/>
          </p:nvSpPr>
          <p:spPr>
            <a:xfrm>
              <a:off x="2424566" y="2870945"/>
              <a:ext cx="116227" cy="112353"/>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9635" tIns="29817" rIns="59635" bIns="29817"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174"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3" name="TextBox 72">
              <a:extLst>
                <a:ext uri="{FF2B5EF4-FFF2-40B4-BE49-F238E27FC236}">
                  <a16:creationId xmlns:a16="http://schemas.microsoft.com/office/drawing/2014/main" id="{FEA39818-AD3A-4A14-A7C4-527EEABFAEC3}"/>
                </a:ext>
              </a:extLst>
            </p:cNvPr>
            <p:cNvSpPr txBox="1"/>
            <p:nvPr/>
          </p:nvSpPr>
          <p:spPr>
            <a:xfrm>
              <a:off x="2506454" y="2817848"/>
              <a:ext cx="997744" cy="21544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Calibri" panose="020F0502020204030204"/>
                  <a:ea typeface="+mn-ea"/>
                  <a:cs typeface="+mn-cs"/>
                </a:rPr>
                <a:t>Include in training</a:t>
              </a:r>
            </a:p>
          </p:txBody>
        </p:sp>
      </p:grpSp>
      <p:grpSp>
        <p:nvGrpSpPr>
          <p:cNvPr id="74" name="Group 73">
            <a:extLst>
              <a:ext uri="{FF2B5EF4-FFF2-40B4-BE49-F238E27FC236}">
                <a16:creationId xmlns:a16="http://schemas.microsoft.com/office/drawing/2014/main" id="{3CF2A42B-9722-4954-B2A3-25927E293BB4}"/>
              </a:ext>
            </a:extLst>
          </p:cNvPr>
          <p:cNvGrpSpPr/>
          <p:nvPr/>
        </p:nvGrpSpPr>
        <p:grpSpPr>
          <a:xfrm>
            <a:off x="8633325" y="6472017"/>
            <a:ext cx="1079632" cy="215444"/>
            <a:chOff x="2424566" y="2817848"/>
            <a:chExt cx="1079632" cy="215444"/>
          </a:xfrm>
        </p:grpSpPr>
        <p:sp>
          <p:nvSpPr>
            <p:cNvPr id="75" name="Rectangle 74">
              <a:extLst>
                <a:ext uri="{FF2B5EF4-FFF2-40B4-BE49-F238E27FC236}">
                  <a16:creationId xmlns:a16="http://schemas.microsoft.com/office/drawing/2014/main" id="{38AE3CA2-770B-4B2D-8622-21DD7EAB0755}"/>
                </a:ext>
              </a:extLst>
            </p:cNvPr>
            <p:cNvSpPr/>
            <p:nvPr/>
          </p:nvSpPr>
          <p:spPr>
            <a:xfrm>
              <a:off x="2424566" y="2870945"/>
              <a:ext cx="116227" cy="112353"/>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9635" tIns="29817" rIns="59635" bIns="29817"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174"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6" name="TextBox 75">
              <a:extLst>
                <a:ext uri="{FF2B5EF4-FFF2-40B4-BE49-F238E27FC236}">
                  <a16:creationId xmlns:a16="http://schemas.microsoft.com/office/drawing/2014/main" id="{893C4319-EF85-40DE-92E6-326E8D448004}"/>
                </a:ext>
              </a:extLst>
            </p:cNvPr>
            <p:cNvSpPr txBox="1"/>
            <p:nvPr/>
          </p:nvSpPr>
          <p:spPr>
            <a:xfrm>
              <a:off x="2506454" y="2817848"/>
              <a:ext cx="997744" cy="21544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Calibri" panose="020F0502020204030204"/>
                  <a:ea typeface="+mn-ea"/>
                  <a:cs typeface="+mn-cs"/>
                </a:rPr>
                <a:t>Include in training</a:t>
              </a:r>
            </a:p>
          </p:txBody>
        </p:sp>
      </p:grpSp>
      <p:grpSp>
        <p:nvGrpSpPr>
          <p:cNvPr id="77" name="Group 76">
            <a:extLst>
              <a:ext uri="{FF2B5EF4-FFF2-40B4-BE49-F238E27FC236}">
                <a16:creationId xmlns:a16="http://schemas.microsoft.com/office/drawing/2014/main" id="{68C73121-1C5E-40AB-A2C3-2BDE302C324E}"/>
              </a:ext>
            </a:extLst>
          </p:cNvPr>
          <p:cNvGrpSpPr/>
          <p:nvPr/>
        </p:nvGrpSpPr>
        <p:grpSpPr>
          <a:xfrm>
            <a:off x="9904990" y="6472017"/>
            <a:ext cx="1079632" cy="215444"/>
            <a:chOff x="2424566" y="2817848"/>
            <a:chExt cx="1079632" cy="215444"/>
          </a:xfrm>
        </p:grpSpPr>
        <p:sp>
          <p:nvSpPr>
            <p:cNvPr id="78" name="Rectangle 77">
              <a:extLst>
                <a:ext uri="{FF2B5EF4-FFF2-40B4-BE49-F238E27FC236}">
                  <a16:creationId xmlns:a16="http://schemas.microsoft.com/office/drawing/2014/main" id="{81C5A380-F933-41E3-BC1D-5F842C1A8E41}"/>
                </a:ext>
              </a:extLst>
            </p:cNvPr>
            <p:cNvSpPr/>
            <p:nvPr/>
          </p:nvSpPr>
          <p:spPr>
            <a:xfrm>
              <a:off x="2424566" y="2870945"/>
              <a:ext cx="116227" cy="112353"/>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9635" tIns="29817" rIns="59635" bIns="29817"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174"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9" name="TextBox 78">
              <a:extLst>
                <a:ext uri="{FF2B5EF4-FFF2-40B4-BE49-F238E27FC236}">
                  <a16:creationId xmlns:a16="http://schemas.microsoft.com/office/drawing/2014/main" id="{C7942CFA-CCA3-4635-BF86-AAFCB85E7703}"/>
                </a:ext>
              </a:extLst>
            </p:cNvPr>
            <p:cNvSpPr txBox="1"/>
            <p:nvPr/>
          </p:nvSpPr>
          <p:spPr>
            <a:xfrm>
              <a:off x="2506454" y="2817848"/>
              <a:ext cx="997744" cy="21544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Calibri" panose="020F0502020204030204"/>
                  <a:ea typeface="+mn-ea"/>
                  <a:cs typeface="+mn-cs"/>
                </a:rPr>
                <a:t>Include in training</a:t>
              </a:r>
            </a:p>
          </p:txBody>
        </p:sp>
      </p:grpSp>
      <p:grpSp>
        <p:nvGrpSpPr>
          <p:cNvPr id="80" name="Group 79">
            <a:extLst>
              <a:ext uri="{FF2B5EF4-FFF2-40B4-BE49-F238E27FC236}">
                <a16:creationId xmlns:a16="http://schemas.microsoft.com/office/drawing/2014/main" id="{762967D6-FB71-48EF-8620-3549E0ED5DD2}"/>
              </a:ext>
            </a:extLst>
          </p:cNvPr>
          <p:cNvGrpSpPr/>
          <p:nvPr/>
        </p:nvGrpSpPr>
        <p:grpSpPr>
          <a:xfrm>
            <a:off x="10965823" y="6472017"/>
            <a:ext cx="1079632" cy="215444"/>
            <a:chOff x="2424566" y="2817848"/>
            <a:chExt cx="1079632" cy="215444"/>
          </a:xfrm>
        </p:grpSpPr>
        <p:sp>
          <p:nvSpPr>
            <p:cNvPr id="81" name="Rectangle 80">
              <a:extLst>
                <a:ext uri="{FF2B5EF4-FFF2-40B4-BE49-F238E27FC236}">
                  <a16:creationId xmlns:a16="http://schemas.microsoft.com/office/drawing/2014/main" id="{4AD838B9-5D04-41DD-9E7F-99413AA6A5AE}"/>
                </a:ext>
              </a:extLst>
            </p:cNvPr>
            <p:cNvSpPr/>
            <p:nvPr/>
          </p:nvSpPr>
          <p:spPr>
            <a:xfrm>
              <a:off x="2424566" y="2870945"/>
              <a:ext cx="116227" cy="112353"/>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9635" tIns="29817" rIns="59635" bIns="29817"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174"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2" name="TextBox 81">
              <a:extLst>
                <a:ext uri="{FF2B5EF4-FFF2-40B4-BE49-F238E27FC236}">
                  <a16:creationId xmlns:a16="http://schemas.microsoft.com/office/drawing/2014/main" id="{48ECACF0-CCC4-4009-898D-05746198601A}"/>
                </a:ext>
              </a:extLst>
            </p:cNvPr>
            <p:cNvSpPr txBox="1"/>
            <p:nvPr/>
          </p:nvSpPr>
          <p:spPr>
            <a:xfrm>
              <a:off x="2506454" y="2817848"/>
              <a:ext cx="997744" cy="21544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Calibri" panose="020F0502020204030204"/>
                  <a:ea typeface="+mn-ea"/>
                  <a:cs typeface="+mn-cs"/>
                </a:rPr>
                <a:t>Include in training</a:t>
              </a:r>
            </a:p>
          </p:txBody>
        </p:sp>
      </p:grpSp>
      <p:pic>
        <p:nvPicPr>
          <p:cNvPr id="83" name="Picture 82">
            <a:extLst>
              <a:ext uri="{FF2B5EF4-FFF2-40B4-BE49-F238E27FC236}">
                <a16:creationId xmlns:a16="http://schemas.microsoft.com/office/drawing/2014/main" id="{63B5A6F4-A3EA-4AD2-9B27-1891B0F47D34}"/>
              </a:ext>
            </a:extLst>
          </p:cNvPr>
          <p:cNvPicPr>
            <a:picLocks noChangeAspect="1"/>
          </p:cNvPicPr>
          <p:nvPr/>
        </p:nvPicPr>
        <p:blipFill>
          <a:blip r:embed="rId9"/>
          <a:stretch>
            <a:fillRect/>
          </a:stretch>
        </p:blipFill>
        <p:spPr>
          <a:xfrm>
            <a:off x="3548489" y="6511613"/>
            <a:ext cx="162738" cy="162738"/>
          </a:xfrm>
          <a:prstGeom prst="rect">
            <a:avLst/>
          </a:prstGeom>
        </p:spPr>
      </p:pic>
      <p:pic>
        <p:nvPicPr>
          <p:cNvPr id="84" name="Picture 83">
            <a:extLst>
              <a:ext uri="{FF2B5EF4-FFF2-40B4-BE49-F238E27FC236}">
                <a16:creationId xmlns:a16="http://schemas.microsoft.com/office/drawing/2014/main" id="{98BCE772-6D7A-4318-858D-B4F03133B826}"/>
              </a:ext>
            </a:extLst>
          </p:cNvPr>
          <p:cNvPicPr>
            <a:picLocks noChangeAspect="1"/>
          </p:cNvPicPr>
          <p:nvPr/>
        </p:nvPicPr>
        <p:blipFill>
          <a:blip r:embed="rId9"/>
          <a:stretch>
            <a:fillRect/>
          </a:stretch>
        </p:blipFill>
        <p:spPr>
          <a:xfrm>
            <a:off x="4752486" y="6498370"/>
            <a:ext cx="162738" cy="162738"/>
          </a:xfrm>
          <a:prstGeom prst="rect">
            <a:avLst/>
          </a:prstGeom>
        </p:spPr>
      </p:pic>
      <p:pic>
        <p:nvPicPr>
          <p:cNvPr id="85" name="Picture 84">
            <a:extLst>
              <a:ext uri="{FF2B5EF4-FFF2-40B4-BE49-F238E27FC236}">
                <a16:creationId xmlns:a16="http://schemas.microsoft.com/office/drawing/2014/main" id="{D66A580A-EA51-4AD1-9742-BCC5820841DA}"/>
              </a:ext>
            </a:extLst>
          </p:cNvPr>
          <p:cNvPicPr>
            <a:picLocks noChangeAspect="1"/>
          </p:cNvPicPr>
          <p:nvPr/>
        </p:nvPicPr>
        <p:blipFill>
          <a:blip r:embed="rId9"/>
          <a:stretch>
            <a:fillRect/>
          </a:stretch>
        </p:blipFill>
        <p:spPr>
          <a:xfrm>
            <a:off x="5939432" y="6496345"/>
            <a:ext cx="162738" cy="162738"/>
          </a:xfrm>
          <a:prstGeom prst="rect">
            <a:avLst/>
          </a:prstGeom>
        </p:spPr>
      </p:pic>
      <p:pic>
        <p:nvPicPr>
          <p:cNvPr id="86" name="Picture 85">
            <a:extLst>
              <a:ext uri="{FF2B5EF4-FFF2-40B4-BE49-F238E27FC236}">
                <a16:creationId xmlns:a16="http://schemas.microsoft.com/office/drawing/2014/main" id="{94AC552E-59F7-4F0D-B614-98D167CFFBBB}"/>
              </a:ext>
            </a:extLst>
          </p:cNvPr>
          <p:cNvPicPr>
            <a:picLocks noChangeAspect="1"/>
          </p:cNvPicPr>
          <p:nvPr/>
        </p:nvPicPr>
        <p:blipFill>
          <a:blip r:embed="rId9"/>
          <a:stretch>
            <a:fillRect/>
          </a:stretch>
        </p:blipFill>
        <p:spPr>
          <a:xfrm>
            <a:off x="7153717" y="6511613"/>
            <a:ext cx="162738" cy="162738"/>
          </a:xfrm>
          <a:prstGeom prst="rect">
            <a:avLst/>
          </a:prstGeom>
        </p:spPr>
      </p:pic>
      <p:pic>
        <p:nvPicPr>
          <p:cNvPr id="87" name="Picture 86">
            <a:extLst>
              <a:ext uri="{FF2B5EF4-FFF2-40B4-BE49-F238E27FC236}">
                <a16:creationId xmlns:a16="http://schemas.microsoft.com/office/drawing/2014/main" id="{CE21FDC5-37EB-4655-93C1-CDD87EC9BEDC}"/>
              </a:ext>
            </a:extLst>
          </p:cNvPr>
          <p:cNvPicPr>
            <a:picLocks noChangeAspect="1"/>
          </p:cNvPicPr>
          <p:nvPr/>
        </p:nvPicPr>
        <p:blipFill>
          <a:blip r:embed="rId9"/>
          <a:stretch>
            <a:fillRect/>
          </a:stretch>
        </p:blipFill>
        <p:spPr>
          <a:xfrm>
            <a:off x="9881734" y="6515607"/>
            <a:ext cx="162738" cy="162738"/>
          </a:xfrm>
          <a:prstGeom prst="rect">
            <a:avLst/>
          </a:prstGeom>
        </p:spPr>
      </p:pic>
      <p:grpSp>
        <p:nvGrpSpPr>
          <p:cNvPr id="89" name="Group 88">
            <a:extLst>
              <a:ext uri="{FF2B5EF4-FFF2-40B4-BE49-F238E27FC236}">
                <a16:creationId xmlns:a16="http://schemas.microsoft.com/office/drawing/2014/main" id="{C7557ECD-B39F-410D-9325-A9D3471E0F75}"/>
              </a:ext>
            </a:extLst>
          </p:cNvPr>
          <p:cNvGrpSpPr/>
          <p:nvPr/>
        </p:nvGrpSpPr>
        <p:grpSpPr>
          <a:xfrm>
            <a:off x="2316472" y="6262162"/>
            <a:ext cx="1626620" cy="215444"/>
            <a:chOff x="2424566" y="2817848"/>
            <a:chExt cx="1626620" cy="215444"/>
          </a:xfrm>
        </p:grpSpPr>
        <p:sp>
          <p:nvSpPr>
            <p:cNvPr id="90" name="Rectangle 89">
              <a:extLst>
                <a:ext uri="{FF2B5EF4-FFF2-40B4-BE49-F238E27FC236}">
                  <a16:creationId xmlns:a16="http://schemas.microsoft.com/office/drawing/2014/main" id="{A7EE9019-F575-4F3C-91D3-06B19EB400DD}"/>
                </a:ext>
              </a:extLst>
            </p:cNvPr>
            <p:cNvSpPr/>
            <p:nvPr/>
          </p:nvSpPr>
          <p:spPr>
            <a:xfrm>
              <a:off x="2424566" y="2870945"/>
              <a:ext cx="116227" cy="112353"/>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9635" tIns="29817" rIns="59635" bIns="29817"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174"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1" name="TextBox 90">
              <a:extLst>
                <a:ext uri="{FF2B5EF4-FFF2-40B4-BE49-F238E27FC236}">
                  <a16:creationId xmlns:a16="http://schemas.microsoft.com/office/drawing/2014/main" id="{694C8493-DFE8-42EE-8E01-D06EE1C718B3}"/>
                </a:ext>
              </a:extLst>
            </p:cNvPr>
            <p:cNvSpPr txBox="1"/>
            <p:nvPr/>
          </p:nvSpPr>
          <p:spPr>
            <a:xfrm>
              <a:off x="2506454" y="2817848"/>
              <a:ext cx="1544732" cy="21544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Calibri" panose="020F0502020204030204"/>
                  <a:ea typeface="+mn-ea"/>
                  <a:cs typeface="+mn-cs"/>
                </a:rPr>
                <a:t>Use first row as header</a:t>
              </a:r>
            </a:p>
          </p:txBody>
        </p:sp>
      </p:grpSp>
      <p:pic>
        <p:nvPicPr>
          <p:cNvPr id="92" name="Picture 91">
            <a:extLst>
              <a:ext uri="{FF2B5EF4-FFF2-40B4-BE49-F238E27FC236}">
                <a16:creationId xmlns:a16="http://schemas.microsoft.com/office/drawing/2014/main" id="{AAED4430-B814-47D1-B88B-0F5770874D9A}"/>
              </a:ext>
            </a:extLst>
          </p:cNvPr>
          <p:cNvPicPr>
            <a:picLocks noChangeAspect="1"/>
          </p:cNvPicPr>
          <p:nvPr/>
        </p:nvPicPr>
        <p:blipFill>
          <a:blip r:embed="rId9"/>
          <a:stretch>
            <a:fillRect/>
          </a:stretch>
        </p:blipFill>
        <p:spPr>
          <a:xfrm>
            <a:off x="2296469" y="6499921"/>
            <a:ext cx="162738" cy="162738"/>
          </a:xfrm>
          <a:prstGeom prst="rect">
            <a:avLst/>
          </a:prstGeom>
        </p:spPr>
      </p:pic>
      <p:pic>
        <p:nvPicPr>
          <p:cNvPr id="93" name="Picture 92">
            <a:extLst>
              <a:ext uri="{FF2B5EF4-FFF2-40B4-BE49-F238E27FC236}">
                <a16:creationId xmlns:a16="http://schemas.microsoft.com/office/drawing/2014/main" id="{71211AD4-3334-46DF-8F6D-BD2E63C96E8F}"/>
              </a:ext>
            </a:extLst>
          </p:cNvPr>
          <p:cNvPicPr>
            <a:picLocks noChangeAspect="1"/>
          </p:cNvPicPr>
          <p:nvPr/>
        </p:nvPicPr>
        <p:blipFill>
          <a:blip r:embed="rId9"/>
          <a:stretch>
            <a:fillRect/>
          </a:stretch>
        </p:blipFill>
        <p:spPr>
          <a:xfrm>
            <a:off x="8617005" y="6502695"/>
            <a:ext cx="162738" cy="162738"/>
          </a:xfrm>
          <a:prstGeom prst="rect">
            <a:avLst/>
          </a:prstGeom>
        </p:spPr>
      </p:pic>
      <p:pic>
        <p:nvPicPr>
          <p:cNvPr id="94" name="Picture 93">
            <a:extLst>
              <a:ext uri="{FF2B5EF4-FFF2-40B4-BE49-F238E27FC236}">
                <a16:creationId xmlns:a16="http://schemas.microsoft.com/office/drawing/2014/main" id="{72252EA3-03F7-4B4F-822F-94893C5C20BB}"/>
              </a:ext>
            </a:extLst>
          </p:cNvPr>
          <p:cNvPicPr>
            <a:picLocks noChangeAspect="1"/>
          </p:cNvPicPr>
          <p:nvPr/>
        </p:nvPicPr>
        <p:blipFill rotWithShape="1">
          <a:blip r:embed="rId10">
            <a:extLst>
              <a:ext uri="{28A0092B-C50C-407E-A947-70E740481C1C}">
                <a14:useLocalDpi xmlns:a14="http://schemas.microsoft.com/office/drawing/2010/main" val="0"/>
              </a:ext>
            </a:extLst>
          </a:blip>
          <a:srcRect t="17465" b="79112"/>
          <a:stretch/>
        </p:blipFill>
        <p:spPr>
          <a:xfrm>
            <a:off x="2319650" y="6711989"/>
            <a:ext cx="9459600" cy="129865"/>
          </a:xfrm>
          <a:prstGeom prst="rect">
            <a:avLst/>
          </a:prstGeom>
        </p:spPr>
      </p:pic>
      <p:grpSp>
        <p:nvGrpSpPr>
          <p:cNvPr id="95" name="Group 94">
            <a:extLst>
              <a:ext uri="{FF2B5EF4-FFF2-40B4-BE49-F238E27FC236}">
                <a16:creationId xmlns:a16="http://schemas.microsoft.com/office/drawing/2014/main" id="{CFD213A4-CDFD-453C-A6BE-18823D29D8F3}"/>
              </a:ext>
            </a:extLst>
          </p:cNvPr>
          <p:cNvGrpSpPr/>
          <p:nvPr/>
        </p:nvGrpSpPr>
        <p:grpSpPr>
          <a:xfrm rot="5400000">
            <a:off x="9138125" y="3862931"/>
            <a:ext cx="5821077" cy="162738"/>
            <a:chOff x="2430873" y="5701183"/>
            <a:chExt cx="5821077" cy="162738"/>
          </a:xfrm>
        </p:grpSpPr>
        <p:pic>
          <p:nvPicPr>
            <p:cNvPr id="96" name="Picture 95">
              <a:extLst>
                <a:ext uri="{FF2B5EF4-FFF2-40B4-BE49-F238E27FC236}">
                  <a16:creationId xmlns:a16="http://schemas.microsoft.com/office/drawing/2014/main" id="{2E250A83-1A80-49BB-8150-891A1F06A626}"/>
                </a:ext>
              </a:extLst>
            </p:cNvPr>
            <p:cNvPicPr>
              <a:picLocks noChangeAspect="1"/>
            </p:cNvPicPr>
            <p:nvPr/>
          </p:nvPicPr>
          <p:blipFill rotWithShape="1">
            <a:blip r:embed="rId11"/>
            <a:srcRect b="90556"/>
            <a:stretch/>
          </p:blipFill>
          <p:spPr>
            <a:xfrm rot="16200000">
              <a:off x="2499296" y="5632760"/>
              <a:ext cx="162738" cy="299584"/>
            </a:xfrm>
            <a:prstGeom prst="rect">
              <a:avLst/>
            </a:prstGeom>
          </p:spPr>
        </p:pic>
        <p:pic>
          <p:nvPicPr>
            <p:cNvPr id="97" name="Picture 96">
              <a:extLst>
                <a:ext uri="{FF2B5EF4-FFF2-40B4-BE49-F238E27FC236}">
                  <a16:creationId xmlns:a16="http://schemas.microsoft.com/office/drawing/2014/main" id="{33226710-7F88-4335-91F4-B5ADEC2AA2C2}"/>
                </a:ext>
              </a:extLst>
            </p:cNvPr>
            <p:cNvPicPr>
              <a:picLocks/>
            </p:cNvPicPr>
            <p:nvPr/>
          </p:nvPicPr>
          <p:blipFill rotWithShape="1">
            <a:blip r:embed="rId11"/>
            <a:srcRect l="3245" t="9068" r="-1" b="7310"/>
            <a:stretch/>
          </p:blipFill>
          <p:spPr>
            <a:xfrm rot="16200000">
              <a:off x="5275757" y="3130791"/>
              <a:ext cx="157458" cy="5303520"/>
            </a:xfrm>
            <a:prstGeom prst="rect">
              <a:avLst/>
            </a:prstGeom>
          </p:spPr>
        </p:pic>
        <p:pic>
          <p:nvPicPr>
            <p:cNvPr id="98" name="Picture 97">
              <a:extLst>
                <a:ext uri="{FF2B5EF4-FFF2-40B4-BE49-F238E27FC236}">
                  <a16:creationId xmlns:a16="http://schemas.microsoft.com/office/drawing/2014/main" id="{028C0CFF-3BC4-4FDD-BA66-1B625C403B75}"/>
                </a:ext>
              </a:extLst>
            </p:cNvPr>
            <p:cNvPicPr>
              <a:picLocks noChangeAspect="1"/>
            </p:cNvPicPr>
            <p:nvPr/>
          </p:nvPicPr>
          <p:blipFill rotWithShape="1">
            <a:blip r:embed="rId11"/>
            <a:srcRect t="91917"/>
            <a:stretch/>
          </p:blipFill>
          <p:spPr>
            <a:xfrm rot="16200000">
              <a:off x="8042376" y="5654346"/>
              <a:ext cx="162738" cy="256411"/>
            </a:xfrm>
            <a:prstGeom prst="rect">
              <a:avLst/>
            </a:prstGeom>
          </p:spPr>
        </p:pic>
      </p:grpSp>
      <p:pic>
        <p:nvPicPr>
          <p:cNvPr id="99" name="Picture 98">
            <a:extLst>
              <a:ext uri="{FF2B5EF4-FFF2-40B4-BE49-F238E27FC236}">
                <a16:creationId xmlns:a16="http://schemas.microsoft.com/office/drawing/2014/main" id="{41DC5C05-092D-4A71-9AA9-2F16DD7D2E3B}"/>
              </a:ext>
            </a:extLst>
          </p:cNvPr>
          <p:cNvPicPr>
            <a:picLocks noChangeAspect="1"/>
          </p:cNvPicPr>
          <p:nvPr/>
        </p:nvPicPr>
        <p:blipFill>
          <a:blip r:embed="rId9"/>
          <a:stretch>
            <a:fillRect/>
          </a:stretch>
        </p:blipFill>
        <p:spPr>
          <a:xfrm>
            <a:off x="2300152" y="6292838"/>
            <a:ext cx="162738" cy="162738"/>
          </a:xfrm>
          <a:prstGeom prst="rect">
            <a:avLst/>
          </a:prstGeom>
        </p:spPr>
      </p:pic>
      <p:pic>
        <p:nvPicPr>
          <p:cNvPr id="100" name="Picture 99">
            <a:extLst>
              <a:ext uri="{FF2B5EF4-FFF2-40B4-BE49-F238E27FC236}">
                <a16:creationId xmlns:a16="http://schemas.microsoft.com/office/drawing/2014/main" id="{BC3AAFE1-B206-4A01-8788-A10C72E9CD0B}"/>
              </a:ext>
            </a:extLst>
          </p:cNvPr>
          <p:cNvPicPr>
            <a:picLocks noChangeAspect="1"/>
          </p:cNvPicPr>
          <p:nvPr/>
        </p:nvPicPr>
        <p:blipFill>
          <a:blip r:embed="rId9"/>
          <a:stretch>
            <a:fillRect/>
          </a:stretch>
        </p:blipFill>
        <p:spPr>
          <a:xfrm>
            <a:off x="10953376" y="6502255"/>
            <a:ext cx="162738" cy="162738"/>
          </a:xfrm>
          <a:prstGeom prst="rect">
            <a:avLst/>
          </a:prstGeom>
        </p:spPr>
      </p:pic>
      <p:sp>
        <p:nvSpPr>
          <p:cNvPr id="4" name="TextBox 3">
            <a:extLst>
              <a:ext uri="{FF2B5EF4-FFF2-40B4-BE49-F238E27FC236}">
                <a16:creationId xmlns:a16="http://schemas.microsoft.com/office/drawing/2014/main" id="{830D4C21-CB96-434B-B744-9D2BF87CD209}"/>
              </a:ext>
            </a:extLst>
          </p:cNvPr>
          <p:cNvSpPr txBox="1"/>
          <p:nvPr/>
        </p:nvSpPr>
        <p:spPr>
          <a:xfrm>
            <a:off x="2351439" y="3329005"/>
            <a:ext cx="6265703" cy="2616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black"/>
                </a:solidFill>
                <a:effectLst/>
                <a:uLnTx/>
                <a:uFillTx/>
                <a:latin typeface="Calibri" panose="020F0502020204030204"/>
                <a:ea typeface="+mn-ea"/>
                <a:cs typeface="+mn-cs"/>
              </a:rPr>
              <a:t>Select a storage account and a container to view the files list</a:t>
            </a:r>
          </a:p>
        </p:txBody>
      </p:sp>
      <p:sp>
        <p:nvSpPr>
          <p:cNvPr id="115" name="Rectangle 114">
            <a:extLst>
              <a:ext uri="{FF2B5EF4-FFF2-40B4-BE49-F238E27FC236}">
                <a16:creationId xmlns:a16="http://schemas.microsoft.com/office/drawing/2014/main" id="{C25CF1C6-EE26-4213-A7B4-23FEE4F1F3B4}"/>
              </a:ext>
            </a:extLst>
          </p:cNvPr>
          <p:cNvSpPr/>
          <p:nvPr/>
        </p:nvSpPr>
        <p:spPr>
          <a:xfrm>
            <a:off x="3058706" y="3440320"/>
            <a:ext cx="1381125" cy="1506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16" name="Group 115">
            <a:extLst>
              <a:ext uri="{FF2B5EF4-FFF2-40B4-BE49-F238E27FC236}">
                <a16:creationId xmlns:a16="http://schemas.microsoft.com/office/drawing/2014/main" id="{BB99E982-2B7C-49C4-A1C3-00D74C8E5AA5}"/>
              </a:ext>
            </a:extLst>
          </p:cNvPr>
          <p:cNvGrpSpPr/>
          <p:nvPr/>
        </p:nvGrpSpPr>
        <p:grpSpPr>
          <a:xfrm>
            <a:off x="3228944" y="2941683"/>
            <a:ext cx="1280160" cy="157772"/>
            <a:chOff x="2188026" y="3104268"/>
            <a:chExt cx="1229935" cy="157772"/>
          </a:xfrm>
        </p:grpSpPr>
        <p:sp>
          <p:nvSpPr>
            <p:cNvPr id="117" name="Rectangle 116">
              <a:extLst>
                <a:ext uri="{FF2B5EF4-FFF2-40B4-BE49-F238E27FC236}">
                  <a16:creationId xmlns:a16="http://schemas.microsoft.com/office/drawing/2014/main" id="{5F7DBE97-11A2-42E0-B773-3BA6ACE4D83B}"/>
                </a:ext>
              </a:extLst>
            </p:cNvPr>
            <p:cNvSpPr/>
            <p:nvPr/>
          </p:nvSpPr>
          <p:spPr>
            <a:xfrm>
              <a:off x="2188026" y="3104268"/>
              <a:ext cx="1229935" cy="157772"/>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118" name="Picture 117">
              <a:extLst>
                <a:ext uri="{FF2B5EF4-FFF2-40B4-BE49-F238E27FC236}">
                  <a16:creationId xmlns:a16="http://schemas.microsoft.com/office/drawing/2014/main" id="{0344FB5E-1046-4F33-BC94-05765F4A6050}"/>
                </a:ext>
              </a:extLst>
            </p:cNvPr>
            <p:cNvPicPr>
              <a:picLocks noChangeAspect="1"/>
            </p:cNvPicPr>
            <p:nvPr/>
          </p:nvPicPr>
          <p:blipFill>
            <a:blip r:embed="rId6">
              <a:alphaModFix/>
            </a:blip>
            <a:stretch>
              <a:fillRect/>
            </a:stretch>
          </p:blipFill>
          <p:spPr>
            <a:xfrm>
              <a:off x="3246278" y="3131996"/>
              <a:ext cx="133369" cy="114316"/>
            </a:xfrm>
            <a:prstGeom prst="rect">
              <a:avLst/>
            </a:prstGeom>
          </p:spPr>
        </p:pic>
        <p:sp>
          <p:nvSpPr>
            <p:cNvPr id="119" name="Rectangle 118">
              <a:extLst>
                <a:ext uri="{FF2B5EF4-FFF2-40B4-BE49-F238E27FC236}">
                  <a16:creationId xmlns:a16="http://schemas.microsoft.com/office/drawing/2014/main" id="{289EE6CA-4E96-4036-B0AD-38FE37AA54CE}"/>
                </a:ext>
              </a:extLst>
            </p:cNvPr>
            <p:cNvSpPr/>
            <p:nvPr/>
          </p:nvSpPr>
          <p:spPr>
            <a:xfrm>
              <a:off x="2255389" y="3131847"/>
              <a:ext cx="901952" cy="10239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29817" rIns="0" bIns="29817" numCol="1" spcCol="0" rtlCol="0" fromWordArt="0" anchor="ctr" anchorCtr="0" forceAA="0" compatLnSpc="1">
              <a:prstTxWarp prst="textNoShape">
                <a:avLst/>
              </a:prstTxWarp>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err="1">
                  <a:ln>
                    <a:noFill/>
                  </a:ln>
                  <a:solidFill>
                    <a:prstClr val="black"/>
                  </a:solidFill>
                  <a:effectLst/>
                  <a:uLnTx/>
                  <a:uFillTx/>
                  <a:latin typeface="Calibri" panose="020F0502020204030204"/>
                  <a:ea typeface="+mn-ea"/>
                  <a:cs typeface="+mn-cs"/>
                </a:rPr>
                <a:t>mytestmlexperimentsto</a:t>
              </a:r>
              <a:r>
                <a:rPr kumimoji="0" lang="en-US" sz="700" b="0" i="0" u="none" strike="noStrike" kern="1200" cap="none" spc="0" normalizeH="0" baseline="0" noProof="0">
                  <a:ln>
                    <a:noFill/>
                  </a:ln>
                  <a:solidFill>
                    <a:prstClr val="black"/>
                  </a:solidFill>
                  <a:effectLst/>
                  <a:uLnTx/>
                  <a:uFillTx/>
                  <a:latin typeface="Calibri" panose="020F0502020204030204"/>
                  <a:ea typeface="+mn-ea"/>
                  <a:cs typeface="+mn-cs"/>
                </a:rPr>
                <a:t>…</a:t>
              </a:r>
            </a:p>
          </p:txBody>
        </p:sp>
      </p:grpSp>
      <p:grpSp>
        <p:nvGrpSpPr>
          <p:cNvPr id="120" name="Group 119">
            <a:extLst>
              <a:ext uri="{FF2B5EF4-FFF2-40B4-BE49-F238E27FC236}">
                <a16:creationId xmlns:a16="http://schemas.microsoft.com/office/drawing/2014/main" id="{CBF15135-D2F6-48F9-A32F-F3F6BF66C0EC}"/>
              </a:ext>
            </a:extLst>
          </p:cNvPr>
          <p:cNvGrpSpPr/>
          <p:nvPr/>
        </p:nvGrpSpPr>
        <p:grpSpPr>
          <a:xfrm>
            <a:off x="5375686" y="2929615"/>
            <a:ext cx="1190900" cy="169839"/>
            <a:chOff x="2188027" y="3104267"/>
            <a:chExt cx="1190900" cy="169839"/>
          </a:xfrm>
        </p:grpSpPr>
        <p:sp>
          <p:nvSpPr>
            <p:cNvPr id="121" name="Rectangle 120">
              <a:extLst>
                <a:ext uri="{FF2B5EF4-FFF2-40B4-BE49-F238E27FC236}">
                  <a16:creationId xmlns:a16="http://schemas.microsoft.com/office/drawing/2014/main" id="{DF935600-011F-4FA2-A1A5-81E121C5B827}"/>
                </a:ext>
              </a:extLst>
            </p:cNvPr>
            <p:cNvSpPr/>
            <p:nvPr/>
          </p:nvSpPr>
          <p:spPr>
            <a:xfrm>
              <a:off x="2188027" y="3104267"/>
              <a:ext cx="1190900" cy="169839"/>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122" name="Picture 121">
              <a:extLst>
                <a:ext uri="{FF2B5EF4-FFF2-40B4-BE49-F238E27FC236}">
                  <a16:creationId xmlns:a16="http://schemas.microsoft.com/office/drawing/2014/main" id="{AFAD2155-FE20-4B5B-9197-5C956A23B5F9}"/>
                </a:ext>
              </a:extLst>
            </p:cNvPr>
            <p:cNvPicPr>
              <a:picLocks noChangeAspect="1"/>
            </p:cNvPicPr>
            <p:nvPr/>
          </p:nvPicPr>
          <p:blipFill>
            <a:blip r:embed="rId6">
              <a:alphaModFix/>
            </a:blip>
            <a:stretch>
              <a:fillRect/>
            </a:stretch>
          </p:blipFill>
          <p:spPr>
            <a:xfrm>
              <a:off x="3215040" y="3131996"/>
              <a:ext cx="133369" cy="114316"/>
            </a:xfrm>
            <a:prstGeom prst="rect">
              <a:avLst/>
            </a:prstGeom>
          </p:spPr>
        </p:pic>
        <p:sp>
          <p:nvSpPr>
            <p:cNvPr id="123" name="Rectangle 122">
              <a:extLst>
                <a:ext uri="{FF2B5EF4-FFF2-40B4-BE49-F238E27FC236}">
                  <a16:creationId xmlns:a16="http://schemas.microsoft.com/office/drawing/2014/main" id="{CE5A5090-E3D3-4697-982C-E7B47D0F96B8}"/>
                </a:ext>
              </a:extLst>
            </p:cNvPr>
            <p:cNvSpPr/>
            <p:nvPr/>
          </p:nvSpPr>
          <p:spPr>
            <a:xfrm>
              <a:off x="2241231" y="3131847"/>
              <a:ext cx="908140" cy="1147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29817" rIns="0" bIns="29817" numCol="1" spcCol="0" rtlCol="0" fromWordArt="0" anchor="ctr" anchorCtr="0" forceAA="0" compatLnSpc="1">
              <a:prstTxWarp prst="textNoShape">
                <a:avLst/>
              </a:prstTxWarp>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prstClr val="black"/>
                  </a:solidFill>
                  <a:effectLst/>
                  <a:uLnTx/>
                  <a:uFillTx/>
                  <a:latin typeface="Calibri" panose="020F0502020204030204"/>
                  <a:ea typeface="+mn-ea"/>
                  <a:cs typeface="+mn-cs"/>
                </a:rPr>
                <a:t>automl-blob-d8b2d4df-…</a:t>
              </a:r>
            </a:p>
          </p:txBody>
        </p:sp>
      </p:grpSp>
      <p:sp>
        <p:nvSpPr>
          <p:cNvPr id="124" name="Rectangle 123">
            <a:extLst>
              <a:ext uri="{FF2B5EF4-FFF2-40B4-BE49-F238E27FC236}">
                <a16:creationId xmlns:a16="http://schemas.microsoft.com/office/drawing/2014/main" id="{E4A60C55-F47C-4BF2-878D-7D26D4097971}"/>
              </a:ext>
            </a:extLst>
          </p:cNvPr>
          <p:cNvSpPr/>
          <p:nvPr/>
        </p:nvSpPr>
        <p:spPr>
          <a:xfrm>
            <a:off x="2263938" y="2923923"/>
            <a:ext cx="998991" cy="215444"/>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Segoe UI" panose="020B0502040204020203" pitchFamily="34" charset="0"/>
                <a:ea typeface="+mn-ea"/>
                <a:cs typeface="Segoe UI" panose="020B0502040204020203" pitchFamily="34" charset="0"/>
              </a:rPr>
              <a:t>*</a:t>
            </a:r>
            <a:r>
              <a:rPr kumimoji="0" lang="en-US" sz="8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Storage account</a:t>
            </a: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5" name="Rectangle 124">
            <a:extLst>
              <a:ext uri="{FF2B5EF4-FFF2-40B4-BE49-F238E27FC236}">
                <a16:creationId xmlns:a16="http://schemas.microsoft.com/office/drawing/2014/main" id="{A0F309CA-D8EE-4647-8357-194C0405E9D2}"/>
              </a:ext>
            </a:extLst>
          </p:cNvPr>
          <p:cNvSpPr/>
          <p:nvPr/>
        </p:nvSpPr>
        <p:spPr>
          <a:xfrm>
            <a:off x="4679979" y="2920184"/>
            <a:ext cx="699230" cy="215444"/>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Segoe UI" panose="020B0502040204020203" pitchFamily="34" charset="0"/>
                <a:ea typeface="+mn-ea"/>
                <a:cs typeface="Segoe UI" panose="020B0502040204020203" pitchFamily="34" charset="0"/>
              </a:rPr>
              <a:t>*</a:t>
            </a:r>
            <a:r>
              <a:rPr kumimoji="0" lang="en-US" sz="8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Container</a:t>
            </a: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127" name="Picture 126">
            <a:extLst>
              <a:ext uri="{FF2B5EF4-FFF2-40B4-BE49-F238E27FC236}">
                <a16:creationId xmlns:a16="http://schemas.microsoft.com/office/drawing/2014/main" id="{8ABCD741-2DDE-4927-A1B5-D1A47A75023B}"/>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350448" y="3351009"/>
            <a:ext cx="6791714" cy="1756368"/>
          </a:xfrm>
          <a:prstGeom prst="rect">
            <a:avLst/>
          </a:prstGeom>
        </p:spPr>
      </p:pic>
      <p:pic>
        <p:nvPicPr>
          <p:cNvPr id="128" name="Picture 127">
            <a:extLst>
              <a:ext uri="{FF2B5EF4-FFF2-40B4-BE49-F238E27FC236}">
                <a16:creationId xmlns:a16="http://schemas.microsoft.com/office/drawing/2014/main" id="{C2D6DE60-EC6A-4266-8D18-742ACD8A7296}"/>
              </a:ext>
            </a:extLst>
          </p:cNvPr>
          <p:cNvPicPr>
            <a:picLocks noChangeAspect="1"/>
          </p:cNvPicPr>
          <p:nvPr/>
        </p:nvPicPr>
        <p:blipFill>
          <a:blip r:embed="rId13"/>
          <a:stretch>
            <a:fillRect/>
          </a:stretch>
        </p:blipFill>
        <p:spPr>
          <a:xfrm>
            <a:off x="2467744" y="3352839"/>
            <a:ext cx="4572000" cy="222373"/>
          </a:xfrm>
          <a:prstGeom prst="rect">
            <a:avLst/>
          </a:prstGeom>
        </p:spPr>
      </p:pic>
      <p:sp>
        <p:nvSpPr>
          <p:cNvPr id="129" name="Rectangle 128">
            <a:extLst>
              <a:ext uri="{FF2B5EF4-FFF2-40B4-BE49-F238E27FC236}">
                <a16:creationId xmlns:a16="http://schemas.microsoft.com/office/drawing/2014/main" id="{936F1D26-6C9E-4220-8BEF-494C195E094A}"/>
              </a:ext>
            </a:extLst>
          </p:cNvPr>
          <p:cNvSpPr/>
          <p:nvPr/>
        </p:nvSpPr>
        <p:spPr>
          <a:xfrm>
            <a:off x="2467002" y="4716955"/>
            <a:ext cx="6675159" cy="288958"/>
          </a:xfrm>
          <a:prstGeom prst="rect">
            <a:avLst/>
          </a:prstGeom>
          <a:solidFill>
            <a:srgbClr val="DDF0FF">
              <a:alpha val="2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8" name="Rectangle 87">
            <a:extLst>
              <a:ext uri="{FF2B5EF4-FFF2-40B4-BE49-F238E27FC236}">
                <a16:creationId xmlns:a16="http://schemas.microsoft.com/office/drawing/2014/main" id="{00BEEF43-1BAB-4DFD-B2C2-B99D76001C5D}"/>
              </a:ext>
            </a:extLst>
          </p:cNvPr>
          <p:cNvSpPr/>
          <p:nvPr/>
        </p:nvSpPr>
        <p:spPr>
          <a:xfrm>
            <a:off x="10823510" y="0"/>
            <a:ext cx="1368490" cy="25192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3069667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3A4302E0-255E-4D8D-B90A-21430FF2E46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 y="0"/>
            <a:ext cx="12192001" cy="6858000"/>
          </a:xfrm>
          <a:prstGeom prst="rect">
            <a:avLst/>
          </a:prstGeom>
        </p:spPr>
      </p:pic>
      <p:pic>
        <p:nvPicPr>
          <p:cNvPr id="29" name="Picture 28">
            <a:extLst>
              <a:ext uri="{FF2B5EF4-FFF2-40B4-BE49-F238E27FC236}">
                <a16:creationId xmlns:a16="http://schemas.microsoft.com/office/drawing/2014/main" id="{86772110-B2B4-4518-824D-09B10149E28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41781" y="914779"/>
            <a:ext cx="9787422" cy="3924708"/>
          </a:xfrm>
          <a:prstGeom prst="rect">
            <a:avLst/>
          </a:prstGeom>
        </p:spPr>
      </p:pic>
      <p:grpSp>
        <p:nvGrpSpPr>
          <p:cNvPr id="5" name="Group 4">
            <a:extLst>
              <a:ext uri="{FF2B5EF4-FFF2-40B4-BE49-F238E27FC236}">
                <a16:creationId xmlns:a16="http://schemas.microsoft.com/office/drawing/2014/main" id="{C1C57459-BC18-4355-8A9A-D066F53A6376}"/>
              </a:ext>
            </a:extLst>
          </p:cNvPr>
          <p:cNvGrpSpPr/>
          <p:nvPr/>
        </p:nvGrpSpPr>
        <p:grpSpPr>
          <a:xfrm>
            <a:off x="2291216" y="1422115"/>
            <a:ext cx="1079632" cy="215444"/>
            <a:chOff x="2424566" y="2817848"/>
            <a:chExt cx="1079632" cy="215444"/>
          </a:xfrm>
        </p:grpSpPr>
        <p:sp>
          <p:nvSpPr>
            <p:cNvPr id="38" name="Rectangle 37">
              <a:extLst>
                <a:ext uri="{FF2B5EF4-FFF2-40B4-BE49-F238E27FC236}">
                  <a16:creationId xmlns:a16="http://schemas.microsoft.com/office/drawing/2014/main" id="{CF9ADD43-F1B7-4869-B05D-F1504C85DC1D}"/>
                </a:ext>
              </a:extLst>
            </p:cNvPr>
            <p:cNvSpPr/>
            <p:nvPr/>
          </p:nvSpPr>
          <p:spPr>
            <a:xfrm>
              <a:off x="2424566" y="2870945"/>
              <a:ext cx="116227" cy="112353"/>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9635" tIns="29817" rIns="59635" bIns="29817"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174"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4B44E12D-64FD-45D5-BAC8-F873605E392D}"/>
                </a:ext>
              </a:extLst>
            </p:cNvPr>
            <p:cNvSpPr txBox="1"/>
            <p:nvPr/>
          </p:nvSpPr>
          <p:spPr>
            <a:xfrm>
              <a:off x="2506454" y="2817848"/>
              <a:ext cx="997744" cy="21544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Calibri" panose="020F0502020204030204"/>
                  <a:ea typeface="+mn-ea"/>
                  <a:cs typeface="+mn-cs"/>
                </a:rPr>
                <a:t>Include in training</a:t>
              </a:r>
            </a:p>
          </p:txBody>
        </p:sp>
      </p:grpSp>
      <p:grpSp>
        <p:nvGrpSpPr>
          <p:cNvPr id="45" name="Group 44">
            <a:extLst>
              <a:ext uri="{FF2B5EF4-FFF2-40B4-BE49-F238E27FC236}">
                <a16:creationId xmlns:a16="http://schemas.microsoft.com/office/drawing/2014/main" id="{B7EBB5A7-3E7F-4959-95F5-8A9688BBE21B}"/>
              </a:ext>
            </a:extLst>
          </p:cNvPr>
          <p:cNvGrpSpPr/>
          <p:nvPr/>
        </p:nvGrpSpPr>
        <p:grpSpPr>
          <a:xfrm>
            <a:off x="3535812" y="1417644"/>
            <a:ext cx="1079632" cy="215444"/>
            <a:chOff x="2424566" y="2817848"/>
            <a:chExt cx="1079632" cy="215444"/>
          </a:xfrm>
        </p:grpSpPr>
        <p:sp>
          <p:nvSpPr>
            <p:cNvPr id="46" name="Rectangle 45">
              <a:extLst>
                <a:ext uri="{FF2B5EF4-FFF2-40B4-BE49-F238E27FC236}">
                  <a16:creationId xmlns:a16="http://schemas.microsoft.com/office/drawing/2014/main" id="{AAC3F88F-FF33-49AA-88B7-46F11303F5AE}"/>
                </a:ext>
              </a:extLst>
            </p:cNvPr>
            <p:cNvSpPr/>
            <p:nvPr/>
          </p:nvSpPr>
          <p:spPr>
            <a:xfrm>
              <a:off x="2424566" y="2870945"/>
              <a:ext cx="116227" cy="112353"/>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9635" tIns="29817" rIns="59635" bIns="29817"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174"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 name="TextBox 46">
              <a:extLst>
                <a:ext uri="{FF2B5EF4-FFF2-40B4-BE49-F238E27FC236}">
                  <a16:creationId xmlns:a16="http://schemas.microsoft.com/office/drawing/2014/main" id="{B714DE40-698F-4962-800F-89EFF4335F6F}"/>
                </a:ext>
              </a:extLst>
            </p:cNvPr>
            <p:cNvSpPr txBox="1"/>
            <p:nvPr/>
          </p:nvSpPr>
          <p:spPr>
            <a:xfrm>
              <a:off x="2506454" y="2817848"/>
              <a:ext cx="997744" cy="21544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Calibri" panose="020F0502020204030204"/>
                  <a:ea typeface="+mn-ea"/>
                  <a:cs typeface="+mn-cs"/>
                </a:rPr>
                <a:t>Include in training</a:t>
              </a:r>
            </a:p>
          </p:txBody>
        </p:sp>
      </p:grpSp>
      <p:grpSp>
        <p:nvGrpSpPr>
          <p:cNvPr id="48" name="Group 47">
            <a:extLst>
              <a:ext uri="{FF2B5EF4-FFF2-40B4-BE49-F238E27FC236}">
                <a16:creationId xmlns:a16="http://schemas.microsoft.com/office/drawing/2014/main" id="{794278C6-609F-4353-9F07-E4E0D702F35C}"/>
              </a:ext>
            </a:extLst>
          </p:cNvPr>
          <p:cNvGrpSpPr/>
          <p:nvPr/>
        </p:nvGrpSpPr>
        <p:grpSpPr>
          <a:xfrm>
            <a:off x="4750346" y="1417644"/>
            <a:ext cx="1079632" cy="215444"/>
            <a:chOff x="2424566" y="2817848"/>
            <a:chExt cx="1079632" cy="215444"/>
          </a:xfrm>
        </p:grpSpPr>
        <p:sp>
          <p:nvSpPr>
            <p:cNvPr id="49" name="Rectangle 48">
              <a:extLst>
                <a:ext uri="{FF2B5EF4-FFF2-40B4-BE49-F238E27FC236}">
                  <a16:creationId xmlns:a16="http://schemas.microsoft.com/office/drawing/2014/main" id="{BCDE38A4-9090-42E7-892E-84D059ACBBC9}"/>
                </a:ext>
              </a:extLst>
            </p:cNvPr>
            <p:cNvSpPr/>
            <p:nvPr/>
          </p:nvSpPr>
          <p:spPr>
            <a:xfrm>
              <a:off x="2424566" y="2870945"/>
              <a:ext cx="116227" cy="112353"/>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9635" tIns="29817" rIns="59635" bIns="29817"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174"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0" name="TextBox 49">
              <a:extLst>
                <a:ext uri="{FF2B5EF4-FFF2-40B4-BE49-F238E27FC236}">
                  <a16:creationId xmlns:a16="http://schemas.microsoft.com/office/drawing/2014/main" id="{B0786782-C934-4B90-B8B0-77E1056A3B60}"/>
                </a:ext>
              </a:extLst>
            </p:cNvPr>
            <p:cNvSpPr txBox="1"/>
            <p:nvPr/>
          </p:nvSpPr>
          <p:spPr>
            <a:xfrm>
              <a:off x="2506454" y="2817848"/>
              <a:ext cx="997744" cy="21544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Calibri" panose="020F0502020204030204"/>
                  <a:ea typeface="+mn-ea"/>
                  <a:cs typeface="+mn-cs"/>
                </a:rPr>
                <a:t>Include in training</a:t>
              </a:r>
            </a:p>
          </p:txBody>
        </p:sp>
      </p:grpSp>
      <p:grpSp>
        <p:nvGrpSpPr>
          <p:cNvPr id="51" name="Group 50">
            <a:extLst>
              <a:ext uri="{FF2B5EF4-FFF2-40B4-BE49-F238E27FC236}">
                <a16:creationId xmlns:a16="http://schemas.microsoft.com/office/drawing/2014/main" id="{6158CDB5-0539-4B55-9BB4-38C8E9528AE7}"/>
              </a:ext>
            </a:extLst>
          </p:cNvPr>
          <p:cNvGrpSpPr/>
          <p:nvPr/>
        </p:nvGrpSpPr>
        <p:grpSpPr>
          <a:xfrm>
            <a:off x="5944718" y="1417644"/>
            <a:ext cx="1079632" cy="215444"/>
            <a:chOff x="2424566" y="2817848"/>
            <a:chExt cx="1079632" cy="215444"/>
          </a:xfrm>
        </p:grpSpPr>
        <p:sp>
          <p:nvSpPr>
            <p:cNvPr id="52" name="Rectangle 51">
              <a:extLst>
                <a:ext uri="{FF2B5EF4-FFF2-40B4-BE49-F238E27FC236}">
                  <a16:creationId xmlns:a16="http://schemas.microsoft.com/office/drawing/2014/main" id="{0BEBA66F-E74E-4452-A095-9FF7514F9C12}"/>
                </a:ext>
              </a:extLst>
            </p:cNvPr>
            <p:cNvSpPr/>
            <p:nvPr/>
          </p:nvSpPr>
          <p:spPr>
            <a:xfrm>
              <a:off x="2424566" y="2870945"/>
              <a:ext cx="116227" cy="112353"/>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9635" tIns="29817" rIns="59635" bIns="29817"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174"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3" name="TextBox 52">
              <a:extLst>
                <a:ext uri="{FF2B5EF4-FFF2-40B4-BE49-F238E27FC236}">
                  <a16:creationId xmlns:a16="http://schemas.microsoft.com/office/drawing/2014/main" id="{DD182A24-31DA-49EC-A9FF-895D751E94A0}"/>
                </a:ext>
              </a:extLst>
            </p:cNvPr>
            <p:cNvSpPr txBox="1"/>
            <p:nvPr/>
          </p:nvSpPr>
          <p:spPr>
            <a:xfrm>
              <a:off x="2506454" y="2817848"/>
              <a:ext cx="997744" cy="21544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Calibri" panose="020F0502020204030204"/>
                  <a:ea typeface="+mn-ea"/>
                  <a:cs typeface="+mn-cs"/>
                </a:rPr>
                <a:t>Include in training</a:t>
              </a:r>
            </a:p>
          </p:txBody>
        </p:sp>
      </p:grpSp>
      <p:grpSp>
        <p:nvGrpSpPr>
          <p:cNvPr id="54" name="Group 53">
            <a:extLst>
              <a:ext uri="{FF2B5EF4-FFF2-40B4-BE49-F238E27FC236}">
                <a16:creationId xmlns:a16="http://schemas.microsoft.com/office/drawing/2014/main" id="{0D85BB42-47BA-46B7-8478-3D965FD56FD1}"/>
              </a:ext>
            </a:extLst>
          </p:cNvPr>
          <p:cNvGrpSpPr/>
          <p:nvPr/>
        </p:nvGrpSpPr>
        <p:grpSpPr>
          <a:xfrm>
            <a:off x="7143420" y="1417644"/>
            <a:ext cx="1079632" cy="215444"/>
            <a:chOff x="2424566" y="2817848"/>
            <a:chExt cx="1079632" cy="215444"/>
          </a:xfrm>
        </p:grpSpPr>
        <p:sp>
          <p:nvSpPr>
            <p:cNvPr id="55" name="Rectangle 54">
              <a:extLst>
                <a:ext uri="{FF2B5EF4-FFF2-40B4-BE49-F238E27FC236}">
                  <a16:creationId xmlns:a16="http://schemas.microsoft.com/office/drawing/2014/main" id="{9E91D6A7-1A25-431C-B389-E74B8B8C212D}"/>
                </a:ext>
              </a:extLst>
            </p:cNvPr>
            <p:cNvSpPr/>
            <p:nvPr/>
          </p:nvSpPr>
          <p:spPr>
            <a:xfrm>
              <a:off x="2424566" y="2870945"/>
              <a:ext cx="116227" cy="112353"/>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9635" tIns="29817" rIns="59635" bIns="29817"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174"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6" name="TextBox 55">
              <a:extLst>
                <a:ext uri="{FF2B5EF4-FFF2-40B4-BE49-F238E27FC236}">
                  <a16:creationId xmlns:a16="http://schemas.microsoft.com/office/drawing/2014/main" id="{3038FA63-6165-4883-99B1-B450CFFE5B3C}"/>
                </a:ext>
              </a:extLst>
            </p:cNvPr>
            <p:cNvSpPr txBox="1"/>
            <p:nvPr/>
          </p:nvSpPr>
          <p:spPr>
            <a:xfrm>
              <a:off x="2506454" y="2817848"/>
              <a:ext cx="997744" cy="21544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Calibri" panose="020F0502020204030204"/>
                  <a:ea typeface="+mn-ea"/>
                  <a:cs typeface="+mn-cs"/>
                </a:rPr>
                <a:t>Include in training</a:t>
              </a:r>
            </a:p>
          </p:txBody>
        </p:sp>
      </p:grpSp>
      <p:grpSp>
        <p:nvGrpSpPr>
          <p:cNvPr id="57" name="Group 56">
            <a:extLst>
              <a:ext uri="{FF2B5EF4-FFF2-40B4-BE49-F238E27FC236}">
                <a16:creationId xmlns:a16="http://schemas.microsoft.com/office/drawing/2014/main" id="{AC4394C4-875F-4C25-A800-7B131ADED054}"/>
              </a:ext>
            </a:extLst>
          </p:cNvPr>
          <p:cNvGrpSpPr/>
          <p:nvPr/>
        </p:nvGrpSpPr>
        <p:grpSpPr>
          <a:xfrm>
            <a:off x="8607466" y="1417644"/>
            <a:ext cx="1079632" cy="215444"/>
            <a:chOff x="2424566" y="2817848"/>
            <a:chExt cx="1079632" cy="215444"/>
          </a:xfrm>
        </p:grpSpPr>
        <p:sp>
          <p:nvSpPr>
            <p:cNvPr id="58" name="Rectangle 57">
              <a:extLst>
                <a:ext uri="{FF2B5EF4-FFF2-40B4-BE49-F238E27FC236}">
                  <a16:creationId xmlns:a16="http://schemas.microsoft.com/office/drawing/2014/main" id="{BD5F41B4-C020-4AE0-929A-963275A672FD}"/>
                </a:ext>
              </a:extLst>
            </p:cNvPr>
            <p:cNvSpPr/>
            <p:nvPr/>
          </p:nvSpPr>
          <p:spPr>
            <a:xfrm>
              <a:off x="2424566" y="2870945"/>
              <a:ext cx="116227" cy="112353"/>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9635" tIns="29817" rIns="59635" bIns="29817"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174"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9" name="TextBox 58">
              <a:extLst>
                <a:ext uri="{FF2B5EF4-FFF2-40B4-BE49-F238E27FC236}">
                  <a16:creationId xmlns:a16="http://schemas.microsoft.com/office/drawing/2014/main" id="{4E98B953-F61A-454D-880E-FE7481B94EA4}"/>
                </a:ext>
              </a:extLst>
            </p:cNvPr>
            <p:cNvSpPr txBox="1"/>
            <p:nvPr/>
          </p:nvSpPr>
          <p:spPr>
            <a:xfrm>
              <a:off x="2506454" y="2817848"/>
              <a:ext cx="997744" cy="21544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Calibri" panose="020F0502020204030204"/>
                  <a:ea typeface="+mn-ea"/>
                  <a:cs typeface="+mn-cs"/>
                </a:rPr>
                <a:t>Include in training</a:t>
              </a:r>
            </a:p>
          </p:txBody>
        </p:sp>
      </p:grpSp>
      <p:grpSp>
        <p:nvGrpSpPr>
          <p:cNvPr id="60" name="Group 59">
            <a:extLst>
              <a:ext uri="{FF2B5EF4-FFF2-40B4-BE49-F238E27FC236}">
                <a16:creationId xmlns:a16="http://schemas.microsoft.com/office/drawing/2014/main" id="{0D63137D-26A8-4755-84DC-4461197EA767}"/>
              </a:ext>
            </a:extLst>
          </p:cNvPr>
          <p:cNvGrpSpPr/>
          <p:nvPr/>
        </p:nvGrpSpPr>
        <p:grpSpPr>
          <a:xfrm>
            <a:off x="9879131" y="1417644"/>
            <a:ext cx="1079632" cy="215444"/>
            <a:chOff x="2424566" y="2817848"/>
            <a:chExt cx="1079632" cy="215444"/>
          </a:xfrm>
        </p:grpSpPr>
        <p:sp>
          <p:nvSpPr>
            <p:cNvPr id="61" name="Rectangle 60">
              <a:extLst>
                <a:ext uri="{FF2B5EF4-FFF2-40B4-BE49-F238E27FC236}">
                  <a16:creationId xmlns:a16="http://schemas.microsoft.com/office/drawing/2014/main" id="{3548A380-B676-4606-82C7-CD14F174AD95}"/>
                </a:ext>
              </a:extLst>
            </p:cNvPr>
            <p:cNvSpPr/>
            <p:nvPr/>
          </p:nvSpPr>
          <p:spPr>
            <a:xfrm>
              <a:off x="2424566" y="2870945"/>
              <a:ext cx="116227" cy="112353"/>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9635" tIns="29817" rIns="59635" bIns="29817"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174"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2" name="TextBox 61">
              <a:extLst>
                <a:ext uri="{FF2B5EF4-FFF2-40B4-BE49-F238E27FC236}">
                  <a16:creationId xmlns:a16="http://schemas.microsoft.com/office/drawing/2014/main" id="{FCC1B1AC-0D88-4A09-BB7A-BACEA64EFFFD}"/>
                </a:ext>
              </a:extLst>
            </p:cNvPr>
            <p:cNvSpPr txBox="1"/>
            <p:nvPr/>
          </p:nvSpPr>
          <p:spPr>
            <a:xfrm>
              <a:off x="2506454" y="2817848"/>
              <a:ext cx="997744" cy="21544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Calibri" panose="020F0502020204030204"/>
                  <a:ea typeface="+mn-ea"/>
                  <a:cs typeface="+mn-cs"/>
                </a:rPr>
                <a:t>Include in training</a:t>
              </a:r>
            </a:p>
          </p:txBody>
        </p:sp>
      </p:grpSp>
      <p:grpSp>
        <p:nvGrpSpPr>
          <p:cNvPr id="63" name="Group 62">
            <a:extLst>
              <a:ext uri="{FF2B5EF4-FFF2-40B4-BE49-F238E27FC236}">
                <a16:creationId xmlns:a16="http://schemas.microsoft.com/office/drawing/2014/main" id="{9441C19E-994D-43C3-83C7-D65E2A1A5BA2}"/>
              </a:ext>
            </a:extLst>
          </p:cNvPr>
          <p:cNvGrpSpPr/>
          <p:nvPr/>
        </p:nvGrpSpPr>
        <p:grpSpPr>
          <a:xfrm>
            <a:off x="10939964" y="1417644"/>
            <a:ext cx="1079632" cy="215444"/>
            <a:chOff x="2424566" y="2817848"/>
            <a:chExt cx="1079632" cy="215444"/>
          </a:xfrm>
        </p:grpSpPr>
        <p:sp>
          <p:nvSpPr>
            <p:cNvPr id="64" name="Rectangle 63">
              <a:extLst>
                <a:ext uri="{FF2B5EF4-FFF2-40B4-BE49-F238E27FC236}">
                  <a16:creationId xmlns:a16="http://schemas.microsoft.com/office/drawing/2014/main" id="{B3992D39-4865-45BE-BA55-5A59123C761B}"/>
                </a:ext>
              </a:extLst>
            </p:cNvPr>
            <p:cNvSpPr/>
            <p:nvPr/>
          </p:nvSpPr>
          <p:spPr>
            <a:xfrm>
              <a:off x="2424566" y="2870945"/>
              <a:ext cx="116227" cy="112353"/>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9635" tIns="29817" rIns="59635" bIns="29817"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174"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5" name="TextBox 64">
              <a:extLst>
                <a:ext uri="{FF2B5EF4-FFF2-40B4-BE49-F238E27FC236}">
                  <a16:creationId xmlns:a16="http://schemas.microsoft.com/office/drawing/2014/main" id="{E80015D8-BBB6-47E8-A1D0-A1938B61CA47}"/>
                </a:ext>
              </a:extLst>
            </p:cNvPr>
            <p:cNvSpPr txBox="1"/>
            <p:nvPr/>
          </p:nvSpPr>
          <p:spPr>
            <a:xfrm>
              <a:off x="2506454" y="2817848"/>
              <a:ext cx="997744" cy="21544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Calibri" panose="020F0502020204030204"/>
                  <a:ea typeface="+mn-ea"/>
                  <a:cs typeface="+mn-cs"/>
                </a:rPr>
                <a:t>Include in training</a:t>
              </a:r>
            </a:p>
          </p:txBody>
        </p:sp>
      </p:grpSp>
      <p:pic>
        <p:nvPicPr>
          <p:cNvPr id="6" name="Picture 5">
            <a:extLst>
              <a:ext uri="{FF2B5EF4-FFF2-40B4-BE49-F238E27FC236}">
                <a16:creationId xmlns:a16="http://schemas.microsoft.com/office/drawing/2014/main" id="{34166C67-CD48-4232-B4B5-32C607A882D0}"/>
              </a:ext>
            </a:extLst>
          </p:cNvPr>
          <p:cNvPicPr>
            <a:picLocks noChangeAspect="1"/>
          </p:cNvPicPr>
          <p:nvPr/>
        </p:nvPicPr>
        <p:blipFill>
          <a:blip r:embed="rId6"/>
          <a:stretch>
            <a:fillRect/>
          </a:stretch>
        </p:blipFill>
        <p:spPr>
          <a:xfrm>
            <a:off x="3522630" y="1457240"/>
            <a:ext cx="162738" cy="162738"/>
          </a:xfrm>
          <a:prstGeom prst="rect">
            <a:avLst/>
          </a:prstGeom>
        </p:spPr>
      </p:pic>
      <p:pic>
        <p:nvPicPr>
          <p:cNvPr id="66" name="Picture 65">
            <a:extLst>
              <a:ext uri="{FF2B5EF4-FFF2-40B4-BE49-F238E27FC236}">
                <a16:creationId xmlns:a16="http://schemas.microsoft.com/office/drawing/2014/main" id="{2CD25477-1DFA-402A-8D66-B410CA5B7BAB}"/>
              </a:ext>
            </a:extLst>
          </p:cNvPr>
          <p:cNvPicPr>
            <a:picLocks noChangeAspect="1"/>
          </p:cNvPicPr>
          <p:nvPr/>
        </p:nvPicPr>
        <p:blipFill>
          <a:blip r:embed="rId6"/>
          <a:stretch>
            <a:fillRect/>
          </a:stretch>
        </p:blipFill>
        <p:spPr>
          <a:xfrm>
            <a:off x="4726627" y="1443997"/>
            <a:ext cx="162738" cy="162738"/>
          </a:xfrm>
          <a:prstGeom prst="rect">
            <a:avLst/>
          </a:prstGeom>
        </p:spPr>
      </p:pic>
      <p:pic>
        <p:nvPicPr>
          <p:cNvPr id="67" name="Picture 66">
            <a:extLst>
              <a:ext uri="{FF2B5EF4-FFF2-40B4-BE49-F238E27FC236}">
                <a16:creationId xmlns:a16="http://schemas.microsoft.com/office/drawing/2014/main" id="{E2D6D34D-DC65-402B-90AE-66F48ABAA427}"/>
              </a:ext>
            </a:extLst>
          </p:cNvPr>
          <p:cNvPicPr>
            <a:picLocks noChangeAspect="1"/>
          </p:cNvPicPr>
          <p:nvPr/>
        </p:nvPicPr>
        <p:blipFill>
          <a:blip r:embed="rId6"/>
          <a:stretch>
            <a:fillRect/>
          </a:stretch>
        </p:blipFill>
        <p:spPr>
          <a:xfrm>
            <a:off x="5913573" y="1441972"/>
            <a:ext cx="162738" cy="162738"/>
          </a:xfrm>
          <a:prstGeom prst="rect">
            <a:avLst/>
          </a:prstGeom>
        </p:spPr>
      </p:pic>
      <p:pic>
        <p:nvPicPr>
          <p:cNvPr id="68" name="Picture 67">
            <a:extLst>
              <a:ext uri="{FF2B5EF4-FFF2-40B4-BE49-F238E27FC236}">
                <a16:creationId xmlns:a16="http://schemas.microsoft.com/office/drawing/2014/main" id="{DC59D073-94A5-45E0-8EB7-6336D497C7DB}"/>
              </a:ext>
            </a:extLst>
          </p:cNvPr>
          <p:cNvPicPr>
            <a:picLocks noChangeAspect="1"/>
          </p:cNvPicPr>
          <p:nvPr/>
        </p:nvPicPr>
        <p:blipFill>
          <a:blip r:embed="rId6"/>
          <a:stretch>
            <a:fillRect/>
          </a:stretch>
        </p:blipFill>
        <p:spPr>
          <a:xfrm>
            <a:off x="7127858" y="1457240"/>
            <a:ext cx="162738" cy="162738"/>
          </a:xfrm>
          <a:prstGeom prst="rect">
            <a:avLst/>
          </a:prstGeom>
        </p:spPr>
      </p:pic>
      <p:pic>
        <p:nvPicPr>
          <p:cNvPr id="69" name="Picture 68">
            <a:extLst>
              <a:ext uri="{FF2B5EF4-FFF2-40B4-BE49-F238E27FC236}">
                <a16:creationId xmlns:a16="http://schemas.microsoft.com/office/drawing/2014/main" id="{FCEAC303-4B68-487B-BFEC-797A33361C0F}"/>
              </a:ext>
            </a:extLst>
          </p:cNvPr>
          <p:cNvPicPr>
            <a:picLocks noChangeAspect="1"/>
          </p:cNvPicPr>
          <p:nvPr/>
        </p:nvPicPr>
        <p:blipFill>
          <a:blip r:embed="rId6"/>
          <a:stretch>
            <a:fillRect/>
          </a:stretch>
        </p:blipFill>
        <p:spPr>
          <a:xfrm>
            <a:off x="9855875" y="1461234"/>
            <a:ext cx="162738" cy="162738"/>
          </a:xfrm>
          <a:prstGeom prst="rect">
            <a:avLst/>
          </a:prstGeom>
        </p:spPr>
      </p:pic>
      <p:pic>
        <p:nvPicPr>
          <p:cNvPr id="88" name="Picture 87">
            <a:extLst>
              <a:ext uri="{FF2B5EF4-FFF2-40B4-BE49-F238E27FC236}">
                <a16:creationId xmlns:a16="http://schemas.microsoft.com/office/drawing/2014/main" id="{FF485DA8-5D6C-4956-BCDE-470E03CFA65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39200" y="805377"/>
            <a:ext cx="1764792" cy="5347855"/>
          </a:xfrm>
          <a:prstGeom prst="rect">
            <a:avLst/>
          </a:prstGeom>
        </p:spPr>
      </p:pic>
      <p:sp>
        <p:nvSpPr>
          <p:cNvPr id="89" name="Rectangle 88">
            <a:extLst>
              <a:ext uri="{FF2B5EF4-FFF2-40B4-BE49-F238E27FC236}">
                <a16:creationId xmlns:a16="http://schemas.microsoft.com/office/drawing/2014/main" id="{CD70DBA7-94D8-478F-98ED-A495B73B0836}"/>
              </a:ext>
            </a:extLst>
          </p:cNvPr>
          <p:cNvSpPr/>
          <p:nvPr/>
        </p:nvSpPr>
        <p:spPr>
          <a:xfrm>
            <a:off x="337886" y="3351172"/>
            <a:ext cx="1764792" cy="238125"/>
          </a:xfrm>
          <a:prstGeom prst="rect">
            <a:avLst/>
          </a:prstGeom>
          <a:solidFill>
            <a:schemeClr val="accent4">
              <a:lumMod val="60000"/>
              <a:lumOff val="40000"/>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2" name="Group 11">
            <a:extLst>
              <a:ext uri="{FF2B5EF4-FFF2-40B4-BE49-F238E27FC236}">
                <a16:creationId xmlns:a16="http://schemas.microsoft.com/office/drawing/2014/main" id="{0A60192C-4E03-47C3-9168-822EA3953199}"/>
              </a:ext>
            </a:extLst>
          </p:cNvPr>
          <p:cNvGrpSpPr/>
          <p:nvPr/>
        </p:nvGrpSpPr>
        <p:grpSpPr>
          <a:xfrm>
            <a:off x="2291216" y="4793133"/>
            <a:ext cx="9604744" cy="162738"/>
            <a:chOff x="2424566" y="5701183"/>
            <a:chExt cx="9604744" cy="162738"/>
          </a:xfrm>
        </p:grpSpPr>
        <p:pic>
          <p:nvPicPr>
            <p:cNvPr id="11" name="Picture 10">
              <a:extLst>
                <a:ext uri="{FF2B5EF4-FFF2-40B4-BE49-F238E27FC236}">
                  <a16:creationId xmlns:a16="http://schemas.microsoft.com/office/drawing/2014/main" id="{54FB935C-8008-498C-96B1-DF38A567E62F}"/>
                </a:ext>
              </a:extLst>
            </p:cNvPr>
            <p:cNvPicPr>
              <a:picLocks noChangeAspect="1"/>
            </p:cNvPicPr>
            <p:nvPr/>
          </p:nvPicPr>
          <p:blipFill rotWithShape="1">
            <a:blip r:embed="rId8"/>
            <a:srcRect b="90556"/>
            <a:stretch/>
          </p:blipFill>
          <p:spPr>
            <a:xfrm rot="16200000">
              <a:off x="2492989" y="5632760"/>
              <a:ext cx="162738" cy="299584"/>
            </a:xfrm>
            <a:prstGeom prst="rect">
              <a:avLst/>
            </a:prstGeom>
          </p:spPr>
        </p:pic>
        <p:pic>
          <p:nvPicPr>
            <p:cNvPr id="90" name="Picture 89">
              <a:extLst>
                <a:ext uri="{FF2B5EF4-FFF2-40B4-BE49-F238E27FC236}">
                  <a16:creationId xmlns:a16="http://schemas.microsoft.com/office/drawing/2014/main" id="{0F6C2BAA-7852-4480-823D-D5610CE7FFAA}"/>
                </a:ext>
              </a:extLst>
            </p:cNvPr>
            <p:cNvPicPr>
              <a:picLocks noChangeAspect="1"/>
            </p:cNvPicPr>
            <p:nvPr/>
          </p:nvPicPr>
          <p:blipFill rotWithShape="1">
            <a:blip r:embed="rId8"/>
            <a:srcRect l="3245" t="9068" r="-1" b="7310"/>
            <a:stretch/>
          </p:blipFill>
          <p:spPr>
            <a:xfrm rot="16200000">
              <a:off x="7159082" y="1247461"/>
              <a:ext cx="157458" cy="9070180"/>
            </a:xfrm>
            <a:prstGeom prst="rect">
              <a:avLst/>
            </a:prstGeom>
          </p:spPr>
        </p:pic>
        <p:pic>
          <p:nvPicPr>
            <p:cNvPr id="91" name="Picture 90">
              <a:extLst>
                <a:ext uri="{FF2B5EF4-FFF2-40B4-BE49-F238E27FC236}">
                  <a16:creationId xmlns:a16="http://schemas.microsoft.com/office/drawing/2014/main" id="{7C129E1D-D8B2-4E00-B5C4-8E36813E92FC}"/>
                </a:ext>
              </a:extLst>
            </p:cNvPr>
            <p:cNvPicPr>
              <a:picLocks noChangeAspect="1"/>
            </p:cNvPicPr>
            <p:nvPr/>
          </p:nvPicPr>
          <p:blipFill rotWithShape="1">
            <a:blip r:embed="rId8"/>
            <a:srcRect t="91917"/>
            <a:stretch/>
          </p:blipFill>
          <p:spPr>
            <a:xfrm rot="16200000">
              <a:off x="11819736" y="5654346"/>
              <a:ext cx="162738" cy="256411"/>
            </a:xfrm>
            <a:prstGeom prst="rect">
              <a:avLst/>
            </a:prstGeom>
          </p:spPr>
        </p:pic>
      </p:grpSp>
      <p:sp>
        <p:nvSpPr>
          <p:cNvPr id="72" name="Rectangle 71">
            <a:extLst>
              <a:ext uri="{FF2B5EF4-FFF2-40B4-BE49-F238E27FC236}">
                <a16:creationId xmlns:a16="http://schemas.microsoft.com/office/drawing/2014/main" id="{72EF752A-1270-4CE0-80B2-6267D0F434FC}"/>
              </a:ext>
            </a:extLst>
          </p:cNvPr>
          <p:cNvSpPr/>
          <p:nvPr/>
        </p:nvSpPr>
        <p:spPr>
          <a:xfrm>
            <a:off x="2280987" y="888677"/>
            <a:ext cx="962527" cy="177967"/>
          </a:xfrm>
          <a:prstGeom prst="rect">
            <a:avLst/>
          </a:prstGeom>
          <a:solidFill>
            <a:srgbClr val="4472C4">
              <a:lumMod val="40000"/>
              <a:lumOff val="60000"/>
            </a:srgbClr>
          </a:solidFill>
          <a:ln w="12700" cap="flat" cmpd="sng" algn="ctr">
            <a:solidFill>
              <a:srgbClr val="4472C4">
                <a:lumMod val="40000"/>
                <a:lumOff val="6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Calibri" panose="020F0502020204030204"/>
                <a:ea typeface="+mn-ea"/>
                <a:cs typeface="+mn-cs"/>
              </a:rPr>
              <a:t>Data Preview</a:t>
            </a:r>
          </a:p>
        </p:txBody>
      </p:sp>
      <p:sp>
        <p:nvSpPr>
          <p:cNvPr id="73" name="Rectangle 72">
            <a:extLst>
              <a:ext uri="{FF2B5EF4-FFF2-40B4-BE49-F238E27FC236}">
                <a16:creationId xmlns:a16="http://schemas.microsoft.com/office/drawing/2014/main" id="{5CDD10DA-84AA-4185-B113-7341A3DFF5EB}"/>
              </a:ext>
            </a:extLst>
          </p:cNvPr>
          <p:cNvSpPr/>
          <p:nvPr/>
        </p:nvSpPr>
        <p:spPr>
          <a:xfrm>
            <a:off x="3243514" y="888677"/>
            <a:ext cx="962527" cy="177967"/>
          </a:xfrm>
          <a:prstGeom prst="rect">
            <a:avLst/>
          </a:prstGeom>
          <a:solidFill>
            <a:sysClr val="window" lastClr="FFFFFF"/>
          </a:solidFill>
          <a:ln w="12700" cap="flat" cmpd="sng" algn="ctr">
            <a:solidFill>
              <a:srgbClr val="E7E6E6">
                <a:lumMod val="75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w="0"/>
                <a:solidFill>
                  <a:srgbClr val="E7E6E6">
                    <a:lumMod val="50000"/>
                  </a:srgbClr>
                </a:solidFill>
                <a:effectLst/>
                <a:uLnTx/>
                <a:uFillTx/>
                <a:latin typeface="Calibri" panose="020F0502020204030204"/>
                <a:ea typeface="+mn-ea"/>
                <a:cs typeface="+mn-cs"/>
              </a:rPr>
              <a:t>Data Profile</a:t>
            </a:r>
          </a:p>
        </p:txBody>
      </p:sp>
      <p:pic>
        <p:nvPicPr>
          <p:cNvPr id="74" name="Picture 73">
            <a:extLst>
              <a:ext uri="{FF2B5EF4-FFF2-40B4-BE49-F238E27FC236}">
                <a16:creationId xmlns:a16="http://schemas.microsoft.com/office/drawing/2014/main" id="{4A2C8553-C109-46CF-8E04-2D4ED2D1353A}"/>
              </a:ext>
            </a:extLst>
          </p:cNvPr>
          <p:cNvPicPr>
            <a:picLocks noChangeAspect="1"/>
          </p:cNvPicPr>
          <p:nvPr/>
        </p:nvPicPr>
        <p:blipFill>
          <a:blip r:embed="rId9"/>
          <a:stretch>
            <a:fillRect/>
          </a:stretch>
        </p:blipFill>
        <p:spPr>
          <a:xfrm>
            <a:off x="4366463" y="912740"/>
            <a:ext cx="962526" cy="129865"/>
          </a:xfrm>
          <a:prstGeom prst="rect">
            <a:avLst/>
          </a:prstGeom>
        </p:spPr>
      </p:pic>
      <p:grpSp>
        <p:nvGrpSpPr>
          <p:cNvPr id="70" name="Group 69">
            <a:extLst>
              <a:ext uri="{FF2B5EF4-FFF2-40B4-BE49-F238E27FC236}">
                <a16:creationId xmlns:a16="http://schemas.microsoft.com/office/drawing/2014/main" id="{63648659-B975-445C-B1F2-A1487753C246}"/>
              </a:ext>
            </a:extLst>
          </p:cNvPr>
          <p:cNvGrpSpPr/>
          <p:nvPr/>
        </p:nvGrpSpPr>
        <p:grpSpPr>
          <a:xfrm rot="5400000">
            <a:off x="9138123" y="3833435"/>
            <a:ext cx="5821077" cy="162738"/>
            <a:chOff x="2430873" y="5701183"/>
            <a:chExt cx="5821077" cy="162738"/>
          </a:xfrm>
        </p:grpSpPr>
        <p:pic>
          <p:nvPicPr>
            <p:cNvPr id="71" name="Picture 70">
              <a:extLst>
                <a:ext uri="{FF2B5EF4-FFF2-40B4-BE49-F238E27FC236}">
                  <a16:creationId xmlns:a16="http://schemas.microsoft.com/office/drawing/2014/main" id="{FF5E0D4E-8AE6-478B-8531-31D4854ACC5B}"/>
                </a:ext>
              </a:extLst>
            </p:cNvPr>
            <p:cNvPicPr>
              <a:picLocks noChangeAspect="1"/>
            </p:cNvPicPr>
            <p:nvPr/>
          </p:nvPicPr>
          <p:blipFill rotWithShape="1">
            <a:blip r:embed="rId8"/>
            <a:srcRect b="90556"/>
            <a:stretch/>
          </p:blipFill>
          <p:spPr>
            <a:xfrm rot="16200000">
              <a:off x="2499296" y="5632760"/>
              <a:ext cx="162738" cy="299584"/>
            </a:xfrm>
            <a:prstGeom prst="rect">
              <a:avLst/>
            </a:prstGeom>
          </p:spPr>
        </p:pic>
        <p:pic>
          <p:nvPicPr>
            <p:cNvPr id="75" name="Picture 74">
              <a:extLst>
                <a:ext uri="{FF2B5EF4-FFF2-40B4-BE49-F238E27FC236}">
                  <a16:creationId xmlns:a16="http://schemas.microsoft.com/office/drawing/2014/main" id="{1D492080-6F1D-45E8-8D8B-7BAA97F3E1E6}"/>
                </a:ext>
              </a:extLst>
            </p:cNvPr>
            <p:cNvPicPr>
              <a:picLocks/>
            </p:cNvPicPr>
            <p:nvPr/>
          </p:nvPicPr>
          <p:blipFill rotWithShape="1">
            <a:blip r:embed="rId8"/>
            <a:srcRect l="3245" t="9068" r="-1" b="7310"/>
            <a:stretch/>
          </p:blipFill>
          <p:spPr>
            <a:xfrm rot="16200000">
              <a:off x="5275757" y="3130791"/>
              <a:ext cx="157458" cy="5303520"/>
            </a:xfrm>
            <a:prstGeom prst="rect">
              <a:avLst/>
            </a:prstGeom>
          </p:spPr>
        </p:pic>
        <p:pic>
          <p:nvPicPr>
            <p:cNvPr id="76" name="Picture 75">
              <a:extLst>
                <a:ext uri="{FF2B5EF4-FFF2-40B4-BE49-F238E27FC236}">
                  <a16:creationId xmlns:a16="http://schemas.microsoft.com/office/drawing/2014/main" id="{C5371902-C109-49F2-8074-69E4666DFF79}"/>
                </a:ext>
              </a:extLst>
            </p:cNvPr>
            <p:cNvPicPr>
              <a:picLocks noChangeAspect="1"/>
            </p:cNvPicPr>
            <p:nvPr/>
          </p:nvPicPr>
          <p:blipFill rotWithShape="1">
            <a:blip r:embed="rId8"/>
            <a:srcRect t="91917"/>
            <a:stretch/>
          </p:blipFill>
          <p:spPr>
            <a:xfrm rot="16200000">
              <a:off x="8042376" y="5654346"/>
              <a:ext cx="162738" cy="256411"/>
            </a:xfrm>
            <a:prstGeom prst="rect">
              <a:avLst/>
            </a:prstGeom>
          </p:spPr>
        </p:pic>
      </p:grpSp>
      <p:pic>
        <p:nvPicPr>
          <p:cNvPr id="77" name="Picture 76">
            <a:extLst>
              <a:ext uri="{FF2B5EF4-FFF2-40B4-BE49-F238E27FC236}">
                <a16:creationId xmlns:a16="http://schemas.microsoft.com/office/drawing/2014/main" id="{54EC43E4-185D-46D0-99D2-40A3F13A8CF3}"/>
              </a:ext>
            </a:extLst>
          </p:cNvPr>
          <p:cNvPicPr>
            <a:picLocks noChangeAspect="1"/>
          </p:cNvPicPr>
          <p:nvPr/>
        </p:nvPicPr>
        <p:blipFill>
          <a:blip r:embed="rId6"/>
          <a:stretch>
            <a:fillRect/>
          </a:stretch>
        </p:blipFill>
        <p:spPr>
          <a:xfrm>
            <a:off x="2283954" y="1457240"/>
            <a:ext cx="162738" cy="162738"/>
          </a:xfrm>
          <a:prstGeom prst="rect">
            <a:avLst/>
          </a:prstGeom>
        </p:spPr>
      </p:pic>
      <p:pic>
        <p:nvPicPr>
          <p:cNvPr id="78" name="Picture 77">
            <a:extLst>
              <a:ext uri="{FF2B5EF4-FFF2-40B4-BE49-F238E27FC236}">
                <a16:creationId xmlns:a16="http://schemas.microsoft.com/office/drawing/2014/main" id="{1AB091B6-A02E-48D9-9CB0-7030372F58EE}"/>
              </a:ext>
            </a:extLst>
          </p:cNvPr>
          <p:cNvPicPr>
            <a:picLocks noChangeAspect="1"/>
          </p:cNvPicPr>
          <p:nvPr/>
        </p:nvPicPr>
        <p:blipFill>
          <a:blip r:embed="rId6"/>
          <a:stretch>
            <a:fillRect/>
          </a:stretch>
        </p:blipFill>
        <p:spPr>
          <a:xfrm>
            <a:off x="8576441" y="1441972"/>
            <a:ext cx="162738" cy="162738"/>
          </a:xfrm>
          <a:prstGeom prst="rect">
            <a:avLst/>
          </a:prstGeom>
        </p:spPr>
      </p:pic>
      <p:pic>
        <p:nvPicPr>
          <p:cNvPr id="79" name="Picture 78">
            <a:extLst>
              <a:ext uri="{FF2B5EF4-FFF2-40B4-BE49-F238E27FC236}">
                <a16:creationId xmlns:a16="http://schemas.microsoft.com/office/drawing/2014/main" id="{504C9BD9-B6C7-4CCD-9E00-E085FF1DE5A8}"/>
              </a:ext>
            </a:extLst>
          </p:cNvPr>
          <p:cNvPicPr>
            <a:picLocks noChangeAspect="1"/>
          </p:cNvPicPr>
          <p:nvPr/>
        </p:nvPicPr>
        <p:blipFill>
          <a:blip r:embed="rId6"/>
          <a:stretch>
            <a:fillRect/>
          </a:stretch>
        </p:blipFill>
        <p:spPr>
          <a:xfrm>
            <a:off x="10927808" y="1441972"/>
            <a:ext cx="162738" cy="162738"/>
          </a:xfrm>
          <a:prstGeom prst="rect">
            <a:avLst/>
          </a:prstGeom>
        </p:spPr>
      </p:pic>
      <p:sp>
        <p:nvSpPr>
          <p:cNvPr id="81" name="TextBox 80">
            <a:extLst>
              <a:ext uri="{FF2B5EF4-FFF2-40B4-BE49-F238E27FC236}">
                <a16:creationId xmlns:a16="http://schemas.microsoft.com/office/drawing/2014/main" id="{EC4E2274-DEB1-4362-A472-F4A0B2E3D5DE}"/>
              </a:ext>
            </a:extLst>
          </p:cNvPr>
          <p:cNvSpPr txBox="1"/>
          <p:nvPr/>
        </p:nvSpPr>
        <p:spPr>
          <a:xfrm>
            <a:off x="2178838" y="5175269"/>
            <a:ext cx="2450395" cy="2616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a:ea typeface="+mn-ea"/>
                <a:cs typeface="+mn-cs"/>
              </a:rPr>
              <a:t>Training job settings:</a:t>
            </a:r>
          </a:p>
        </p:txBody>
      </p:sp>
      <p:sp>
        <p:nvSpPr>
          <p:cNvPr id="82" name="TextBox 81">
            <a:extLst>
              <a:ext uri="{FF2B5EF4-FFF2-40B4-BE49-F238E27FC236}">
                <a16:creationId xmlns:a16="http://schemas.microsoft.com/office/drawing/2014/main" id="{217513B8-6592-4BB3-8A0D-BEF50CA860DB}"/>
              </a:ext>
            </a:extLst>
          </p:cNvPr>
          <p:cNvSpPr txBox="1"/>
          <p:nvPr/>
        </p:nvSpPr>
        <p:spPr>
          <a:xfrm>
            <a:off x="2165266" y="5518852"/>
            <a:ext cx="1363435" cy="2308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0000"/>
                </a:solidFill>
                <a:effectLst/>
                <a:uLnTx/>
                <a:uFillTx/>
                <a:latin typeface="Calibri" panose="020F0502020204030204"/>
                <a:ea typeface="+mn-ea"/>
                <a:cs typeface="+mn-cs"/>
              </a:rPr>
              <a:t>*</a:t>
            </a:r>
            <a:r>
              <a:rPr kumimoji="0" lang="en-US" sz="900" b="0" i="0" u="none" strike="noStrike" kern="1200" cap="none" spc="0" normalizeH="0" baseline="0" noProof="0">
                <a:ln>
                  <a:noFill/>
                </a:ln>
                <a:solidFill>
                  <a:prstClr val="black"/>
                </a:solidFill>
                <a:effectLst/>
                <a:uLnTx/>
                <a:uFillTx/>
                <a:latin typeface="Calibri" panose="020F0502020204030204"/>
                <a:ea typeface="+mn-ea"/>
                <a:cs typeface="+mn-cs"/>
              </a:rPr>
              <a:t> Training job type </a:t>
            </a:r>
            <a:r>
              <a:rPr kumimoji="0" lang="en-US" sz="900" b="0" i="0" u="none" strike="noStrike" kern="1200" cap="none" spc="0" normalizeH="0" baseline="0" noProof="0">
                <a:ln>
                  <a:noFill/>
                </a:ln>
                <a:solidFill>
                  <a:prstClr val="black"/>
                </a:solidFill>
                <a:effectLst/>
                <a:uLnTx/>
                <a:uFillTx/>
                <a:latin typeface="Calibri" panose="020F0502020204030204"/>
                <a:ea typeface="+mn-ea"/>
                <a:cs typeface="+mn-cs"/>
                <a:sym typeface="Webdings" panose="05030102010509060703" pitchFamily="18" charset="2"/>
              </a:rPr>
              <a:t></a:t>
            </a:r>
            <a:endParaRPr kumimoji="0" lang="en-US" sz="9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3" name="Rectangle 82">
            <a:extLst>
              <a:ext uri="{FF2B5EF4-FFF2-40B4-BE49-F238E27FC236}">
                <a16:creationId xmlns:a16="http://schemas.microsoft.com/office/drawing/2014/main" id="{FF756EAB-86F7-4C9E-825F-18AAF75D67E0}"/>
              </a:ext>
            </a:extLst>
          </p:cNvPr>
          <p:cNvSpPr/>
          <p:nvPr/>
        </p:nvSpPr>
        <p:spPr>
          <a:xfrm>
            <a:off x="4288664" y="5528377"/>
            <a:ext cx="2311423" cy="230832"/>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Calibri" panose="020F0502020204030204"/>
                <a:ea typeface="+mn-ea"/>
                <a:cs typeface="+mn-cs"/>
              </a:rPr>
              <a:t>Classification</a:t>
            </a:r>
          </a:p>
        </p:txBody>
      </p:sp>
      <p:sp>
        <p:nvSpPr>
          <p:cNvPr id="84" name="TextBox 83">
            <a:extLst>
              <a:ext uri="{FF2B5EF4-FFF2-40B4-BE49-F238E27FC236}">
                <a16:creationId xmlns:a16="http://schemas.microsoft.com/office/drawing/2014/main" id="{F7B40E11-E300-4FE5-97BE-07449BC9A384}"/>
              </a:ext>
            </a:extLst>
          </p:cNvPr>
          <p:cNvSpPr txBox="1"/>
          <p:nvPr/>
        </p:nvSpPr>
        <p:spPr>
          <a:xfrm>
            <a:off x="2165265" y="5882857"/>
            <a:ext cx="1363435" cy="2308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0000"/>
                </a:solidFill>
                <a:effectLst/>
                <a:uLnTx/>
                <a:uFillTx/>
                <a:latin typeface="Calibri" panose="020F0502020204030204"/>
                <a:ea typeface="+mn-ea"/>
                <a:cs typeface="+mn-cs"/>
              </a:rPr>
              <a:t>*</a:t>
            </a:r>
            <a:r>
              <a:rPr kumimoji="0" lang="en-US" sz="900" b="0" i="0" u="none" strike="noStrike" kern="1200" cap="none" spc="0" normalizeH="0" baseline="0" noProof="0">
                <a:ln>
                  <a:noFill/>
                </a:ln>
                <a:solidFill>
                  <a:prstClr val="black"/>
                </a:solidFill>
                <a:effectLst/>
                <a:uLnTx/>
                <a:uFillTx/>
                <a:latin typeface="Calibri" panose="020F0502020204030204"/>
                <a:ea typeface="+mn-ea"/>
                <a:cs typeface="+mn-cs"/>
              </a:rPr>
              <a:t> Target column </a:t>
            </a:r>
            <a:r>
              <a:rPr kumimoji="0" lang="en-US" sz="900" b="0" i="0" u="none" strike="noStrike" kern="1200" cap="none" spc="0" normalizeH="0" baseline="0" noProof="0">
                <a:ln>
                  <a:noFill/>
                </a:ln>
                <a:solidFill>
                  <a:prstClr val="black"/>
                </a:solidFill>
                <a:effectLst/>
                <a:uLnTx/>
                <a:uFillTx/>
                <a:latin typeface="Calibri" panose="020F0502020204030204"/>
                <a:ea typeface="+mn-ea"/>
                <a:cs typeface="+mn-cs"/>
                <a:sym typeface="Webdings" panose="05030102010509060703" pitchFamily="18" charset="2"/>
              </a:rPr>
              <a:t></a:t>
            </a:r>
            <a:endParaRPr kumimoji="0" lang="en-US" sz="9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5" name="Rectangle 84">
            <a:extLst>
              <a:ext uri="{FF2B5EF4-FFF2-40B4-BE49-F238E27FC236}">
                <a16:creationId xmlns:a16="http://schemas.microsoft.com/office/drawing/2014/main" id="{732B7152-1223-4F34-9B5A-8CFF79682979}"/>
              </a:ext>
            </a:extLst>
          </p:cNvPr>
          <p:cNvSpPr/>
          <p:nvPr/>
        </p:nvSpPr>
        <p:spPr>
          <a:xfrm>
            <a:off x="4288664" y="5888655"/>
            <a:ext cx="2311423" cy="230832"/>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Ins="0"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Calibri" panose="020F0502020204030204"/>
                <a:ea typeface="+mn-ea"/>
                <a:cs typeface="+mn-cs"/>
              </a:rPr>
              <a:t>Freight cost</a:t>
            </a:r>
            <a:endParaRPr kumimoji="0" lang="en-US" sz="800" b="0" i="0" u="none" strike="noStrike" kern="1200" cap="none" spc="0" normalizeH="0" baseline="0" noProof="0">
              <a:ln>
                <a:noFill/>
              </a:ln>
              <a:solidFill>
                <a:prstClr val="white">
                  <a:lumMod val="65000"/>
                </a:prstClr>
              </a:solidFill>
              <a:effectLst/>
              <a:uLnTx/>
              <a:uFillTx/>
              <a:latin typeface="Calibri" panose="020F0502020204030204"/>
              <a:ea typeface="+mn-ea"/>
              <a:cs typeface="+mn-cs"/>
            </a:endParaRPr>
          </a:p>
        </p:txBody>
      </p:sp>
      <p:sp>
        <p:nvSpPr>
          <p:cNvPr id="92" name="TextBox 91">
            <a:extLst>
              <a:ext uri="{FF2B5EF4-FFF2-40B4-BE49-F238E27FC236}">
                <a16:creationId xmlns:a16="http://schemas.microsoft.com/office/drawing/2014/main" id="{5200FC0A-6349-4BDC-8BCA-815FA23EFBD2}"/>
              </a:ext>
            </a:extLst>
          </p:cNvPr>
          <p:cNvSpPr txBox="1"/>
          <p:nvPr/>
        </p:nvSpPr>
        <p:spPr>
          <a:xfrm>
            <a:off x="2165265" y="6237337"/>
            <a:ext cx="1363435" cy="2308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0000"/>
                </a:solidFill>
                <a:effectLst/>
                <a:uLnTx/>
                <a:uFillTx/>
                <a:latin typeface="Calibri" panose="020F0502020204030204"/>
                <a:ea typeface="+mn-ea"/>
                <a:cs typeface="+mn-cs"/>
              </a:rPr>
              <a:t>*</a:t>
            </a:r>
            <a:r>
              <a:rPr kumimoji="0" lang="en-US" sz="900" b="0" i="0" u="none" strike="noStrike" kern="1200" cap="none" spc="0" normalizeH="0" baseline="0" noProof="0">
                <a:ln>
                  <a:noFill/>
                </a:ln>
                <a:solidFill>
                  <a:prstClr val="black"/>
                </a:solidFill>
                <a:effectLst/>
                <a:uLnTx/>
                <a:uFillTx/>
                <a:latin typeface="Calibri" panose="020F0502020204030204"/>
                <a:ea typeface="+mn-ea"/>
                <a:cs typeface="+mn-cs"/>
              </a:rPr>
              <a:t> Primary metric </a:t>
            </a:r>
            <a:r>
              <a:rPr kumimoji="0" lang="en-US" sz="900" b="0" i="0" u="none" strike="noStrike" kern="1200" cap="none" spc="0" normalizeH="0" baseline="0" noProof="0">
                <a:ln>
                  <a:noFill/>
                </a:ln>
                <a:solidFill>
                  <a:prstClr val="black"/>
                </a:solidFill>
                <a:effectLst/>
                <a:uLnTx/>
                <a:uFillTx/>
                <a:latin typeface="Calibri" panose="020F0502020204030204"/>
                <a:ea typeface="+mn-ea"/>
                <a:cs typeface="+mn-cs"/>
                <a:sym typeface="Webdings" panose="05030102010509060703" pitchFamily="18" charset="2"/>
              </a:rPr>
              <a:t></a:t>
            </a:r>
            <a:endParaRPr kumimoji="0" lang="en-US" sz="9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3" name="Rectangle 92">
            <a:extLst>
              <a:ext uri="{FF2B5EF4-FFF2-40B4-BE49-F238E27FC236}">
                <a16:creationId xmlns:a16="http://schemas.microsoft.com/office/drawing/2014/main" id="{82A02F79-4827-4797-926F-D562CDD68D03}"/>
              </a:ext>
            </a:extLst>
          </p:cNvPr>
          <p:cNvSpPr/>
          <p:nvPr/>
        </p:nvSpPr>
        <p:spPr>
          <a:xfrm>
            <a:off x="4288664" y="6243135"/>
            <a:ext cx="2311423" cy="230832"/>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Ins="0"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Calibri" panose="020F0502020204030204"/>
                <a:ea typeface="+mn-ea"/>
                <a:cs typeface="+mn-cs"/>
              </a:rPr>
              <a:t>Accuracy</a:t>
            </a:r>
          </a:p>
        </p:txBody>
      </p:sp>
      <p:sp>
        <p:nvSpPr>
          <p:cNvPr id="94" name="TextBox 93">
            <a:extLst>
              <a:ext uri="{FF2B5EF4-FFF2-40B4-BE49-F238E27FC236}">
                <a16:creationId xmlns:a16="http://schemas.microsoft.com/office/drawing/2014/main" id="{C9A3DB66-45D0-4095-9BF3-268A37C515A6}"/>
              </a:ext>
            </a:extLst>
          </p:cNvPr>
          <p:cNvSpPr txBox="1"/>
          <p:nvPr/>
        </p:nvSpPr>
        <p:spPr>
          <a:xfrm>
            <a:off x="2257765" y="6588422"/>
            <a:ext cx="1298050" cy="2308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Calibri" panose="020F0502020204030204"/>
                <a:ea typeface="+mn-ea"/>
                <a:cs typeface="+mn-cs"/>
              </a:rPr>
              <a:t>Number of iterations:</a:t>
            </a:r>
          </a:p>
        </p:txBody>
      </p:sp>
      <p:sp>
        <p:nvSpPr>
          <p:cNvPr id="95" name="Rectangle 94">
            <a:extLst>
              <a:ext uri="{FF2B5EF4-FFF2-40B4-BE49-F238E27FC236}">
                <a16:creationId xmlns:a16="http://schemas.microsoft.com/office/drawing/2014/main" id="{9632D3B7-F0EB-499D-99BA-268919AE0EF4}"/>
              </a:ext>
            </a:extLst>
          </p:cNvPr>
          <p:cNvSpPr/>
          <p:nvPr/>
        </p:nvSpPr>
        <p:spPr>
          <a:xfrm>
            <a:off x="4288664" y="6597615"/>
            <a:ext cx="2311423" cy="230832"/>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Calibri" panose="020F0502020204030204"/>
                <a:ea typeface="+mn-ea"/>
                <a:cs typeface="+mn-cs"/>
              </a:rPr>
              <a:t>100</a:t>
            </a:r>
          </a:p>
        </p:txBody>
      </p:sp>
      <p:pic>
        <p:nvPicPr>
          <p:cNvPr id="96" name="Picture 95">
            <a:extLst>
              <a:ext uri="{FF2B5EF4-FFF2-40B4-BE49-F238E27FC236}">
                <a16:creationId xmlns:a16="http://schemas.microsoft.com/office/drawing/2014/main" id="{1DD2AB0B-0D74-4917-86D9-FCB37B6088B4}"/>
              </a:ext>
            </a:extLst>
          </p:cNvPr>
          <p:cNvPicPr>
            <a:picLocks noChangeAspect="1"/>
          </p:cNvPicPr>
          <p:nvPr/>
        </p:nvPicPr>
        <p:blipFill>
          <a:blip r:embed="rId10">
            <a:alphaModFix/>
          </a:blip>
          <a:stretch>
            <a:fillRect/>
          </a:stretch>
        </p:blipFill>
        <p:spPr>
          <a:xfrm>
            <a:off x="6386448" y="5598171"/>
            <a:ext cx="133369" cy="114316"/>
          </a:xfrm>
          <a:prstGeom prst="rect">
            <a:avLst/>
          </a:prstGeom>
        </p:spPr>
      </p:pic>
      <p:pic>
        <p:nvPicPr>
          <p:cNvPr id="97" name="Picture 96">
            <a:extLst>
              <a:ext uri="{FF2B5EF4-FFF2-40B4-BE49-F238E27FC236}">
                <a16:creationId xmlns:a16="http://schemas.microsoft.com/office/drawing/2014/main" id="{8EDADF87-D717-439E-B65E-23CF4C3217E4}"/>
              </a:ext>
            </a:extLst>
          </p:cNvPr>
          <p:cNvPicPr>
            <a:picLocks noChangeAspect="1"/>
          </p:cNvPicPr>
          <p:nvPr/>
        </p:nvPicPr>
        <p:blipFill>
          <a:blip r:embed="rId10">
            <a:alphaModFix/>
          </a:blip>
          <a:stretch>
            <a:fillRect/>
          </a:stretch>
        </p:blipFill>
        <p:spPr>
          <a:xfrm>
            <a:off x="6386448" y="5949214"/>
            <a:ext cx="133369" cy="114316"/>
          </a:xfrm>
          <a:prstGeom prst="rect">
            <a:avLst/>
          </a:prstGeom>
        </p:spPr>
      </p:pic>
      <p:pic>
        <p:nvPicPr>
          <p:cNvPr id="98" name="Picture 97">
            <a:extLst>
              <a:ext uri="{FF2B5EF4-FFF2-40B4-BE49-F238E27FC236}">
                <a16:creationId xmlns:a16="http://schemas.microsoft.com/office/drawing/2014/main" id="{EC85AE87-D374-45D2-B33B-FB5016F36311}"/>
              </a:ext>
            </a:extLst>
          </p:cNvPr>
          <p:cNvPicPr>
            <a:picLocks noChangeAspect="1"/>
          </p:cNvPicPr>
          <p:nvPr/>
        </p:nvPicPr>
        <p:blipFill>
          <a:blip r:embed="rId10">
            <a:alphaModFix/>
          </a:blip>
          <a:stretch>
            <a:fillRect/>
          </a:stretch>
        </p:blipFill>
        <p:spPr>
          <a:xfrm>
            <a:off x="6383409" y="6313236"/>
            <a:ext cx="133369" cy="114316"/>
          </a:xfrm>
          <a:prstGeom prst="rect">
            <a:avLst/>
          </a:prstGeom>
        </p:spPr>
      </p:pic>
      <p:sp>
        <p:nvSpPr>
          <p:cNvPr id="80" name="Rectangle 79">
            <a:extLst>
              <a:ext uri="{FF2B5EF4-FFF2-40B4-BE49-F238E27FC236}">
                <a16:creationId xmlns:a16="http://schemas.microsoft.com/office/drawing/2014/main" id="{2F1D8089-8FFD-4821-84A0-304C29C54339}"/>
              </a:ext>
            </a:extLst>
          </p:cNvPr>
          <p:cNvSpPr/>
          <p:nvPr/>
        </p:nvSpPr>
        <p:spPr>
          <a:xfrm>
            <a:off x="10823510" y="0"/>
            <a:ext cx="1368490" cy="25192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9152177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3A4302E0-255E-4D8D-B90A-21430FF2E46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 y="0"/>
            <a:ext cx="12192001" cy="6858000"/>
          </a:xfrm>
          <a:prstGeom prst="rect">
            <a:avLst/>
          </a:prstGeom>
        </p:spPr>
      </p:pic>
      <p:pic>
        <p:nvPicPr>
          <p:cNvPr id="29" name="Picture 28">
            <a:extLst>
              <a:ext uri="{FF2B5EF4-FFF2-40B4-BE49-F238E27FC236}">
                <a16:creationId xmlns:a16="http://schemas.microsoft.com/office/drawing/2014/main" id="{86772110-B2B4-4518-824D-09B10149E28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41781" y="914779"/>
            <a:ext cx="9787422" cy="3924708"/>
          </a:xfrm>
          <a:prstGeom prst="rect">
            <a:avLst/>
          </a:prstGeom>
        </p:spPr>
      </p:pic>
      <p:grpSp>
        <p:nvGrpSpPr>
          <p:cNvPr id="5" name="Group 4">
            <a:extLst>
              <a:ext uri="{FF2B5EF4-FFF2-40B4-BE49-F238E27FC236}">
                <a16:creationId xmlns:a16="http://schemas.microsoft.com/office/drawing/2014/main" id="{C1C57459-BC18-4355-8A9A-D066F53A6376}"/>
              </a:ext>
            </a:extLst>
          </p:cNvPr>
          <p:cNvGrpSpPr/>
          <p:nvPr/>
        </p:nvGrpSpPr>
        <p:grpSpPr>
          <a:xfrm>
            <a:off x="2291216" y="1422115"/>
            <a:ext cx="1079632" cy="215444"/>
            <a:chOff x="2424566" y="2817848"/>
            <a:chExt cx="1079632" cy="215444"/>
          </a:xfrm>
        </p:grpSpPr>
        <p:sp>
          <p:nvSpPr>
            <p:cNvPr id="38" name="Rectangle 37">
              <a:extLst>
                <a:ext uri="{FF2B5EF4-FFF2-40B4-BE49-F238E27FC236}">
                  <a16:creationId xmlns:a16="http://schemas.microsoft.com/office/drawing/2014/main" id="{CF9ADD43-F1B7-4869-B05D-F1504C85DC1D}"/>
                </a:ext>
              </a:extLst>
            </p:cNvPr>
            <p:cNvSpPr/>
            <p:nvPr/>
          </p:nvSpPr>
          <p:spPr>
            <a:xfrm>
              <a:off x="2424566" y="2870945"/>
              <a:ext cx="116227" cy="112353"/>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9635" tIns="29817" rIns="59635" bIns="29817"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174"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4B44E12D-64FD-45D5-BAC8-F873605E392D}"/>
                </a:ext>
              </a:extLst>
            </p:cNvPr>
            <p:cNvSpPr txBox="1"/>
            <p:nvPr/>
          </p:nvSpPr>
          <p:spPr>
            <a:xfrm>
              <a:off x="2506454" y="2817848"/>
              <a:ext cx="997744" cy="21544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Calibri" panose="020F0502020204030204"/>
                  <a:ea typeface="+mn-ea"/>
                  <a:cs typeface="+mn-cs"/>
                </a:rPr>
                <a:t>Include in training</a:t>
              </a:r>
            </a:p>
          </p:txBody>
        </p:sp>
      </p:grpSp>
      <p:grpSp>
        <p:nvGrpSpPr>
          <p:cNvPr id="45" name="Group 44">
            <a:extLst>
              <a:ext uri="{FF2B5EF4-FFF2-40B4-BE49-F238E27FC236}">
                <a16:creationId xmlns:a16="http://schemas.microsoft.com/office/drawing/2014/main" id="{B7EBB5A7-3E7F-4959-95F5-8A9688BBE21B}"/>
              </a:ext>
            </a:extLst>
          </p:cNvPr>
          <p:cNvGrpSpPr/>
          <p:nvPr/>
        </p:nvGrpSpPr>
        <p:grpSpPr>
          <a:xfrm>
            <a:off x="3535812" y="1417644"/>
            <a:ext cx="1079632" cy="215444"/>
            <a:chOff x="2424566" y="2817848"/>
            <a:chExt cx="1079632" cy="215444"/>
          </a:xfrm>
        </p:grpSpPr>
        <p:sp>
          <p:nvSpPr>
            <p:cNvPr id="46" name="Rectangle 45">
              <a:extLst>
                <a:ext uri="{FF2B5EF4-FFF2-40B4-BE49-F238E27FC236}">
                  <a16:creationId xmlns:a16="http://schemas.microsoft.com/office/drawing/2014/main" id="{AAC3F88F-FF33-49AA-88B7-46F11303F5AE}"/>
                </a:ext>
              </a:extLst>
            </p:cNvPr>
            <p:cNvSpPr/>
            <p:nvPr/>
          </p:nvSpPr>
          <p:spPr>
            <a:xfrm>
              <a:off x="2424566" y="2870945"/>
              <a:ext cx="116227" cy="112353"/>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9635" tIns="29817" rIns="59635" bIns="29817"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174"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 name="TextBox 46">
              <a:extLst>
                <a:ext uri="{FF2B5EF4-FFF2-40B4-BE49-F238E27FC236}">
                  <a16:creationId xmlns:a16="http://schemas.microsoft.com/office/drawing/2014/main" id="{B714DE40-698F-4962-800F-89EFF4335F6F}"/>
                </a:ext>
              </a:extLst>
            </p:cNvPr>
            <p:cNvSpPr txBox="1"/>
            <p:nvPr/>
          </p:nvSpPr>
          <p:spPr>
            <a:xfrm>
              <a:off x="2506454" y="2817848"/>
              <a:ext cx="997744" cy="21544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Calibri" panose="020F0502020204030204"/>
                  <a:ea typeface="+mn-ea"/>
                  <a:cs typeface="+mn-cs"/>
                </a:rPr>
                <a:t>Include in training</a:t>
              </a:r>
            </a:p>
          </p:txBody>
        </p:sp>
      </p:grpSp>
      <p:grpSp>
        <p:nvGrpSpPr>
          <p:cNvPr id="48" name="Group 47">
            <a:extLst>
              <a:ext uri="{FF2B5EF4-FFF2-40B4-BE49-F238E27FC236}">
                <a16:creationId xmlns:a16="http://schemas.microsoft.com/office/drawing/2014/main" id="{794278C6-609F-4353-9F07-E4E0D702F35C}"/>
              </a:ext>
            </a:extLst>
          </p:cNvPr>
          <p:cNvGrpSpPr/>
          <p:nvPr/>
        </p:nvGrpSpPr>
        <p:grpSpPr>
          <a:xfrm>
            <a:off x="4750346" y="1417644"/>
            <a:ext cx="1079632" cy="215444"/>
            <a:chOff x="2424566" y="2817848"/>
            <a:chExt cx="1079632" cy="215444"/>
          </a:xfrm>
        </p:grpSpPr>
        <p:sp>
          <p:nvSpPr>
            <p:cNvPr id="49" name="Rectangle 48">
              <a:extLst>
                <a:ext uri="{FF2B5EF4-FFF2-40B4-BE49-F238E27FC236}">
                  <a16:creationId xmlns:a16="http://schemas.microsoft.com/office/drawing/2014/main" id="{BCDE38A4-9090-42E7-892E-84D059ACBBC9}"/>
                </a:ext>
              </a:extLst>
            </p:cNvPr>
            <p:cNvSpPr/>
            <p:nvPr/>
          </p:nvSpPr>
          <p:spPr>
            <a:xfrm>
              <a:off x="2424566" y="2870945"/>
              <a:ext cx="116227" cy="112353"/>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9635" tIns="29817" rIns="59635" bIns="29817"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174"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0" name="TextBox 49">
              <a:extLst>
                <a:ext uri="{FF2B5EF4-FFF2-40B4-BE49-F238E27FC236}">
                  <a16:creationId xmlns:a16="http://schemas.microsoft.com/office/drawing/2014/main" id="{B0786782-C934-4B90-B8B0-77E1056A3B60}"/>
                </a:ext>
              </a:extLst>
            </p:cNvPr>
            <p:cNvSpPr txBox="1"/>
            <p:nvPr/>
          </p:nvSpPr>
          <p:spPr>
            <a:xfrm>
              <a:off x="2506454" y="2817848"/>
              <a:ext cx="997744" cy="21544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Calibri" panose="020F0502020204030204"/>
                  <a:ea typeface="+mn-ea"/>
                  <a:cs typeface="+mn-cs"/>
                </a:rPr>
                <a:t>Include in training</a:t>
              </a:r>
            </a:p>
          </p:txBody>
        </p:sp>
      </p:grpSp>
      <p:grpSp>
        <p:nvGrpSpPr>
          <p:cNvPr id="51" name="Group 50">
            <a:extLst>
              <a:ext uri="{FF2B5EF4-FFF2-40B4-BE49-F238E27FC236}">
                <a16:creationId xmlns:a16="http://schemas.microsoft.com/office/drawing/2014/main" id="{6158CDB5-0539-4B55-9BB4-38C8E9528AE7}"/>
              </a:ext>
            </a:extLst>
          </p:cNvPr>
          <p:cNvGrpSpPr/>
          <p:nvPr/>
        </p:nvGrpSpPr>
        <p:grpSpPr>
          <a:xfrm>
            <a:off x="5944718" y="1417644"/>
            <a:ext cx="1079632" cy="215444"/>
            <a:chOff x="2424566" y="2817848"/>
            <a:chExt cx="1079632" cy="215444"/>
          </a:xfrm>
        </p:grpSpPr>
        <p:sp>
          <p:nvSpPr>
            <p:cNvPr id="52" name="Rectangle 51">
              <a:extLst>
                <a:ext uri="{FF2B5EF4-FFF2-40B4-BE49-F238E27FC236}">
                  <a16:creationId xmlns:a16="http://schemas.microsoft.com/office/drawing/2014/main" id="{0BEBA66F-E74E-4452-A095-9FF7514F9C12}"/>
                </a:ext>
              </a:extLst>
            </p:cNvPr>
            <p:cNvSpPr/>
            <p:nvPr/>
          </p:nvSpPr>
          <p:spPr>
            <a:xfrm>
              <a:off x="2424566" y="2870945"/>
              <a:ext cx="116227" cy="112353"/>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9635" tIns="29817" rIns="59635" bIns="29817"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174"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3" name="TextBox 52">
              <a:extLst>
                <a:ext uri="{FF2B5EF4-FFF2-40B4-BE49-F238E27FC236}">
                  <a16:creationId xmlns:a16="http://schemas.microsoft.com/office/drawing/2014/main" id="{DD182A24-31DA-49EC-A9FF-895D751E94A0}"/>
                </a:ext>
              </a:extLst>
            </p:cNvPr>
            <p:cNvSpPr txBox="1"/>
            <p:nvPr/>
          </p:nvSpPr>
          <p:spPr>
            <a:xfrm>
              <a:off x="2506454" y="2817848"/>
              <a:ext cx="997744" cy="21544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Calibri" panose="020F0502020204030204"/>
                  <a:ea typeface="+mn-ea"/>
                  <a:cs typeface="+mn-cs"/>
                </a:rPr>
                <a:t>Include in training</a:t>
              </a:r>
            </a:p>
          </p:txBody>
        </p:sp>
      </p:grpSp>
      <p:grpSp>
        <p:nvGrpSpPr>
          <p:cNvPr id="54" name="Group 53">
            <a:extLst>
              <a:ext uri="{FF2B5EF4-FFF2-40B4-BE49-F238E27FC236}">
                <a16:creationId xmlns:a16="http://schemas.microsoft.com/office/drawing/2014/main" id="{0D85BB42-47BA-46B7-8478-3D965FD56FD1}"/>
              </a:ext>
            </a:extLst>
          </p:cNvPr>
          <p:cNvGrpSpPr/>
          <p:nvPr/>
        </p:nvGrpSpPr>
        <p:grpSpPr>
          <a:xfrm>
            <a:off x="7143420" y="1417644"/>
            <a:ext cx="1079632" cy="215444"/>
            <a:chOff x="2424566" y="2817848"/>
            <a:chExt cx="1079632" cy="215444"/>
          </a:xfrm>
        </p:grpSpPr>
        <p:sp>
          <p:nvSpPr>
            <p:cNvPr id="55" name="Rectangle 54">
              <a:extLst>
                <a:ext uri="{FF2B5EF4-FFF2-40B4-BE49-F238E27FC236}">
                  <a16:creationId xmlns:a16="http://schemas.microsoft.com/office/drawing/2014/main" id="{9E91D6A7-1A25-431C-B389-E74B8B8C212D}"/>
                </a:ext>
              </a:extLst>
            </p:cNvPr>
            <p:cNvSpPr/>
            <p:nvPr/>
          </p:nvSpPr>
          <p:spPr>
            <a:xfrm>
              <a:off x="2424566" y="2870945"/>
              <a:ext cx="116227" cy="112353"/>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9635" tIns="29817" rIns="59635" bIns="29817"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174"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6" name="TextBox 55">
              <a:extLst>
                <a:ext uri="{FF2B5EF4-FFF2-40B4-BE49-F238E27FC236}">
                  <a16:creationId xmlns:a16="http://schemas.microsoft.com/office/drawing/2014/main" id="{3038FA63-6165-4883-99B1-B450CFFE5B3C}"/>
                </a:ext>
              </a:extLst>
            </p:cNvPr>
            <p:cNvSpPr txBox="1"/>
            <p:nvPr/>
          </p:nvSpPr>
          <p:spPr>
            <a:xfrm>
              <a:off x="2506454" y="2817848"/>
              <a:ext cx="997744" cy="21544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Calibri" panose="020F0502020204030204"/>
                  <a:ea typeface="+mn-ea"/>
                  <a:cs typeface="+mn-cs"/>
                </a:rPr>
                <a:t>Include in training</a:t>
              </a:r>
            </a:p>
          </p:txBody>
        </p:sp>
      </p:grpSp>
      <p:grpSp>
        <p:nvGrpSpPr>
          <p:cNvPr id="57" name="Group 56">
            <a:extLst>
              <a:ext uri="{FF2B5EF4-FFF2-40B4-BE49-F238E27FC236}">
                <a16:creationId xmlns:a16="http://schemas.microsoft.com/office/drawing/2014/main" id="{AC4394C4-875F-4C25-A800-7B131ADED054}"/>
              </a:ext>
            </a:extLst>
          </p:cNvPr>
          <p:cNvGrpSpPr/>
          <p:nvPr/>
        </p:nvGrpSpPr>
        <p:grpSpPr>
          <a:xfrm>
            <a:off x="8607466" y="1417644"/>
            <a:ext cx="1079632" cy="215444"/>
            <a:chOff x="2424566" y="2817848"/>
            <a:chExt cx="1079632" cy="215444"/>
          </a:xfrm>
        </p:grpSpPr>
        <p:sp>
          <p:nvSpPr>
            <p:cNvPr id="58" name="Rectangle 57">
              <a:extLst>
                <a:ext uri="{FF2B5EF4-FFF2-40B4-BE49-F238E27FC236}">
                  <a16:creationId xmlns:a16="http://schemas.microsoft.com/office/drawing/2014/main" id="{BD5F41B4-C020-4AE0-929A-963275A672FD}"/>
                </a:ext>
              </a:extLst>
            </p:cNvPr>
            <p:cNvSpPr/>
            <p:nvPr/>
          </p:nvSpPr>
          <p:spPr>
            <a:xfrm>
              <a:off x="2424566" y="2870945"/>
              <a:ext cx="116227" cy="112353"/>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9635" tIns="29817" rIns="59635" bIns="29817"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174"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9" name="TextBox 58">
              <a:extLst>
                <a:ext uri="{FF2B5EF4-FFF2-40B4-BE49-F238E27FC236}">
                  <a16:creationId xmlns:a16="http://schemas.microsoft.com/office/drawing/2014/main" id="{4E98B953-F61A-454D-880E-FE7481B94EA4}"/>
                </a:ext>
              </a:extLst>
            </p:cNvPr>
            <p:cNvSpPr txBox="1"/>
            <p:nvPr/>
          </p:nvSpPr>
          <p:spPr>
            <a:xfrm>
              <a:off x="2506454" y="2817848"/>
              <a:ext cx="997744" cy="21544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Calibri" panose="020F0502020204030204"/>
                  <a:ea typeface="+mn-ea"/>
                  <a:cs typeface="+mn-cs"/>
                </a:rPr>
                <a:t>Include in training</a:t>
              </a:r>
            </a:p>
          </p:txBody>
        </p:sp>
      </p:grpSp>
      <p:grpSp>
        <p:nvGrpSpPr>
          <p:cNvPr id="60" name="Group 59">
            <a:extLst>
              <a:ext uri="{FF2B5EF4-FFF2-40B4-BE49-F238E27FC236}">
                <a16:creationId xmlns:a16="http://schemas.microsoft.com/office/drawing/2014/main" id="{0D63137D-26A8-4755-84DC-4461197EA767}"/>
              </a:ext>
            </a:extLst>
          </p:cNvPr>
          <p:cNvGrpSpPr/>
          <p:nvPr/>
        </p:nvGrpSpPr>
        <p:grpSpPr>
          <a:xfrm>
            <a:off x="9879131" y="1417644"/>
            <a:ext cx="1079632" cy="215444"/>
            <a:chOff x="2424566" y="2817848"/>
            <a:chExt cx="1079632" cy="215444"/>
          </a:xfrm>
        </p:grpSpPr>
        <p:sp>
          <p:nvSpPr>
            <p:cNvPr id="61" name="Rectangle 60">
              <a:extLst>
                <a:ext uri="{FF2B5EF4-FFF2-40B4-BE49-F238E27FC236}">
                  <a16:creationId xmlns:a16="http://schemas.microsoft.com/office/drawing/2014/main" id="{3548A380-B676-4606-82C7-CD14F174AD95}"/>
                </a:ext>
              </a:extLst>
            </p:cNvPr>
            <p:cNvSpPr/>
            <p:nvPr/>
          </p:nvSpPr>
          <p:spPr>
            <a:xfrm>
              <a:off x="2424566" y="2870945"/>
              <a:ext cx="116227" cy="112353"/>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9635" tIns="29817" rIns="59635" bIns="29817"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174"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2" name="TextBox 61">
              <a:extLst>
                <a:ext uri="{FF2B5EF4-FFF2-40B4-BE49-F238E27FC236}">
                  <a16:creationId xmlns:a16="http://schemas.microsoft.com/office/drawing/2014/main" id="{FCC1B1AC-0D88-4A09-BB7A-BACEA64EFFFD}"/>
                </a:ext>
              </a:extLst>
            </p:cNvPr>
            <p:cNvSpPr txBox="1"/>
            <p:nvPr/>
          </p:nvSpPr>
          <p:spPr>
            <a:xfrm>
              <a:off x="2506454" y="2817848"/>
              <a:ext cx="997744" cy="21544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Calibri" panose="020F0502020204030204"/>
                  <a:ea typeface="+mn-ea"/>
                  <a:cs typeface="+mn-cs"/>
                </a:rPr>
                <a:t>Include in training</a:t>
              </a:r>
            </a:p>
          </p:txBody>
        </p:sp>
      </p:grpSp>
      <p:grpSp>
        <p:nvGrpSpPr>
          <p:cNvPr id="63" name="Group 62">
            <a:extLst>
              <a:ext uri="{FF2B5EF4-FFF2-40B4-BE49-F238E27FC236}">
                <a16:creationId xmlns:a16="http://schemas.microsoft.com/office/drawing/2014/main" id="{9441C19E-994D-43C3-83C7-D65E2A1A5BA2}"/>
              </a:ext>
            </a:extLst>
          </p:cNvPr>
          <p:cNvGrpSpPr/>
          <p:nvPr/>
        </p:nvGrpSpPr>
        <p:grpSpPr>
          <a:xfrm>
            <a:off x="10939964" y="1417644"/>
            <a:ext cx="1079632" cy="215444"/>
            <a:chOff x="2424566" y="2817848"/>
            <a:chExt cx="1079632" cy="215444"/>
          </a:xfrm>
        </p:grpSpPr>
        <p:sp>
          <p:nvSpPr>
            <p:cNvPr id="64" name="Rectangle 63">
              <a:extLst>
                <a:ext uri="{FF2B5EF4-FFF2-40B4-BE49-F238E27FC236}">
                  <a16:creationId xmlns:a16="http://schemas.microsoft.com/office/drawing/2014/main" id="{B3992D39-4865-45BE-BA55-5A59123C761B}"/>
                </a:ext>
              </a:extLst>
            </p:cNvPr>
            <p:cNvSpPr/>
            <p:nvPr/>
          </p:nvSpPr>
          <p:spPr>
            <a:xfrm>
              <a:off x="2424566" y="2870945"/>
              <a:ext cx="116227" cy="112353"/>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9635" tIns="29817" rIns="59635" bIns="29817"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174"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5" name="TextBox 64">
              <a:extLst>
                <a:ext uri="{FF2B5EF4-FFF2-40B4-BE49-F238E27FC236}">
                  <a16:creationId xmlns:a16="http://schemas.microsoft.com/office/drawing/2014/main" id="{E80015D8-BBB6-47E8-A1D0-A1938B61CA47}"/>
                </a:ext>
              </a:extLst>
            </p:cNvPr>
            <p:cNvSpPr txBox="1"/>
            <p:nvPr/>
          </p:nvSpPr>
          <p:spPr>
            <a:xfrm>
              <a:off x="2506454" y="2817848"/>
              <a:ext cx="997744" cy="21544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Calibri" panose="020F0502020204030204"/>
                  <a:ea typeface="+mn-ea"/>
                  <a:cs typeface="+mn-cs"/>
                </a:rPr>
                <a:t>Include in training</a:t>
              </a:r>
            </a:p>
          </p:txBody>
        </p:sp>
      </p:grpSp>
      <p:pic>
        <p:nvPicPr>
          <p:cNvPr id="6" name="Picture 5">
            <a:extLst>
              <a:ext uri="{FF2B5EF4-FFF2-40B4-BE49-F238E27FC236}">
                <a16:creationId xmlns:a16="http://schemas.microsoft.com/office/drawing/2014/main" id="{34166C67-CD48-4232-B4B5-32C607A882D0}"/>
              </a:ext>
            </a:extLst>
          </p:cNvPr>
          <p:cNvPicPr>
            <a:picLocks noChangeAspect="1"/>
          </p:cNvPicPr>
          <p:nvPr/>
        </p:nvPicPr>
        <p:blipFill>
          <a:blip r:embed="rId6"/>
          <a:stretch>
            <a:fillRect/>
          </a:stretch>
        </p:blipFill>
        <p:spPr>
          <a:xfrm>
            <a:off x="3522630" y="1457240"/>
            <a:ext cx="162738" cy="162738"/>
          </a:xfrm>
          <a:prstGeom prst="rect">
            <a:avLst/>
          </a:prstGeom>
        </p:spPr>
      </p:pic>
      <p:pic>
        <p:nvPicPr>
          <p:cNvPr id="66" name="Picture 65">
            <a:extLst>
              <a:ext uri="{FF2B5EF4-FFF2-40B4-BE49-F238E27FC236}">
                <a16:creationId xmlns:a16="http://schemas.microsoft.com/office/drawing/2014/main" id="{2CD25477-1DFA-402A-8D66-B410CA5B7BAB}"/>
              </a:ext>
            </a:extLst>
          </p:cNvPr>
          <p:cNvPicPr>
            <a:picLocks noChangeAspect="1"/>
          </p:cNvPicPr>
          <p:nvPr/>
        </p:nvPicPr>
        <p:blipFill>
          <a:blip r:embed="rId6"/>
          <a:stretch>
            <a:fillRect/>
          </a:stretch>
        </p:blipFill>
        <p:spPr>
          <a:xfrm>
            <a:off x="4726627" y="1443997"/>
            <a:ext cx="162738" cy="162738"/>
          </a:xfrm>
          <a:prstGeom prst="rect">
            <a:avLst/>
          </a:prstGeom>
        </p:spPr>
      </p:pic>
      <p:pic>
        <p:nvPicPr>
          <p:cNvPr id="67" name="Picture 66">
            <a:extLst>
              <a:ext uri="{FF2B5EF4-FFF2-40B4-BE49-F238E27FC236}">
                <a16:creationId xmlns:a16="http://schemas.microsoft.com/office/drawing/2014/main" id="{E2D6D34D-DC65-402B-90AE-66F48ABAA427}"/>
              </a:ext>
            </a:extLst>
          </p:cNvPr>
          <p:cNvPicPr>
            <a:picLocks noChangeAspect="1"/>
          </p:cNvPicPr>
          <p:nvPr/>
        </p:nvPicPr>
        <p:blipFill>
          <a:blip r:embed="rId6"/>
          <a:stretch>
            <a:fillRect/>
          </a:stretch>
        </p:blipFill>
        <p:spPr>
          <a:xfrm>
            <a:off x="5913573" y="1441972"/>
            <a:ext cx="162738" cy="162738"/>
          </a:xfrm>
          <a:prstGeom prst="rect">
            <a:avLst/>
          </a:prstGeom>
        </p:spPr>
      </p:pic>
      <p:pic>
        <p:nvPicPr>
          <p:cNvPr id="68" name="Picture 67">
            <a:extLst>
              <a:ext uri="{FF2B5EF4-FFF2-40B4-BE49-F238E27FC236}">
                <a16:creationId xmlns:a16="http://schemas.microsoft.com/office/drawing/2014/main" id="{DC59D073-94A5-45E0-8EB7-6336D497C7DB}"/>
              </a:ext>
            </a:extLst>
          </p:cNvPr>
          <p:cNvPicPr>
            <a:picLocks noChangeAspect="1"/>
          </p:cNvPicPr>
          <p:nvPr/>
        </p:nvPicPr>
        <p:blipFill>
          <a:blip r:embed="rId6"/>
          <a:stretch>
            <a:fillRect/>
          </a:stretch>
        </p:blipFill>
        <p:spPr>
          <a:xfrm>
            <a:off x="7127858" y="1457240"/>
            <a:ext cx="162738" cy="162738"/>
          </a:xfrm>
          <a:prstGeom prst="rect">
            <a:avLst/>
          </a:prstGeom>
        </p:spPr>
      </p:pic>
      <p:pic>
        <p:nvPicPr>
          <p:cNvPr id="69" name="Picture 68">
            <a:extLst>
              <a:ext uri="{FF2B5EF4-FFF2-40B4-BE49-F238E27FC236}">
                <a16:creationId xmlns:a16="http://schemas.microsoft.com/office/drawing/2014/main" id="{FCEAC303-4B68-487B-BFEC-797A33361C0F}"/>
              </a:ext>
            </a:extLst>
          </p:cNvPr>
          <p:cNvPicPr>
            <a:picLocks noChangeAspect="1"/>
          </p:cNvPicPr>
          <p:nvPr/>
        </p:nvPicPr>
        <p:blipFill>
          <a:blip r:embed="rId6"/>
          <a:stretch>
            <a:fillRect/>
          </a:stretch>
        </p:blipFill>
        <p:spPr>
          <a:xfrm>
            <a:off x="9855875" y="1461234"/>
            <a:ext cx="162738" cy="162738"/>
          </a:xfrm>
          <a:prstGeom prst="rect">
            <a:avLst/>
          </a:prstGeom>
        </p:spPr>
      </p:pic>
      <p:pic>
        <p:nvPicPr>
          <p:cNvPr id="88" name="Picture 87">
            <a:extLst>
              <a:ext uri="{FF2B5EF4-FFF2-40B4-BE49-F238E27FC236}">
                <a16:creationId xmlns:a16="http://schemas.microsoft.com/office/drawing/2014/main" id="{FF485DA8-5D6C-4956-BCDE-470E03CFA65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39200" y="805377"/>
            <a:ext cx="1764792" cy="5347855"/>
          </a:xfrm>
          <a:prstGeom prst="rect">
            <a:avLst/>
          </a:prstGeom>
        </p:spPr>
      </p:pic>
      <p:sp>
        <p:nvSpPr>
          <p:cNvPr id="89" name="Rectangle 88">
            <a:extLst>
              <a:ext uri="{FF2B5EF4-FFF2-40B4-BE49-F238E27FC236}">
                <a16:creationId xmlns:a16="http://schemas.microsoft.com/office/drawing/2014/main" id="{CD70DBA7-94D8-478F-98ED-A495B73B0836}"/>
              </a:ext>
            </a:extLst>
          </p:cNvPr>
          <p:cNvSpPr/>
          <p:nvPr/>
        </p:nvSpPr>
        <p:spPr>
          <a:xfrm>
            <a:off x="337886" y="3351172"/>
            <a:ext cx="1764792" cy="238125"/>
          </a:xfrm>
          <a:prstGeom prst="rect">
            <a:avLst/>
          </a:prstGeom>
          <a:solidFill>
            <a:schemeClr val="accent4">
              <a:lumMod val="60000"/>
              <a:lumOff val="40000"/>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2" name="Group 11">
            <a:extLst>
              <a:ext uri="{FF2B5EF4-FFF2-40B4-BE49-F238E27FC236}">
                <a16:creationId xmlns:a16="http://schemas.microsoft.com/office/drawing/2014/main" id="{0A60192C-4E03-47C3-9168-822EA3953199}"/>
              </a:ext>
            </a:extLst>
          </p:cNvPr>
          <p:cNvGrpSpPr/>
          <p:nvPr/>
        </p:nvGrpSpPr>
        <p:grpSpPr>
          <a:xfrm>
            <a:off x="2291216" y="4793133"/>
            <a:ext cx="9604744" cy="162738"/>
            <a:chOff x="2424566" y="5701183"/>
            <a:chExt cx="9604744" cy="162738"/>
          </a:xfrm>
        </p:grpSpPr>
        <p:pic>
          <p:nvPicPr>
            <p:cNvPr id="11" name="Picture 10">
              <a:extLst>
                <a:ext uri="{FF2B5EF4-FFF2-40B4-BE49-F238E27FC236}">
                  <a16:creationId xmlns:a16="http://schemas.microsoft.com/office/drawing/2014/main" id="{54FB935C-8008-498C-96B1-DF38A567E62F}"/>
                </a:ext>
              </a:extLst>
            </p:cNvPr>
            <p:cNvPicPr>
              <a:picLocks noChangeAspect="1"/>
            </p:cNvPicPr>
            <p:nvPr/>
          </p:nvPicPr>
          <p:blipFill rotWithShape="1">
            <a:blip r:embed="rId8"/>
            <a:srcRect b="90556"/>
            <a:stretch/>
          </p:blipFill>
          <p:spPr>
            <a:xfrm rot="16200000">
              <a:off x="2492989" y="5632760"/>
              <a:ext cx="162738" cy="299584"/>
            </a:xfrm>
            <a:prstGeom prst="rect">
              <a:avLst/>
            </a:prstGeom>
          </p:spPr>
        </p:pic>
        <p:pic>
          <p:nvPicPr>
            <p:cNvPr id="90" name="Picture 89">
              <a:extLst>
                <a:ext uri="{FF2B5EF4-FFF2-40B4-BE49-F238E27FC236}">
                  <a16:creationId xmlns:a16="http://schemas.microsoft.com/office/drawing/2014/main" id="{0F6C2BAA-7852-4480-823D-D5610CE7FFAA}"/>
                </a:ext>
              </a:extLst>
            </p:cNvPr>
            <p:cNvPicPr>
              <a:picLocks noChangeAspect="1"/>
            </p:cNvPicPr>
            <p:nvPr/>
          </p:nvPicPr>
          <p:blipFill rotWithShape="1">
            <a:blip r:embed="rId8"/>
            <a:srcRect l="3245" t="9068" r="-1" b="7310"/>
            <a:stretch/>
          </p:blipFill>
          <p:spPr>
            <a:xfrm rot="16200000">
              <a:off x="7159082" y="1247461"/>
              <a:ext cx="157458" cy="9070180"/>
            </a:xfrm>
            <a:prstGeom prst="rect">
              <a:avLst/>
            </a:prstGeom>
          </p:spPr>
        </p:pic>
        <p:pic>
          <p:nvPicPr>
            <p:cNvPr id="91" name="Picture 90">
              <a:extLst>
                <a:ext uri="{FF2B5EF4-FFF2-40B4-BE49-F238E27FC236}">
                  <a16:creationId xmlns:a16="http://schemas.microsoft.com/office/drawing/2014/main" id="{7C129E1D-D8B2-4E00-B5C4-8E36813E92FC}"/>
                </a:ext>
              </a:extLst>
            </p:cNvPr>
            <p:cNvPicPr>
              <a:picLocks noChangeAspect="1"/>
            </p:cNvPicPr>
            <p:nvPr/>
          </p:nvPicPr>
          <p:blipFill rotWithShape="1">
            <a:blip r:embed="rId8"/>
            <a:srcRect t="91917"/>
            <a:stretch/>
          </p:blipFill>
          <p:spPr>
            <a:xfrm rot="16200000">
              <a:off x="11819736" y="5654346"/>
              <a:ext cx="162738" cy="256411"/>
            </a:xfrm>
            <a:prstGeom prst="rect">
              <a:avLst/>
            </a:prstGeom>
          </p:spPr>
        </p:pic>
      </p:grpSp>
      <p:sp>
        <p:nvSpPr>
          <p:cNvPr id="72" name="Rectangle 71">
            <a:extLst>
              <a:ext uri="{FF2B5EF4-FFF2-40B4-BE49-F238E27FC236}">
                <a16:creationId xmlns:a16="http://schemas.microsoft.com/office/drawing/2014/main" id="{72EF752A-1270-4CE0-80B2-6267D0F434FC}"/>
              </a:ext>
            </a:extLst>
          </p:cNvPr>
          <p:cNvSpPr/>
          <p:nvPr/>
        </p:nvSpPr>
        <p:spPr>
          <a:xfrm>
            <a:off x="2280987" y="888677"/>
            <a:ext cx="962527" cy="177967"/>
          </a:xfrm>
          <a:prstGeom prst="rect">
            <a:avLst/>
          </a:prstGeom>
          <a:solidFill>
            <a:srgbClr val="4472C4">
              <a:lumMod val="40000"/>
              <a:lumOff val="60000"/>
            </a:srgbClr>
          </a:solidFill>
          <a:ln w="12700" cap="flat" cmpd="sng" algn="ctr">
            <a:solidFill>
              <a:srgbClr val="4472C4">
                <a:lumMod val="40000"/>
                <a:lumOff val="6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Calibri" panose="020F0502020204030204"/>
                <a:ea typeface="+mn-ea"/>
                <a:cs typeface="+mn-cs"/>
              </a:rPr>
              <a:t>Data Preview</a:t>
            </a:r>
          </a:p>
        </p:txBody>
      </p:sp>
      <p:sp>
        <p:nvSpPr>
          <p:cNvPr id="73" name="Rectangle 72">
            <a:extLst>
              <a:ext uri="{FF2B5EF4-FFF2-40B4-BE49-F238E27FC236}">
                <a16:creationId xmlns:a16="http://schemas.microsoft.com/office/drawing/2014/main" id="{5CDD10DA-84AA-4185-B113-7341A3DFF5EB}"/>
              </a:ext>
            </a:extLst>
          </p:cNvPr>
          <p:cNvSpPr/>
          <p:nvPr/>
        </p:nvSpPr>
        <p:spPr>
          <a:xfrm>
            <a:off x="3243514" y="888677"/>
            <a:ext cx="962527" cy="177967"/>
          </a:xfrm>
          <a:prstGeom prst="rect">
            <a:avLst/>
          </a:prstGeom>
          <a:solidFill>
            <a:sysClr val="window" lastClr="FFFFFF"/>
          </a:solidFill>
          <a:ln w="12700" cap="flat" cmpd="sng" algn="ctr">
            <a:solidFill>
              <a:srgbClr val="E7E6E6">
                <a:lumMod val="75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w="0"/>
                <a:solidFill>
                  <a:srgbClr val="E7E6E6">
                    <a:lumMod val="50000"/>
                  </a:srgbClr>
                </a:solidFill>
                <a:effectLst/>
                <a:uLnTx/>
                <a:uFillTx/>
                <a:latin typeface="Calibri" panose="020F0502020204030204"/>
                <a:ea typeface="+mn-ea"/>
                <a:cs typeface="+mn-cs"/>
              </a:rPr>
              <a:t>Data Profile</a:t>
            </a:r>
          </a:p>
        </p:txBody>
      </p:sp>
      <p:grpSp>
        <p:nvGrpSpPr>
          <p:cNvPr id="70" name="Group 69">
            <a:extLst>
              <a:ext uri="{FF2B5EF4-FFF2-40B4-BE49-F238E27FC236}">
                <a16:creationId xmlns:a16="http://schemas.microsoft.com/office/drawing/2014/main" id="{63648659-B975-445C-B1F2-A1487753C246}"/>
              </a:ext>
            </a:extLst>
          </p:cNvPr>
          <p:cNvGrpSpPr/>
          <p:nvPr/>
        </p:nvGrpSpPr>
        <p:grpSpPr>
          <a:xfrm rot="5400000">
            <a:off x="9138123" y="3833435"/>
            <a:ext cx="5821077" cy="162738"/>
            <a:chOff x="2430873" y="5701183"/>
            <a:chExt cx="5821077" cy="162738"/>
          </a:xfrm>
        </p:grpSpPr>
        <p:pic>
          <p:nvPicPr>
            <p:cNvPr id="71" name="Picture 70">
              <a:extLst>
                <a:ext uri="{FF2B5EF4-FFF2-40B4-BE49-F238E27FC236}">
                  <a16:creationId xmlns:a16="http://schemas.microsoft.com/office/drawing/2014/main" id="{FF5E0D4E-8AE6-478B-8531-31D4854ACC5B}"/>
                </a:ext>
              </a:extLst>
            </p:cNvPr>
            <p:cNvPicPr>
              <a:picLocks noChangeAspect="1"/>
            </p:cNvPicPr>
            <p:nvPr/>
          </p:nvPicPr>
          <p:blipFill rotWithShape="1">
            <a:blip r:embed="rId8"/>
            <a:srcRect b="90556"/>
            <a:stretch/>
          </p:blipFill>
          <p:spPr>
            <a:xfrm rot="16200000">
              <a:off x="2499296" y="5632760"/>
              <a:ext cx="162738" cy="299584"/>
            </a:xfrm>
            <a:prstGeom prst="rect">
              <a:avLst/>
            </a:prstGeom>
          </p:spPr>
        </p:pic>
        <p:pic>
          <p:nvPicPr>
            <p:cNvPr id="75" name="Picture 74">
              <a:extLst>
                <a:ext uri="{FF2B5EF4-FFF2-40B4-BE49-F238E27FC236}">
                  <a16:creationId xmlns:a16="http://schemas.microsoft.com/office/drawing/2014/main" id="{1D492080-6F1D-45E8-8D8B-7BAA97F3E1E6}"/>
                </a:ext>
              </a:extLst>
            </p:cNvPr>
            <p:cNvPicPr>
              <a:picLocks/>
            </p:cNvPicPr>
            <p:nvPr/>
          </p:nvPicPr>
          <p:blipFill rotWithShape="1">
            <a:blip r:embed="rId8"/>
            <a:srcRect l="3245" t="9068" r="-1" b="7310"/>
            <a:stretch/>
          </p:blipFill>
          <p:spPr>
            <a:xfrm rot="16200000">
              <a:off x="5275757" y="3130791"/>
              <a:ext cx="157458" cy="5303520"/>
            </a:xfrm>
            <a:prstGeom prst="rect">
              <a:avLst/>
            </a:prstGeom>
          </p:spPr>
        </p:pic>
        <p:pic>
          <p:nvPicPr>
            <p:cNvPr id="76" name="Picture 75">
              <a:extLst>
                <a:ext uri="{FF2B5EF4-FFF2-40B4-BE49-F238E27FC236}">
                  <a16:creationId xmlns:a16="http://schemas.microsoft.com/office/drawing/2014/main" id="{C5371902-C109-49F2-8074-69E4666DFF79}"/>
                </a:ext>
              </a:extLst>
            </p:cNvPr>
            <p:cNvPicPr>
              <a:picLocks noChangeAspect="1"/>
            </p:cNvPicPr>
            <p:nvPr/>
          </p:nvPicPr>
          <p:blipFill rotWithShape="1">
            <a:blip r:embed="rId8"/>
            <a:srcRect t="91917"/>
            <a:stretch/>
          </p:blipFill>
          <p:spPr>
            <a:xfrm rot="16200000">
              <a:off x="8042376" y="5654346"/>
              <a:ext cx="162738" cy="256411"/>
            </a:xfrm>
            <a:prstGeom prst="rect">
              <a:avLst/>
            </a:prstGeom>
          </p:spPr>
        </p:pic>
      </p:grpSp>
      <p:pic>
        <p:nvPicPr>
          <p:cNvPr id="77" name="Picture 76">
            <a:extLst>
              <a:ext uri="{FF2B5EF4-FFF2-40B4-BE49-F238E27FC236}">
                <a16:creationId xmlns:a16="http://schemas.microsoft.com/office/drawing/2014/main" id="{54EC43E4-185D-46D0-99D2-40A3F13A8CF3}"/>
              </a:ext>
            </a:extLst>
          </p:cNvPr>
          <p:cNvPicPr>
            <a:picLocks noChangeAspect="1"/>
          </p:cNvPicPr>
          <p:nvPr/>
        </p:nvPicPr>
        <p:blipFill>
          <a:blip r:embed="rId6"/>
          <a:stretch>
            <a:fillRect/>
          </a:stretch>
        </p:blipFill>
        <p:spPr>
          <a:xfrm>
            <a:off x="2283954" y="1457240"/>
            <a:ext cx="162738" cy="162738"/>
          </a:xfrm>
          <a:prstGeom prst="rect">
            <a:avLst/>
          </a:prstGeom>
        </p:spPr>
      </p:pic>
      <p:pic>
        <p:nvPicPr>
          <p:cNvPr id="78" name="Picture 77">
            <a:extLst>
              <a:ext uri="{FF2B5EF4-FFF2-40B4-BE49-F238E27FC236}">
                <a16:creationId xmlns:a16="http://schemas.microsoft.com/office/drawing/2014/main" id="{1AB091B6-A02E-48D9-9CB0-7030372F58EE}"/>
              </a:ext>
            </a:extLst>
          </p:cNvPr>
          <p:cNvPicPr>
            <a:picLocks noChangeAspect="1"/>
          </p:cNvPicPr>
          <p:nvPr/>
        </p:nvPicPr>
        <p:blipFill>
          <a:blip r:embed="rId6"/>
          <a:stretch>
            <a:fillRect/>
          </a:stretch>
        </p:blipFill>
        <p:spPr>
          <a:xfrm>
            <a:off x="8576441" y="1441972"/>
            <a:ext cx="162738" cy="162738"/>
          </a:xfrm>
          <a:prstGeom prst="rect">
            <a:avLst/>
          </a:prstGeom>
        </p:spPr>
      </p:pic>
      <p:pic>
        <p:nvPicPr>
          <p:cNvPr id="79" name="Picture 78">
            <a:extLst>
              <a:ext uri="{FF2B5EF4-FFF2-40B4-BE49-F238E27FC236}">
                <a16:creationId xmlns:a16="http://schemas.microsoft.com/office/drawing/2014/main" id="{504C9BD9-B6C7-4CCD-9E00-E085FF1DE5A8}"/>
              </a:ext>
            </a:extLst>
          </p:cNvPr>
          <p:cNvPicPr>
            <a:picLocks noChangeAspect="1"/>
          </p:cNvPicPr>
          <p:nvPr/>
        </p:nvPicPr>
        <p:blipFill>
          <a:blip r:embed="rId6"/>
          <a:stretch>
            <a:fillRect/>
          </a:stretch>
        </p:blipFill>
        <p:spPr>
          <a:xfrm>
            <a:off x="10927808" y="1441972"/>
            <a:ext cx="162738" cy="162738"/>
          </a:xfrm>
          <a:prstGeom prst="rect">
            <a:avLst/>
          </a:prstGeom>
        </p:spPr>
      </p:pic>
      <p:sp>
        <p:nvSpPr>
          <p:cNvPr id="81" name="TextBox 80">
            <a:extLst>
              <a:ext uri="{FF2B5EF4-FFF2-40B4-BE49-F238E27FC236}">
                <a16:creationId xmlns:a16="http://schemas.microsoft.com/office/drawing/2014/main" id="{EC4E2274-DEB1-4362-A472-F4A0B2E3D5DE}"/>
              </a:ext>
            </a:extLst>
          </p:cNvPr>
          <p:cNvSpPr txBox="1"/>
          <p:nvPr/>
        </p:nvSpPr>
        <p:spPr>
          <a:xfrm>
            <a:off x="2178838" y="5175269"/>
            <a:ext cx="2450395" cy="2616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a:ea typeface="+mn-ea"/>
                <a:cs typeface="+mn-cs"/>
              </a:rPr>
              <a:t>Training job settings:</a:t>
            </a:r>
          </a:p>
        </p:txBody>
      </p:sp>
      <p:sp>
        <p:nvSpPr>
          <p:cNvPr id="82" name="TextBox 81">
            <a:extLst>
              <a:ext uri="{FF2B5EF4-FFF2-40B4-BE49-F238E27FC236}">
                <a16:creationId xmlns:a16="http://schemas.microsoft.com/office/drawing/2014/main" id="{217513B8-6592-4BB3-8A0D-BEF50CA860DB}"/>
              </a:ext>
            </a:extLst>
          </p:cNvPr>
          <p:cNvSpPr txBox="1"/>
          <p:nvPr/>
        </p:nvSpPr>
        <p:spPr>
          <a:xfrm>
            <a:off x="2165266" y="5518852"/>
            <a:ext cx="1363435" cy="2308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0000"/>
                </a:solidFill>
                <a:effectLst/>
                <a:uLnTx/>
                <a:uFillTx/>
                <a:latin typeface="Calibri" panose="020F0502020204030204"/>
                <a:ea typeface="+mn-ea"/>
                <a:cs typeface="+mn-cs"/>
              </a:rPr>
              <a:t>*</a:t>
            </a:r>
            <a:r>
              <a:rPr kumimoji="0" lang="en-US" sz="900" b="0" i="0" u="none" strike="noStrike" kern="1200" cap="none" spc="0" normalizeH="0" baseline="0" noProof="0">
                <a:ln>
                  <a:noFill/>
                </a:ln>
                <a:solidFill>
                  <a:prstClr val="black"/>
                </a:solidFill>
                <a:effectLst/>
                <a:uLnTx/>
                <a:uFillTx/>
                <a:latin typeface="Calibri" panose="020F0502020204030204"/>
                <a:ea typeface="+mn-ea"/>
                <a:cs typeface="+mn-cs"/>
              </a:rPr>
              <a:t> Training job type </a:t>
            </a:r>
            <a:r>
              <a:rPr kumimoji="0" lang="en-US" sz="900" b="0" i="0" u="none" strike="noStrike" kern="1200" cap="none" spc="0" normalizeH="0" baseline="0" noProof="0">
                <a:ln>
                  <a:noFill/>
                </a:ln>
                <a:solidFill>
                  <a:prstClr val="black"/>
                </a:solidFill>
                <a:effectLst/>
                <a:uLnTx/>
                <a:uFillTx/>
                <a:latin typeface="Calibri" panose="020F0502020204030204"/>
                <a:ea typeface="+mn-ea"/>
                <a:cs typeface="+mn-cs"/>
                <a:sym typeface="Webdings" panose="05030102010509060703" pitchFamily="18" charset="2"/>
              </a:rPr>
              <a:t></a:t>
            </a:r>
            <a:endParaRPr kumimoji="0" lang="en-US" sz="9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3" name="Rectangle 82">
            <a:extLst>
              <a:ext uri="{FF2B5EF4-FFF2-40B4-BE49-F238E27FC236}">
                <a16:creationId xmlns:a16="http://schemas.microsoft.com/office/drawing/2014/main" id="{FF756EAB-86F7-4C9E-825F-18AAF75D67E0}"/>
              </a:ext>
            </a:extLst>
          </p:cNvPr>
          <p:cNvSpPr/>
          <p:nvPr/>
        </p:nvSpPr>
        <p:spPr>
          <a:xfrm>
            <a:off x="4288664" y="5528377"/>
            <a:ext cx="2311423" cy="230832"/>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Calibri" panose="020F0502020204030204"/>
                <a:ea typeface="+mn-ea"/>
                <a:cs typeface="+mn-cs"/>
              </a:rPr>
              <a:t>Classification</a:t>
            </a:r>
          </a:p>
        </p:txBody>
      </p:sp>
      <p:sp>
        <p:nvSpPr>
          <p:cNvPr id="84" name="TextBox 83">
            <a:extLst>
              <a:ext uri="{FF2B5EF4-FFF2-40B4-BE49-F238E27FC236}">
                <a16:creationId xmlns:a16="http://schemas.microsoft.com/office/drawing/2014/main" id="{F7B40E11-E300-4FE5-97BE-07449BC9A384}"/>
              </a:ext>
            </a:extLst>
          </p:cNvPr>
          <p:cNvSpPr txBox="1"/>
          <p:nvPr/>
        </p:nvSpPr>
        <p:spPr>
          <a:xfrm>
            <a:off x="2165265" y="5882857"/>
            <a:ext cx="1363435" cy="2308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0000"/>
                </a:solidFill>
                <a:effectLst/>
                <a:uLnTx/>
                <a:uFillTx/>
                <a:latin typeface="Calibri" panose="020F0502020204030204"/>
                <a:ea typeface="+mn-ea"/>
                <a:cs typeface="+mn-cs"/>
              </a:rPr>
              <a:t>*</a:t>
            </a:r>
            <a:r>
              <a:rPr kumimoji="0" lang="en-US" sz="900" b="0" i="0" u="none" strike="noStrike" kern="1200" cap="none" spc="0" normalizeH="0" baseline="0" noProof="0">
                <a:ln>
                  <a:noFill/>
                </a:ln>
                <a:solidFill>
                  <a:prstClr val="black"/>
                </a:solidFill>
                <a:effectLst/>
                <a:uLnTx/>
                <a:uFillTx/>
                <a:latin typeface="Calibri" panose="020F0502020204030204"/>
                <a:ea typeface="+mn-ea"/>
                <a:cs typeface="+mn-cs"/>
              </a:rPr>
              <a:t> Target column </a:t>
            </a:r>
            <a:r>
              <a:rPr kumimoji="0" lang="en-US" sz="900" b="0" i="0" u="none" strike="noStrike" kern="1200" cap="none" spc="0" normalizeH="0" baseline="0" noProof="0">
                <a:ln>
                  <a:noFill/>
                </a:ln>
                <a:solidFill>
                  <a:prstClr val="black"/>
                </a:solidFill>
                <a:effectLst/>
                <a:uLnTx/>
                <a:uFillTx/>
                <a:latin typeface="Calibri" panose="020F0502020204030204"/>
                <a:ea typeface="+mn-ea"/>
                <a:cs typeface="+mn-cs"/>
                <a:sym typeface="Webdings" panose="05030102010509060703" pitchFamily="18" charset="2"/>
              </a:rPr>
              <a:t></a:t>
            </a:r>
            <a:endParaRPr kumimoji="0" lang="en-US" sz="9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5" name="Rectangle 84">
            <a:extLst>
              <a:ext uri="{FF2B5EF4-FFF2-40B4-BE49-F238E27FC236}">
                <a16:creationId xmlns:a16="http://schemas.microsoft.com/office/drawing/2014/main" id="{732B7152-1223-4F34-9B5A-8CFF79682979}"/>
              </a:ext>
            </a:extLst>
          </p:cNvPr>
          <p:cNvSpPr/>
          <p:nvPr/>
        </p:nvSpPr>
        <p:spPr>
          <a:xfrm>
            <a:off x="4288664" y="5888655"/>
            <a:ext cx="2311423" cy="230832"/>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Ins="0"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Calibri" panose="020F0502020204030204"/>
                <a:ea typeface="+mn-ea"/>
                <a:cs typeface="+mn-cs"/>
              </a:rPr>
              <a:t>Freight cost</a:t>
            </a:r>
            <a:endParaRPr kumimoji="0" lang="en-US" sz="800" b="0" i="0" u="none" strike="noStrike" kern="1200" cap="none" spc="0" normalizeH="0" baseline="0" noProof="0">
              <a:ln>
                <a:noFill/>
              </a:ln>
              <a:solidFill>
                <a:prstClr val="white">
                  <a:lumMod val="65000"/>
                </a:prstClr>
              </a:solidFill>
              <a:effectLst/>
              <a:uLnTx/>
              <a:uFillTx/>
              <a:latin typeface="Calibri" panose="020F0502020204030204"/>
              <a:ea typeface="+mn-ea"/>
              <a:cs typeface="+mn-cs"/>
            </a:endParaRPr>
          </a:p>
        </p:txBody>
      </p:sp>
      <p:sp>
        <p:nvSpPr>
          <p:cNvPr id="92" name="TextBox 91">
            <a:extLst>
              <a:ext uri="{FF2B5EF4-FFF2-40B4-BE49-F238E27FC236}">
                <a16:creationId xmlns:a16="http://schemas.microsoft.com/office/drawing/2014/main" id="{5200FC0A-6349-4BDC-8BCA-815FA23EFBD2}"/>
              </a:ext>
            </a:extLst>
          </p:cNvPr>
          <p:cNvSpPr txBox="1"/>
          <p:nvPr/>
        </p:nvSpPr>
        <p:spPr>
          <a:xfrm>
            <a:off x="2165265" y="6237337"/>
            <a:ext cx="1363435" cy="2308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0000"/>
                </a:solidFill>
                <a:effectLst/>
                <a:uLnTx/>
                <a:uFillTx/>
                <a:latin typeface="Calibri" panose="020F0502020204030204"/>
                <a:ea typeface="+mn-ea"/>
                <a:cs typeface="+mn-cs"/>
              </a:rPr>
              <a:t>*</a:t>
            </a:r>
            <a:r>
              <a:rPr kumimoji="0" lang="en-US" sz="900" b="0" i="0" u="none" strike="noStrike" kern="1200" cap="none" spc="0" normalizeH="0" baseline="0" noProof="0">
                <a:ln>
                  <a:noFill/>
                </a:ln>
                <a:solidFill>
                  <a:prstClr val="black"/>
                </a:solidFill>
                <a:effectLst/>
                <a:uLnTx/>
                <a:uFillTx/>
                <a:latin typeface="Calibri" panose="020F0502020204030204"/>
                <a:ea typeface="+mn-ea"/>
                <a:cs typeface="+mn-cs"/>
              </a:rPr>
              <a:t> Primary metric </a:t>
            </a:r>
            <a:r>
              <a:rPr kumimoji="0" lang="en-US" sz="900" b="0" i="0" u="none" strike="noStrike" kern="1200" cap="none" spc="0" normalizeH="0" baseline="0" noProof="0">
                <a:ln>
                  <a:noFill/>
                </a:ln>
                <a:solidFill>
                  <a:prstClr val="black"/>
                </a:solidFill>
                <a:effectLst/>
                <a:uLnTx/>
                <a:uFillTx/>
                <a:latin typeface="Calibri" panose="020F0502020204030204"/>
                <a:ea typeface="+mn-ea"/>
                <a:cs typeface="+mn-cs"/>
                <a:sym typeface="Webdings" panose="05030102010509060703" pitchFamily="18" charset="2"/>
              </a:rPr>
              <a:t></a:t>
            </a:r>
            <a:endParaRPr kumimoji="0" lang="en-US" sz="9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3" name="Rectangle 92">
            <a:extLst>
              <a:ext uri="{FF2B5EF4-FFF2-40B4-BE49-F238E27FC236}">
                <a16:creationId xmlns:a16="http://schemas.microsoft.com/office/drawing/2014/main" id="{82A02F79-4827-4797-926F-D562CDD68D03}"/>
              </a:ext>
            </a:extLst>
          </p:cNvPr>
          <p:cNvSpPr/>
          <p:nvPr/>
        </p:nvSpPr>
        <p:spPr>
          <a:xfrm>
            <a:off x="4288664" y="6243135"/>
            <a:ext cx="2311423" cy="230832"/>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Ins="0"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Calibri" panose="020F0502020204030204"/>
                <a:ea typeface="+mn-ea"/>
                <a:cs typeface="+mn-cs"/>
              </a:rPr>
              <a:t>Accuracy</a:t>
            </a:r>
          </a:p>
        </p:txBody>
      </p:sp>
      <p:sp>
        <p:nvSpPr>
          <p:cNvPr id="94" name="TextBox 93">
            <a:extLst>
              <a:ext uri="{FF2B5EF4-FFF2-40B4-BE49-F238E27FC236}">
                <a16:creationId xmlns:a16="http://schemas.microsoft.com/office/drawing/2014/main" id="{C9A3DB66-45D0-4095-9BF3-268A37C515A6}"/>
              </a:ext>
            </a:extLst>
          </p:cNvPr>
          <p:cNvSpPr txBox="1"/>
          <p:nvPr/>
        </p:nvSpPr>
        <p:spPr>
          <a:xfrm>
            <a:off x="2257765" y="6588422"/>
            <a:ext cx="1298050" cy="2308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Calibri" panose="020F0502020204030204"/>
                <a:ea typeface="+mn-ea"/>
                <a:cs typeface="+mn-cs"/>
              </a:rPr>
              <a:t>Number of iterations:</a:t>
            </a:r>
          </a:p>
        </p:txBody>
      </p:sp>
      <p:sp>
        <p:nvSpPr>
          <p:cNvPr id="95" name="Rectangle 94">
            <a:extLst>
              <a:ext uri="{FF2B5EF4-FFF2-40B4-BE49-F238E27FC236}">
                <a16:creationId xmlns:a16="http://schemas.microsoft.com/office/drawing/2014/main" id="{9632D3B7-F0EB-499D-99BA-268919AE0EF4}"/>
              </a:ext>
            </a:extLst>
          </p:cNvPr>
          <p:cNvSpPr/>
          <p:nvPr/>
        </p:nvSpPr>
        <p:spPr>
          <a:xfrm>
            <a:off x="4288664" y="6597615"/>
            <a:ext cx="2311423" cy="230832"/>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Calibri" panose="020F0502020204030204"/>
                <a:ea typeface="+mn-ea"/>
                <a:cs typeface="+mn-cs"/>
              </a:rPr>
              <a:t>100</a:t>
            </a:r>
          </a:p>
        </p:txBody>
      </p:sp>
      <p:pic>
        <p:nvPicPr>
          <p:cNvPr id="96" name="Picture 95">
            <a:extLst>
              <a:ext uri="{FF2B5EF4-FFF2-40B4-BE49-F238E27FC236}">
                <a16:creationId xmlns:a16="http://schemas.microsoft.com/office/drawing/2014/main" id="{1DD2AB0B-0D74-4917-86D9-FCB37B6088B4}"/>
              </a:ext>
            </a:extLst>
          </p:cNvPr>
          <p:cNvPicPr>
            <a:picLocks noChangeAspect="1"/>
          </p:cNvPicPr>
          <p:nvPr/>
        </p:nvPicPr>
        <p:blipFill>
          <a:blip r:embed="rId9">
            <a:alphaModFix/>
          </a:blip>
          <a:stretch>
            <a:fillRect/>
          </a:stretch>
        </p:blipFill>
        <p:spPr>
          <a:xfrm>
            <a:off x="6386448" y="5598171"/>
            <a:ext cx="133369" cy="114316"/>
          </a:xfrm>
          <a:prstGeom prst="rect">
            <a:avLst/>
          </a:prstGeom>
        </p:spPr>
      </p:pic>
      <p:pic>
        <p:nvPicPr>
          <p:cNvPr id="97" name="Picture 96">
            <a:extLst>
              <a:ext uri="{FF2B5EF4-FFF2-40B4-BE49-F238E27FC236}">
                <a16:creationId xmlns:a16="http://schemas.microsoft.com/office/drawing/2014/main" id="{8EDADF87-D717-439E-B65E-23CF4C3217E4}"/>
              </a:ext>
            </a:extLst>
          </p:cNvPr>
          <p:cNvPicPr>
            <a:picLocks noChangeAspect="1"/>
          </p:cNvPicPr>
          <p:nvPr/>
        </p:nvPicPr>
        <p:blipFill>
          <a:blip r:embed="rId9">
            <a:alphaModFix/>
          </a:blip>
          <a:stretch>
            <a:fillRect/>
          </a:stretch>
        </p:blipFill>
        <p:spPr>
          <a:xfrm>
            <a:off x="6386448" y="5949214"/>
            <a:ext cx="133369" cy="114316"/>
          </a:xfrm>
          <a:prstGeom prst="rect">
            <a:avLst/>
          </a:prstGeom>
        </p:spPr>
      </p:pic>
      <p:pic>
        <p:nvPicPr>
          <p:cNvPr id="98" name="Picture 97">
            <a:extLst>
              <a:ext uri="{FF2B5EF4-FFF2-40B4-BE49-F238E27FC236}">
                <a16:creationId xmlns:a16="http://schemas.microsoft.com/office/drawing/2014/main" id="{EC85AE87-D374-45D2-B33B-FB5016F36311}"/>
              </a:ext>
            </a:extLst>
          </p:cNvPr>
          <p:cNvPicPr>
            <a:picLocks noChangeAspect="1"/>
          </p:cNvPicPr>
          <p:nvPr/>
        </p:nvPicPr>
        <p:blipFill>
          <a:blip r:embed="rId9">
            <a:alphaModFix/>
          </a:blip>
          <a:stretch>
            <a:fillRect/>
          </a:stretch>
        </p:blipFill>
        <p:spPr>
          <a:xfrm>
            <a:off x="6383409" y="6313236"/>
            <a:ext cx="133369" cy="114316"/>
          </a:xfrm>
          <a:prstGeom prst="rect">
            <a:avLst/>
          </a:prstGeom>
        </p:spPr>
      </p:pic>
      <p:pic>
        <p:nvPicPr>
          <p:cNvPr id="80" name="Picture 79">
            <a:extLst>
              <a:ext uri="{FF2B5EF4-FFF2-40B4-BE49-F238E27FC236}">
                <a16:creationId xmlns:a16="http://schemas.microsoft.com/office/drawing/2014/main" id="{02B16624-6758-4F17-9651-383FCBB1DB2A}"/>
              </a:ext>
            </a:extLst>
          </p:cNvPr>
          <p:cNvPicPr>
            <a:picLocks noChangeAspect="1"/>
          </p:cNvPicPr>
          <p:nvPr/>
        </p:nvPicPr>
        <p:blipFill rotWithShape="1">
          <a:blip r:embed="rId10"/>
          <a:srcRect l="4100" b="27069"/>
          <a:stretch/>
        </p:blipFill>
        <p:spPr>
          <a:xfrm>
            <a:off x="2280987" y="1120443"/>
            <a:ext cx="7692189" cy="3642671"/>
          </a:xfrm>
          <a:prstGeom prst="rect">
            <a:avLst/>
          </a:prstGeom>
        </p:spPr>
      </p:pic>
      <p:sp>
        <p:nvSpPr>
          <p:cNvPr id="86" name="Rectangle 85">
            <a:extLst>
              <a:ext uri="{FF2B5EF4-FFF2-40B4-BE49-F238E27FC236}">
                <a16:creationId xmlns:a16="http://schemas.microsoft.com/office/drawing/2014/main" id="{B5FA3CEC-1340-4FC4-84D1-C056A2B021AD}"/>
              </a:ext>
            </a:extLst>
          </p:cNvPr>
          <p:cNvSpPr/>
          <p:nvPr/>
        </p:nvSpPr>
        <p:spPr>
          <a:xfrm>
            <a:off x="2280987" y="888957"/>
            <a:ext cx="962527" cy="177967"/>
          </a:xfrm>
          <a:prstGeom prst="rect">
            <a:avLst/>
          </a:prstGeom>
          <a:solidFill>
            <a:sysClr val="window" lastClr="FFFFFF"/>
          </a:solidFill>
          <a:ln w="12700" cap="flat" cmpd="sng" algn="ctr">
            <a:solidFill>
              <a:srgbClr val="E7E6E6">
                <a:lumMod val="75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E7E6E6">
                    <a:lumMod val="50000"/>
                  </a:srgbClr>
                </a:solidFill>
                <a:effectLst/>
                <a:uLnTx/>
                <a:uFillTx/>
                <a:latin typeface="Calibri" panose="020F0502020204030204"/>
                <a:ea typeface="+mn-ea"/>
                <a:cs typeface="+mn-cs"/>
              </a:rPr>
              <a:t>Data Preview</a:t>
            </a:r>
          </a:p>
        </p:txBody>
      </p:sp>
      <p:sp>
        <p:nvSpPr>
          <p:cNvPr id="87" name="Rectangle 86">
            <a:extLst>
              <a:ext uri="{FF2B5EF4-FFF2-40B4-BE49-F238E27FC236}">
                <a16:creationId xmlns:a16="http://schemas.microsoft.com/office/drawing/2014/main" id="{78198FC2-6F3D-4671-881E-949F1A8AADF9}"/>
              </a:ext>
            </a:extLst>
          </p:cNvPr>
          <p:cNvSpPr/>
          <p:nvPr/>
        </p:nvSpPr>
        <p:spPr>
          <a:xfrm>
            <a:off x="3243514" y="888957"/>
            <a:ext cx="962527" cy="177967"/>
          </a:xfrm>
          <a:prstGeom prst="rect">
            <a:avLst/>
          </a:prstGeom>
          <a:solidFill>
            <a:srgbClr val="4472C4">
              <a:lumMod val="40000"/>
              <a:lumOff val="60000"/>
            </a:srgbClr>
          </a:solidFill>
          <a:ln w="12700" cap="flat" cmpd="sng" algn="ctr">
            <a:solidFill>
              <a:srgbClr val="4472C4">
                <a:lumMod val="40000"/>
                <a:lumOff val="6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w="0"/>
                <a:solidFill>
                  <a:srgbClr val="E7E6E6">
                    <a:lumMod val="10000"/>
                  </a:srgbClr>
                </a:solidFill>
                <a:effectLst/>
                <a:uLnTx/>
                <a:uFillTx/>
                <a:latin typeface="Calibri" panose="020F0502020204030204"/>
                <a:ea typeface="+mn-ea"/>
                <a:cs typeface="+mn-cs"/>
              </a:rPr>
              <a:t>Data Profile</a:t>
            </a:r>
          </a:p>
        </p:txBody>
      </p:sp>
      <p:pic>
        <p:nvPicPr>
          <p:cNvPr id="102" name="Picture 101">
            <a:extLst>
              <a:ext uri="{FF2B5EF4-FFF2-40B4-BE49-F238E27FC236}">
                <a16:creationId xmlns:a16="http://schemas.microsoft.com/office/drawing/2014/main" id="{2ABACF43-F59C-47F0-A3C2-0A100D737434}"/>
              </a:ext>
            </a:extLst>
          </p:cNvPr>
          <p:cNvPicPr>
            <a:picLocks noChangeAspect="1"/>
          </p:cNvPicPr>
          <p:nvPr/>
        </p:nvPicPr>
        <p:blipFill rotWithShape="1">
          <a:blip r:embed="rId11"/>
          <a:srcRect r="36089" b="18855"/>
          <a:stretch/>
        </p:blipFill>
        <p:spPr>
          <a:xfrm>
            <a:off x="9214329" y="1276603"/>
            <a:ext cx="2780153" cy="3486511"/>
          </a:xfrm>
          <a:prstGeom prst="rect">
            <a:avLst/>
          </a:prstGeom>
        </p:spPr>
      </p:pic>
      <p:sp>
        <p:nvSpPr>
          <p:cNvPr id="74" name="TextBox 73">
            <a:extLst>
              <a:ext uri="{FF2B5EF4-FFF2-40B4-BE49-F238E27FC236}">
                <a16:creationId xmlns:a16="http://schemas.microsoft.com/office/drawing/2014/main" id="{A60A4F2B-F158-4B16-ABC7-22464A965046}"/>
              </a:ext>
            </a:extLst>
          </p:cNvPr>
          <p:cNvSpPr txBox="1"/>
          <p:nvPr/>
        </p:nvSpPr>
        <p:spPr>
          <a:xfrm>
            <a:off x="6384760" y="1059188"/>
            <a:ext cx="1251292" cy="215444"/>
          </a:xfrm>
          <a:prstGeom prst="rect">
            <a:avLst/>
          </a:prstGeom>
          <a:solidFill>
            <a:schemeClr val="bg1"/>
          </a:solidFill>
        </p:spPr>
        <p:txBody>
          <a:bodyPr wrap="squar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Calibri" panose="020F0502020204030204"/>
                <a:ea typeface="+mn-ea"/>
                <a:cs typeface="+mn-cs"/>
              </a:rPr>
              <a:t>Condensed view</a:t>
            </a:r>
          </a:p>
        </p:txBody>
      </p:sp>
      <p:pic>
        <p:nvPicPr>
          <p:cNvPr id="99" name="Graphic 98" descr="Checkmark">
            <a:extLst>
              <a:ext uri="{FF2B5EF4-FFF2-40B4-BE49-F238E27FC236}">
                <a16:creationId xmlns:a16="http://schemas.microsoft.com/office/drawing/2014/main" id="{A1CB7282-FB17-456D-80D3-C3FBF1029C6E}"/>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721650" y="1112695"/>
            <a:ext cx="112294" cy="112294"/>
          </a:xfrm>
          <a:prstGeom prst="rect">
            <a:avLst/>
          </a:prstGeom>
        </p:spPr>
      </p:pic>
      <p:sp>
        <p:nvSpPr>
          <p:cNvPr id="101" name="Rectangle 100">
            <a:extLst>
              <a:ext uri="{FF2B5EF4-FFF2-40B4-BE49-F238E27FC236}">
                <a16:creationId xmlns:a16="http://schemas.microsoft.com/office/drawing/2014/main" id="{95C9A714-A0AD-4AB3-948D-49843588F1A3}"/>
              </a:ext>
            </a:extLst>
          </p:cNvPr>
          <p:cNvSpPr/>
          <p:nvPr/>
        </p:nvSpPr>
        <p:spPr>
          <a:xfrm>
            <a:off x="6718385" y="1104430"/>
            <a:ext cx="112294" cy="112294"/>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0" name="Rectangle 99">
            <a:extLst>
              <a:ext uri="{FF2B5EF4-FFF2-40B4-BE49-F238E27FC236}">
                <a16:creationId xmlns:a16="http://schemas.microsoft.com/office/drawing/2014/main" id="{BB673FBB-78EC-4E1A-BCAC-F341669B00FC}"/>
              </a:ext>
            </a:extLst>
          </p:cNvPr>
          <p:cNvSpPr/>
          <p:nvPr/>
        </p:nvSpPr>
        <p:spPr>
          <a:xfrm>
            <a:off x="10823510" y="0"/>
            <a:ext cx="1368490" cy="25192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235495858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3A4302E0-255E-4D8D-B90A-21430FF2E46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 y="0"/>
            <a:ext cx="12192001" cy="6858000"/>
          </a:xfrm>
          <a:prstGeom prst="rect">
            <a:avLst/>
          </a:prstGeom>
        </p:spPr>
      </p:pic>
      <p:pic>
        <p:nvPicPr>
          <p:cNvPr id="88" name="Picture 87">
            <a:extLst>
              <a:ext uri="{FF2B5EF4-FFF2-40B4-BE49-F238E27FC236}">
                <a16:creationId xmlns:a16="http://schemas.microsoft.com/office/drawing/2014/main" id="{FF485DA8-5D6C-4956-BCDE-470E03CFA65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9200" y="805377"/>
            <a:ext cx="1764792" cy="5347855"/>
          </a:xfrm>
          <a:prstGeom prst="rect">
            <a:avLst/>
          </a:prstGeom>
        </p:spPr>
      </p:pic>
      <p:sp>
        <p:nvSpPr>
          <p:cNvPr id="89" name="Rectangle 88">
            <a:extLst>
              <a:ext uri="{FF2B5EF4-FFF2-40B4-BE49-F238E27FC236}">
                <a16:creationId xmlns:a16="http://schemas.microsoft.com/office/drawing/2014/main" id="{CD70DBA7-94D8-478F-98ED-A495B73B0836}"/>
              </a:ext>
            </a:extLst>
          </p:cNvPr>
          <p:cNvSpPr/>
          <p:nvPr/>
        </p:nvSpPr>
        <p:spPr>
          <a:xfrm>
            <a:off x="337886" y="3351172"/>
            <a:ext cx="1764792" cy="238125"/>
          </a:xfrm>
          <a:prstGeom prst="rect">
            <a:avLst/>
          </a:prstGeom>
          <a:solidFill>
            <a:schemeClr val="accent4">
              <a:lumMod val="60000"/>
              <a:lumOff val="40000"/>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2" name="Group 11">
            <a:extLst>
              <a:ext uri="{FF2B5EF4-FFF2-40B4-BE49-F238E27FC236}">
                <a16:creationId xmlns:a16="http://schemas.microsoft.com/office/drawing/2014/main" id="{0A60192C-4E03-47C3-9168-822EA3953199}"/>
              </a:ext>
            </a:extLst>
          </p:cNvPr>
          <p:cNvGrpSpPr/>
          <p:nvPr/>
        </p:nvGrpSpPr>
        <p:grpSpPr>
          <a:xfrm>
            <a:off x="2291216" y="3518053"/>
            <a:ext cx="9604744" cy="162738"/>
            <a:chOff x="2424566" y="5701183"/>
            <a:chExt cx="9604744" cy="162738"/>
          </a:xfrm>
        </p:grpSpPr>
        <p:pic>
          <p:nvPicPr>
            <p:cNvPr id="11" name="Picture 10">
              <a:extLst>
                <a:ext uri="{FF2B5EF4-FFF2-40B4-BE49-F238E27FC236}">
                  <a16:creationId xmlns:a16="http://schemas.microsoft.com/office/drawing/2014/main" id="{54FB935C-8008-498C-96B1-DF38A567E62F}"/>
                </a:ext>
              </a:extLst>
            </p:cNvPr>
            <p:cNvPicPr>
              <a:picLocks noChangeAspect="1"/>
            </p:cNvPicPr>
            <p:nvPr/>
          </p:nvPicPr>
          <p:blipFill rotWithShape="1">
            <a:blip r:embed="rId6"/>
            <a:srcRect b="90556"/>
            <a:stretch/>
          </p:blipFill>
          <p:spPr>
            <a:xfrm rot="16200000">
              <a:off x="2492989" y="5632760"/>
              <a:ext cx="162738" cy="299584"/>
            </a:xfrm>
            <a:prstGeom prst="rect">
              <a:avLst/>
            </a:prstGeom>
          </p:spPr>
        </p:pic>
        <p:pic>
          <p:nvPicPr>
            <p:cNvPr id="90" name="Picture 89">
              <a:extLst>
                <a:ext uri="{FF2B5EF4-FFF2-40B4-BE49-F238E27FC236}">
                  <a16:creationId xmlns:a16="http://schemas.microsoft.com/office/drawing/2014/main" id="{0F6C2BAA-7852-4480-823D-D5610CE7FFAA}"/>
                </a:ext>
              </a:extLst>
            </p:cNvPr>
            <p:cNvPicPr>
              <a:picLocks noChangeAspect="1"/>
            </p:cNvPicPr>
            <p:nvPr/>
          </p:nvPicPr>
          <p:blipFill rotWithShape="1">
            <a:blip r:embed="rId6"/>
            <a:srcRect l="3245" t="9068" r="-1" b="7310"/>
            <a:stretch/>
          </p:blipFill>
          <p:spPr>
            <a:xfrm rot="16200000">
              <a:off x="7159082" y="1247461"/>
              <a:ext cx="157458" cy="9070180"/>
            </a:xfrm>
            <a:prstGeom prst="rect">
              <a:avLst/>
            </a:prstGeom>
          </p:spPr>
        </p:pic>
        <p:pic>
          <p:nvPicPr>
            <p:cNvPr id="91" name="Picture 90">
              <a:extLst>
                <a:ext uri="{FF2B5EF4-FFF2-40B4-BE49-F238E27FC236}">
                  <a16:creationId xmlns:a16="http://schemas.microsoft.com/office/drawing/2014/main" id="{7C129E1D-D8B2-4E00-B5C4-8E36813E92FC}"/>
                </a:ext>
              </a:extLst>
            </p:cNvPr>
            <p:cNvPicPr>
              <a:picLocks noChangeAspect="1"/>
            </p:cNvPicPr>
            <p:nvPr/>
          </p:nvPicPr>
          <p:blipFill rotWithShape="1">
            <a:blip r:embed="rId6"/>
            <a:srcRect t="91917"/>
            <a:stretch/>
          </p:blipFill>
          <p:spPr>
            <a:xfrm rot="16200000">
              <a:off x="11819736" y="5654346"/>
              <a:ext cx="162738" cy="256411"/>
            </a:xfrm>
            <a:prstGeom prst="rect">
              <a:avLst/>
            </a:prstGeom>
          </p:spPr>
        </p:pic>
      </p:grpSp>
      <p:grpSp>
        <p:nvGrpSpPr>
          <p:cNvPr id="70" name="Group 69">
            <a:extLst>
              <a:ext uri="{FF2B5EF4-FFF2-40B4-BE49-F238E27FC236}">
                <a16:creationId xmlns:a16="http://schemas.microsoft.com/office/drawing/2014/main" id="{63648659-B975-445C-B1F2-A1487753C246}"/>
              </a:ext>
            </a:extLst>
          </p:cNvPr>
          <p:cNvGrpSpPr/>
          <p:nvPr/>
        </p:nvGrpSpPr>
        <p:grpSpPr>
          <a:xfrm rot="5400000">
            <a:off x="9138123" y="3833435"/>
            <a:ext cx="5821077" cy="162738"/>
            <a:chOff x="2430873" y="5701183"/>
            <a:chExt cx="5821077" cy="162738"/>
          </a:xfrm>
        </p:grpSpPr>
        <p:pic>
          <p:nvPicPr>
            <p:cNvPr id="71" name="Picture 70">
              <a:extLst>
                <a:ext uri="{FF2B5EF4-FFF2-40B4-BE49-F238E27FC236}">
                  <a16:creationId xmlns:a16="http://schemas.microsoft.com/office/drawing/2014/main" id="{FF5E0D4E-8AE6-478B-8531-31D4854ACC5B}"/>
                </a:ext>
              </a:extLst>
            </p:cNvPr>
            <p:cNvPicPr>
              <a:picLocks noChangeAspect="1"/>
            </p:cNvPicPr>
            <p:nvPr/>
          </p:nvPicPr>
          <p:blipFill rotWithShape="1">
            <a:blip r:embed="rId6"/>
            <a:srcRect b="90556"/>
            <a:stretch/>
          </p:blipFill>
          <p:spPr>
            <a:xfrm rot="16200000">
              <a:off x="2499296" y="5632760"/>
              <a:ext cx="162738" cy="299584"/>
            </a:xfrm>
            <a:prstGeom prst="rect">
              <a:avLst/>
            </a:prstGeom>
          </p:spPr>
        </p:pic>
        <p:pic>
          <p:nvPicPr>
            <p:cNvPr id="75" name="Picture 74">
              <a:extLst>
                <a:ext uri="{FF2B5EF4-FFF2-40B4-BE49-F238E27FC236}">
                  <a16:creationId xmlns:a16="http://schemas.microsoft.com/office/drawing/2014/main" id="{1D492080-6F1D-45E8-8D8B-7BAA97F3E1E6}"/>
                </a:ext>
              </a:extLst>
            </p:cNvPr>
            <p:cNvPicPr>
              <a:picLocks/>
            </p:cNvPicPr>
            <p:nvPr/>
          </p:nvPicPr>
          <p:blipFill rotWithShape="1">
            <a:blip r:embed="rId6"/>
            <a:srcRect l="3245" t="9068" r="-1" b="7310"/>
            <a:stretch/>
          </p:blipFill>
          <p:spPr>
            <a:xfrm rot="16200000">
              <a:off x="5275757" y="3130791"/>
              <a:ext cx="157458" cy="5303520"/>
            </a:xfrm>
            <a:prstGeom prst="rect">
              <a:avLst/>
            </a:prstGeom>
          </p:spPr>
        </p:pic>
        <p:pic>
          <p:nvPicPr>
            <p:cNvPr id="76" name="Picture 75">
              <a:extLst>
                <a:ext uri="{FF2B5EF4-FFF2-40B4-BE49-F238E27FC236}">
                  <a16:creationId xmlns:a16="http://schemas.microsoft.com/office/drawing/2014/main" id="{C5371902-C109-49F2-8074-69E4666DFF79}"/>
                </a:ext>
              </a:extLst>
            </p:cNvPr>
            <p:cNvPicPr>
              <a:picLocks noChangeAspect="1"/>
            </p:cNvPicPr>
            <p:nvPr/>
          </p:nvPicPr>
          <p:blipFill rotWithShape="1">
            <a:blip r:embed="rId6"/>
            <a:srcRect t="91917"/>
            <a:stretch/>
          </p:blipFill>
          <p:spPr>
            <a:xfrm rot="16200000">
              <a:off x="8042376" y="5654346"/>
              <a:ext cx="162738" cy="256411"/>
            </a:xfrm>
            <a:prstGeom prst="rect">
              <a:avLst/>
            </a:prstGeom>
          </p:spPr>
        </p:pic>
      </p:grpSp>
      <p:sp>
        <p:nvSpPr>
          <p:cNvPr id="81" name="TextBox 80">
            <a:extLst>
              <a:ext uri="{FF2B5EF4-FFF2-40B4-BE49-F238E27FC236}">
                <a16:creationId xmlns:a16="http://schemas.microsoft.com/office/drawing/2014/main" id="{EC4E2274-DEB1-4362-A472-F4A0B2E3D5DE}"/>
              </a:ext>
            </a:extLst>
          </p:cNvPr>
          <p:cNvSpPr txBox="1"/>
          <p:nvPr/>
        </p:nvSpPr>
        <p:spPr>
          <a:xfrm>
            <a:off x="2178838" y="3869709"/>
            <a:ext cx="2450395" cy="2616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a:ea typeface="+mn-ea"/>
                <a:cs typeface="+mn-cs"/>
              </a:rPr>
              <a:t>Training job settings:</a:t>
            </a:r>
          </a:p>
        </p:txBody>
      </p:sp>
      <p:sp>
        <p:nvSpPr>
          <p:cNvPr id="82" name="TextBox 81">
            <a:extLst>
              <a:ext uri="{FF2B5EF4-FFF2-40B4-BE49-F238E27FC236}">
                <a16:creationId xmlns:a16="http://schemas.microsoft.com/office/drawing/2014/main" id="{217513B8-6592-4BB3-8A0D-BEF50CA860DB}"/>
              </a:ext>
            </a:extLst>
          </p:cNvPr>
          <p:cNvSpPr txBox="1"/>
          <p:nvPr/>
        </p:nvSpPr>
        <p:spPr>
          <a:xfrm>
            <a:off x="2165266" y="4213292"/>
            <a:ext cx="1363435" cy="2308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0000"/>
                </a:solidFill>
                <a:effectLst/>
                <a:uLnTx/>
                <a:uFillTx/>
                <a:latin typeface="Calibri" panose="020F0502020204030204"/>
                <a:ea typeface="+mn-ea"/>
                <a:cs typeface="+mn-cs"/>
              </a:rPr>
              <a:t>*</a:t>
            </a:r>
            <a:r>
              <a:rPr kumimoji="0" lang="en-US" sz="900" b="0" i="0" u="none" strike="noStrike" kern="1200" cap="none" spc="0" normalizeH="0" baseline="0" noProof="0">
                <a:ln>
                  <a:noFill/>
                </a:ln>
                <a:solidFill>
                  <a:prstClr val="black"/>
                </a:solidFill>
                <a:effectLst/>
                <a:uLnTx/>
                <a:uFillTx/>
                <a:latin typeface="Calibri" panose="020F0502020204030204"/>
                <a:ea typeface="+mn-ea"/>
                <a:cs typeface="+mn-cs"/>
              </a:rPr>
              <a:t> Training job type </a:t>
            </a:r>
            <a:r>
              <a:rPr kumimoji="0" lang="en-US" sz="900" b="0" i="0" u="none" strike="noStrike" kern="1200" cap="none" spc="0" normalizeH="0" baseline="0" noProof="0">
                <a:ln>
                  <a:noFill/>
                </a:ln>
                <a:solidFill>
                  <a:prstClr val="black"/>
                </a:solidFill>
                <a:effectLst/>
                <a:uLnTx/>
                <a:uFillTx/>
                <a:latin typeface="Calibri" panose="020F0502020204030204"/>
                <a:ea typeface="+mn-ea"/>
                <a:cs typeface="+mn-cs"/>
                <a:sym typeface="Webdings" panose="05030102010509060703" pitchFamily="18" charset="2"/>
              </a:rPr>
              <a:t></a:t>
            </a:r>
            <a:endParaRPr kumimoji="0" lang="en-US" sz="9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3" name="Rectangle 82">
            <a:extLst>
              <a:ext uri="{FF2B5EF4-FFF2-40B4-BE49-F238E27FC236}">
                <a16:creationId xmlns:a16="http://schemas.microsoft.com/office/drawing/2014/main" id="{FF756EAB-86F7-4C9E-825F-18AAF75D67E0}"/>
              </a:ext>
            </a:extLst>
          </p:cNvPr>
          <p:cNvSpPr/>
          <p:nvPr/>
        </p:nvSpPr>
        <p:spPr>
          <a:xfrm>
            <a:off x="4288664" y="4222817"/>
            <a:ext cx="2311423" cy="230832"/>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Calibri" panose="020F0502020204030204"/>
                <a:ea typeface="+mn-ea"/>
                <a:cs typeface="+mn-cs"/>
              </a:rPr>
              <a:t>Classification</a:t>
            </a:r>
          </a:p>
        </p:txBody>
      </p:sp>
      <p:sp>
        <p:nvSpPr>
          <p:cNvPr id="84" name="TextBox 83">
            <a:extLst>
              <a:ext uri="{FF2B5EF4-FFF2-40B4-BE49-F238E27FC236}">
                <a16:creationId xmlns:a16="http://schemas.microsoft.com/office/drawing/2014/main" id="{F7B40E11-E300-4FE5-97BE-07449BC9A384}"/>
              </a:ext>
            </a:extLst>
          </p:cNvPr>
          <p:cNvSpPr txBox="1"/>
          <p:nvPr/>
        </p:nvSpPr>
        <p:spPr>
          <a:xfrm>
            <a:off x="2165265" y="4577297"/>
            <a:ext cx="1363435" cy="2308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0000"/>
                </a:solidFill>
                <a:effectLst/>
                <a:uLnTx/>
                <a:uFillTx/>
                <a:latin typeface="Calibri" panose="020F0502020204030204"/>
                <a:ea typeface="+mn-ea"/>
                <a:cs typeface="+mn-cs"/>
              </a:rPr>
              <a:t>*</a:t>
            </a:r>
            <a:r>
              <a:rPr kumimoji="0" lang="en-US" sz="900" b="0" i="0" u="none" strike="noStrike" kern="1200" cap="none" spc="0" normalizeH="0" baseline="0" noProof="0">
                <a:ln>
                  <a:noFill/>
                </a:ln>
                <a:solidFill>
                  <a:prstClr val="black"/>
                </a:solidFill>
                <a:effectLst/>
                <a:uLnTx/>
                <a:uFillTx/>
                <a:latin typeface="Calibri" panose="020F0502020204030204"/>
                <a:ea typeface="+mn-ea"/>
                <a:cs typeface="+mn-cs"/>
              </a:rPr>
              <a:t> Target column </a:t>
            </a:r>
            <a:r>
              <a:rPr kumimoji="0" lang="en-US" sz="900" b="0" i="0" u="none" strike="noStrike" kern="1200" cap="none" spc="0" normalizeH="0" baseline="0" noProof="0">
                <a:ln>
                  <a:noFill/>
                </a:ln>
                <a:solidFill>
                  <a:prstClr val="black"/>
                </a:solidFill>
                <a:effectLst/>
                <a:uLnTx/>
                <a:uFillTx/>
                <a:latin typeface="Calibri" panose="020F0502020204030204"/>
                <a:ea typeface="+mn-ea"/>
                <a:cs typeface="+mn-cs"/>
                <a:sym typeface="Webdings" panose="05030102010509060703" pitchFamily="18" charset="2"/>
              </a:rPr>
              <a:t></a:t>
            </a:r>
            <a:endParaRPr kumimoji="0" lang="en-US" sz="9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5" name="Rectangle 84">
            <a:extLst>
              <a:ext uri="{FF2B5EF4-FFF2-40B4-BE49-F238E27FC236}">
                <a16:creationId xmlns:a16="http://schemas.microsoft.com/office/drawing/2014/main" id="{732B7152-1223-4F34-9B5A-8CFF79682979}"/>
              </a:ext>
            </a:extLst>
          </p:cNvPr>
          <p:cNvSpPr/>
          <p:nvPr/>
        </p:nvSpPr>
        <p:spPr>
          <a:xfrm>
            <a:off x="4288664" y="4583095"/>
            <a:ext cx="2311423" cy="230832"/>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Ins="0"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Calibri" panose="020F0502020204030204"/>
                <a:ea typeface="+mn-ea"/>
                <a:cs typeface="+mn-cs"/>
              </a:rPr>
              <a:t>Freight cost</a:t>
            </a:r>
            <a:endParaRPr kumimoji="0" lang="en-US" sz="800" b="0" i="0" u="none" strike="noStrike" kern="1200" cap="none" spc="0" normalizeH="0" baseline="0" noProof="0">
              <a:ln>
                <a:noFill/>
              </a:ln>
              <a:solidFill>
                <a:prstClr val="white">
                  <a:lumMod val="65000"/>
                </a:prstClr>
              </a:solidFill>
              <a:effectLst/>
              <a:uLnTx/>
              <a:uFillTx/>
              <a:latin typeface="Calibri" panose="020F0502020204030204"/>
              <a:ea typeface="+mn-ea"/>
              <a:cs typeface="+mn-cs"/>
            </a:endParaRPr>
          </a:p>
        </p:txBody>
      </p:sp>
      <p:sp>
        <p:nvSpPr>
          <p:cNvPr id="92" name="TextBox 91">
            <a:extLst>
              <a:ext uri="{FF2B5EF4-FFF2-40B4-BE49-F238E27FC236}">
                <a16:creationId xmlns:a16="http://schemas.microsoft.com/office/drawing/2014/main" id="{5200FC0A-6349-4BDC-8BCA-815FA23EFBD2}"/>
              </a:ext>
            </a:extLst>
          </p:cNvPr>
          <p:cNvSpPr txBox="1"/>
          <p:nvPr/>
        </p:nvSpPr>
        <p:spPr>
          <a:xfrm>
            <a:off x="2165265" y="4931777"/>
            <a:ext cx="1363435" cy="2308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0000"/>
                </a:solidFill>
                <a:effectLst/>
                <a:uLnTx/>
                <a:uFillTx/>
                <a:latin typeface="Calibri" panose="020F0502020204030204"/>
                <a:ea typeface="+mn-ea"/>
                <a:cs typeface="+mn-cs"/>
              </a:rPr>
              <a:t>*</a:t>
            </a:r>
            <a:r>
              <a:rPr kumimoji="0" lang="en-US" sz="900" b="0" i="0" u="none" strike="noStrike" kern="1200" cap="none" spc="0" normalizeH="0" baseline="0" noProof="0">
                <a:ln>
                  <a:noFill/>
                </a:ln>
                <a:solidFill>
                  <a:prstClr val="black"/>
                </a:solidFill>
                <a:effectLst/>
                <a:uLnTx/>
                <a:uFillTx/>
                <a:latin typeface="Calibri" panose="020F0502020204030204"/>
                <a:ea typeface="+mn-ea"/>
                <a:cs typeface="+mn-cs"/>
              </a:rPr>
              <a:t> Primary metric </a:t>
            </a:r>
            <a:r>
              <a:rPr kumimoji="0" lang="en-US" sz="900" b="0" i="0" u="none" strike="noStrike" kern="1200" cap="none" spc="0" normalizeH="0" baseline="0" noProof="0">
                <a:ln>
                  <a:noFill/>
                </a:ln>
                <a:solidFill>
                  <a:prstClr val="black"/>
                </a:solidFill>
                <a:effectLst/>
                <a:uLnTx/>
                <a:uFillTx/>
                <a:latin typeface="Calibri" panose="020F0502020204030204"/>
                <a:ea typeface="+mn-ea"/>
                <a:cs typeface="+mn-cs"/>
                <a:sym typeface="Webdings" panose="05030102010509060703" pitchFamily="18" charset="2"/>
              </a:rPr>
              <a:t></a:t>
            </a:r>
            <a:endParaRPr kumimoji="0" lang="en-US" sz="9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3" name="Rectangle 92">
            <a:extLst>
              <a:ext uri="{FF2B5EF4-FFF2-40B4-BE49-F238E27FC236}">
                <a16:creationId xmlns:a16="http://schemas.microsoft.com/office/drawing/2014/main" id="{82A02F79-4827-4797-926F-D562CDD68D03}"/>
              </a:ext>
            </a:extLst>
          </p:cNvPr>
          <p:cNvSpPr/>
          <p:nvPr/>
        </p:nvSpPr>
        <p:spPr>
          <a:xfrm>
            <a:off x="4288664" y="4937575"/>
            <a:ext cx="2311423" cy="230832"/>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Ins="0"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Calibri" panose="020F0502020204030204"/>
                <a:ea typeface="+mn-ea"/>
                <a:cs typeface="+mn-cs"/>
              </a:rPr>
              <a:t>Accuracy</a:t>
            </a:r>
          </a:p>
        </p:txBody>
      </p:sp>
      <p:sp>
        <p:nvSpPr>
          <p:cNvPr id="94" name="TextBox 93">
            <a:extLst>
              <a:ext uri="{FF2B5EF4-FFF2-40B4-BE49-F238E27FC236}">
                <a16:creationId xmlns:a16="http://schemas.microsoft.com/office/drawing/2014/main" id="{C9A3DB66-45D0-4095-9BF3-268A37C515A6}"/>
              </a:ext>
            </a:extLst>
          </p:cNvPr>
          <p:cNvSpPr txBox="1"/>
          <p:nvPr/>
        </p:nvSpPr>
        <p:spPr>
          <a:xfrm>
            <a:off x="2257765" y="5282862"/>
            <a:ext cx="1298050" cy="2308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Calibri" panose="020F0502020204030204"/>
                <a:ea typeface="+mn-ea"/>
                <a:cs typeface="+mn-cs"/>
              </a:rPr>
              <a:t>Number of iterations:</a:t>
            </a:r>
          </a:p>
        </p:txBody>
      </p:sp>
      <p:sp>
        <p:nvSpPr>
          <p:cNvPr id="95" name="Rectangle 94">
            <a:extLst>
              <a:ext uri="{FF2B5EF4-FFF2-40B4-BE49-F238E27FC236}">
                <a16:creationId xmlns:a16="http://schemas.microsoft.com/office/drawing/2014/main" id="{9632D3B7-F0EB-499D-99BA-268919AE0EF4}"/>
              </a:ext>
            </a:extLst>
          </p:cNvPr>
          <p:cNvSpPr/>
          <p:nvPr/>
        </p:nvSpPr>
        <p:spPr>
          <a:xfrm>
            <a:off x="4288664" y="5292055"/>
            <a:ext cx="2311423" cy="230832"/>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Calibri" panose="020F0502020204030204"/>
                <a:ea typeface="+mn-ea"/>
                <a:cs typeface="+mn-cs"/>
              </a:rPr>
              <a:t>100</a:t>
            </a:r>
          </a:p>
        </p:txBody>
      </p:sp>
      <p:pic>
        <p:nvPicPr>
          <p:cNvPr id="96" name="Picture 95">
            <a:extLst>
              <a:ext uri="{FF2B5EF4-FFF2-40B4-BE49-F238E27FC236}">
                <a16:creationId xmlns:a16="http://schemas.microsoft.com/office/drawing/2014/main" id="{1DD2AB0B-0D74-4917-86D9-FCB37B6088B4}"/>
              </a:ext>
            </a:extLst>
          </p:cNvPr>
          <p:cNvPicPr>
            <a:picLocks noChangeAspect="1"/>
          </p:cNvPicPr>
          <p:nvPr/>
        </p:nvPicPr>
        <p:blipFill>
          <a:blip r:embed="rId7">
            <a:alphaModFix/>
          </a:blip>
          <a:stretch>
            <a:fillRect/>
          </a:stretch>
        </p:blipFill>
        <p:spPr>
          <a:xfrm>
            <a:off x="6386448" y="4292611"/>
            <a:ext cx="133369" cy="114316"/>
          </a:xfrm>
          <a:prstGeom prst="rect">
            <a:avLst/>
          </a:prstGeom>
        </p:spPr>
      </p:pic>
      <p:pic>
        <p:nvPicPr>
          <p:cNvPr id="97" name="Picture 96">
            <a:extLst>
              <a:ext uri="{FF2B5EF4-FFF2-40B4-BE49-F238E27FC236}">
                <a16:creationId xmlns:a16="http://schemas.microsoft.com/office/drawing/2014/main" id="{8EDADF87-D717-439E-B65E-23CF4C3217E4}"/>
              </a:ext>
            </a:extLst>
          </p:cNvPr>
          <p:cNvPicPr>
            <a:picLocks noChangeAspect="1"/>
          </p:cNvPicPr>
          <p:nvPr/>
        </p:nvPicPr>
        <p:blipFill>
          <a:blip r:embed="rId7">
            <a:alphaModFix/>
          </a:blip>
          <a:stretch>
            <a:fillRect/>
          </a:stretch>
        </p:blipFill>
        <p:spPr>
          <a:xfrm>
            <a:off x="6386448" y="4643654"/>
            <a:ext cx="133369" cy="114316"/>
          </a:xfrm>
          <a:prstGeom prst="rect">
            <a:avLst/>
          </a:prstGeom>
        </p:spPr>
      </p:pic>
      <p:pic>
        <p:nvPicPr>
          <p:cNvPr id="98" name="Picture 97">
            <a:extLst>
              <a:ext uri="{FF2B5EF4-FFF2-40B4-BE49-F238E27FC236}">
                <a16:creationId xmlns:a16="http://schemas.microsoft.com/office/drawing/2014/main" id="{EC85AE87-D374-45D2-B33B-FB5016F36311}"/>
              </a:ext>
            </a:extLst>
          </p:cNvPr>
          <p:cNvPicPr>
            <a:picLocks noChangeAspect="1"/>
          </p:cNvPicPr>
          <p:nvPr/>
        </p:nvPicPr>
        <p:blipFill>
          <a:blip r:embed="rId7">
            <a:alphaModFix/>
          </a:blip>
          <a:stretch>
            <a:fillRect/>
          </a:stretch>
        </p:blipFill>
        <p:spPr>
          <a:xfrm>
            <a:off x="6383409" y="5007676"/>
            <a:ext cx="133369" cy="114316"/>
          </a:xfrm>
          <a:prstGeom prst="rect">
            <a:avLst/>
          </a:prstGeom>
        </p:spPr>
      </p:pic>
      <p:pic>
        <p:nvPicPr>
          <p:cNvPr id="80" name="Picture 79">
            <a:extLst>
              <a:ext uri="{FF2B5EF4-FFF2-40B4-BE49-F238E27FC236}">
                <a16:creationId xmlns:a16="http://schemas.microsoft.com/office/drawing/2014/main" id="{02B16624-6758-4F17-9651-383FCBB1DB2A}"/>
              </a:ext>
            </a:extLst>
          </p:cNvPr>
          <p:cNvPicPr>
            <a:picLocks noChangeAspect="1"/>
          </p:cNvPicPr>
          <p:nvPr/>
        </p:nvPicPr>
        <p:blipFill rotWithShape="1">
          <a:blip r:embed="rId8"/>
          <a:srcRect l="4100" t="23641" b="27069"/>
          <a:stretch/>
        </p:blipFill>
        <p:spPr>
          <a:xfrm>
            <a:off x="2280987" y="1026160"/>
            <a:ext cx="7692189" cy="2461874"/>
          </a:xfrm>
          <a:prstGeom prst="rect">
            <a:avLst/>
          </a:prstGeom>
        </p:spPr>
      </p:pic>
      <p:pic>
        <p:nvPicPr>
          <p:cNvPr id="102" name="Picture 101">
            <a:extLst>
              <a:ext uri="{FF2B5EF4-FFF2-40B4-BE49-F238E27FC236}">
                <a16:creationId xmlns:a16="http://schemas.microsoft.com/office/drawing/2014/main" id="{2ABACF43-F59C-47F0-A3C2-0A100D737434}"/>
              </a:ext>
            </a:extLst>
          </p:cNvPr>
          <p:cNvPicPr>
            <a:picLocks noChangeAspect="1"/>
          </p:cNvPicPr>
          <p:nvPr/>
        </p:nvPicPr>
        <p:blipFill rotWithShape="1">
          <a:blip r:embed="rId9"/>
          <a:srcRect t="23848" r="36089" b="18855"/>
          <a:stretch/>
        </p:blipFill>
        <p:spPr>
          <a:xfrm>
            <a:off x="9214329" y="1026160"/>
            <a:ext cx="2780153" cy="2461874"/>
          </a:xfrm>
          <a:prstGeom prst="rect">
            <a:avLst/>
          </a:prstGeom>
        </p:spPr>
      </p:pic>
      <p:sp>
        <p:nvSpPr>
          <p:cNvPr id="74" name="Rectangle 73">
            <a:extLst>
              <a:ext uri="{FF2B5EF4-FFF2-40B4-BE49-F238E27FC236}">
                <a16:creationId xmlns:a16="http://schemas.microsoft.com/office/drawing/2014/main" id="{02F490E4-1C30-47A8-B31C-85A6FF678881}"/>
              </a:ext>
            </a:extLst>
          </p:cNvPr>
          <p:cNvSpPr/>
          <p:nvPr/>
        </p:nvSpPr>
        <p:spPr>
          <a:xfrm>
            <a:off x="5506888" y="6226316"/>
            <a:ext cx="1093199" cy="209399"/>
          </a:xfrm>
          <a:prstGeom prst="rect">
            <a:avLst/>
          </a:prstGeom>
          <a:solidFill>
            <a:srgbClr val="015C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white"/>
                </a:solidFill>
                <a:effectLst/>
                <a:uLnTx/>
                <a:uFillTx/>
                <a:latin typeface="Calibri" panose="020F0502020204030204"/>
                <a:ea typeface="+mn-ea"/>
                <a:cs typeface="+mn-cs"/>
              </a:rPr>
              <a:t>Start</a:t>
            </a:r>
          </a:p>
        </p:txBody>
      </p:sp>
      <p:sp>
        <p:nvSpPr>
          <p:cNvPr id="99" name="Rectangle 98">
            <a:extLst>
              <a:ext uri="{FF2B5EF4-FFF2-40B4-BE49-F238E27FC236}">
                <a16:creationId xmlns:a16="http://schemas.microsoft.com/office/drawing/2014/main" id="{DF52E1B9-2624-4B7B-BACE-ADEFB5E490A8}"/>
              </a:ext>
            </a:extLst>
          </p:cNvPr>
          <p:cNvSpPr/>
          <p:nvPr/>
        </p:nvSpPr>
        <p:spPr>
          <a:xfrm>
            <a:off x="4598703" y="6226316"/>
            <a:ext cx="846932" cy="209399"/>
          </a:xfrm>
          <a:prstGeom prst="rect">
            <a:avLst/>
          </a:prstGeom>
          <a:solidFill>
            <a:schemeClr val="bg1"/>
          </a:solidFill>
          <a:ln>
            <a:solidFill>
              <a:srgbClr val="015C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15CDA"/>
                </a:solidFill>
                <a:effectLst/>
                <a:uLnTx/>
                <a:uFillTx/>
                <a:latin typeface="Calibri" panose="020F0502020204030204"/>
                <a:ea typeface="+mn-ea"/>
                <a:cs typeface="+mn-cs"/>
              </a:rPr>
              <a:t>Cancel</a:t>
            </a:r>
          </a:p>
        </p:txBody>
      </p:sp>
      <p:sp>
        <p:nvSpPr>
          <p:cNvPr id="29" name="Rectangle 28">
            <a:extLst>
              <a:ext uri="{FF2B5EF4-FFF2-40B4-BE49-F238E27FC236}">
                <a16:creationId xmlns:a16="http://schemas.microsoft.com/office/drawing/2014/main" id="{13011837-804B-4E13-BA3A-FFF058B7AE80}"/>
              </a:ext>
            </a:extLst>
          </p:cNvPr>
          <p:cNvSpPr/>
          <p:nvPr/>
        </p:nvSpPr>
        <p:spPr>
          <a:xfrm>
            <a:off x="10823510" y="0"/>
            <a:ext cx="1368490" cy="25192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32113189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DD3055-640E-4BDC-87CE-951DFF1B2E0F}"/>
              </a:ext>
            </a:extLst>
          </p:cNvPr>
          <p:cNvSpPr>
            <a:spLocks noGrp="1"/>
          </p:cNvSpPr>
          <p:nvPr>
            <p:ph type="title"/>
          </p:nvPr>
        </p:nvSpPr>
        <p:spPr>
          <a:xfrm>
            <a:off x="455994" y="941692"/>
            <a:ext cx="7454643" cy="3558191"/>
          </a:xfrm>
          <a:prstGeom prst="rect">
            <a:avLst/>
          </a:prstGeom>
          <a:noFill/>
        </p:spPr>
        <p:txBody>
          <a:bodyPr wrap="square" anchor="t">
            <a:normAutofit/>
          </a:bodyPr>
          <a:lstStyle/>
          <a:p>
            <a:r>
              <a:rPr lang="en-US" dirty="0"/>
              <a:t>Why Automated ML?</a:t>
            </a:r>
          </a:p>
        </p:txBody>
      </p:sp>
    </p:spTree>
    <p:extLst>
      <p:ext uri="{BB962C8B-B14F-4D97-AF65-F5344CB8AC3E}">
        <p14:creationId xmlns:p14="http://schemas.microsoft.com/office/powerpoint/2010/main" val="177936874"/>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2DA35DD2-9F30-4B23-94C1-ED123F738C5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 y="0"/>
            <a:ext cx="12192001" cy="6858000"/>
          </a:xfrm>
          <a:prstGeom prst="rect">
            <a:avLst/>
          </a:prstGeom>
        </p:spPr>
      </p:pic>
      <p:pic>
        <p:nvPicPr>
          <p:cNvPr id="4" name="Picture 3">
            <a:extLst>
              <a:ext uri="{FF2B5EF4-FFF2-40B4-BE49-F238E27FC236}">
                <a16:creationId xmlns:a16="http://schemas.microsoft.com/office/drawing/2014/main" id="{E736610E-DAD6-4572-B265-F7717A00ACD1}"/>
              </a:ext>
            </a:extLst>
          </p:cNvPr>
          <p:cNvPicPr>
            <a:picLocks noChangeAspect="1"/>
          </p:cNvPicPr>
          <p:nvPr/>
        </p:nvPicPr>
        <p:blipFill>
          <a:blip r:embed="rId5"/>
          <a:stretch>
            <a:fillRect/>
          </a:stretch>
        </p:blipFill>
        <p:spPr>
          <a:xfrm>
            <a:off x="340512" y="1331545"/>
            <a:ext cx="1737360" cy="5251415"/>
          </a:xfrm>
          <a:prstGeom prst="rect">
            <a:avLst/>
          </a:prstGeom>
        </p:spPr>
      </p:pic>
      <p:pic>
        <p:nvPicPr>
          <p:cNvPr id="6" name="Picture 5">
            <a:extLst>
              <a:ext uri="{FF2B5EF4-FFF2-40B4-BE49-F238E27FC236}">
                <a16:creationId xmlns:a16="http://schemas.microsoft.com/office/drawing/2014/main" id="{CF3D0923-5D73-4C1E-98B1-324E5C9ED45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9200" y="805377"/>
            <a:ext cx="1764792" cy="5347855"/>
          </a:xfrm>
          <a:prstGeom prst="rect">
            <a:avLst/>
          </a:prstGeom>
        </p:spPr>
      </p:pic>
      <p:sp>
        <p:nvSpPr>
          <p:cNvPr id="8" name="Rectangle 7">
            <a:extLst>
              <a:ext uri="{FF2B5EF4-FFF2-40B4-BE49-F238E27FC236}">
                <a16:creationId xmlns:a16="http://schemas.microsoft.com/office/drawing/2014/main" id="{AED52B1D-0264-4104-886F-80D00FA950E8}"/>
              </a:ext>
            </a:extLst>
          </p:cNvPr>
          <p:cNvSpPr/>
          <p:nvPr/>
        </p:nvSpPr>
        <p:spPr>
          <a:xfrm>
            <a:off x="337886" y="3353080"/>
            <a:ext cx="1764792" cy="238125"/>
          </a:xfrm>
          <a:prstGeom prst="rect">
            <a:avLst/>
          </a:prstGeom>
          <a:solidFill>
            <a:schemeClr val="accent4">
              <a:lumMod val="60000"/>
              <a:lumOff val="40000"/>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F4A32B1A-FB6B-466F-BFEE-680D8B88238A}"/>
              </a:ext>
            </a:extLst>
          </p:cNvPr>
          <p:cNvSpPr/>
          <p:nvPr/>
        </p:nvSpPr>
        <p:spPr>
          <a:xfrm>
            <a:off x="2239342" y="884311"/>
            <a:ext cx="3734356" cy="369332"/>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err="1">
                <a:ln>
                  <a:noFill/>
                </a:ln>
                <a:solidFill>
                  <a:prstClr val="black"/>
                </a:solidFill>
                <a:effectLst/>
                <a:uLnTx/>
                <a:uFillTx/>
                <a:latin typeface="Segoe UI Light" panose="020B0502040204020203" pitchFamily="34" charset="0"/>
                <a:ea typeface="+mn-ea"/>
                <a:cs typeface="Segoe UI Light" panose="020B0502040204020203" pitchFamily="34" charset="0"/>
              </a:rPr>
              <a:t>Myfirstautomlexperiment</a:t>
            </a: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 | Run #XXX</a:t>
            </a:r>
          </a:p>
        </p:txBody>
      </p:sp>
      <p:pic>
        <p:nvPicPr>
          <p:cNvPr id="11" name="Picture 10">
            <a:extLst>
              <a:ext uri="{FF2B5EF4-FFF2-40B4-BE49-F238E27FC236}">
                <a16:creationId xmlns:a16="http://schemas.microsoft.com/office/drawing/2014/main" id="{65E4D9FD-60E8-46C2-A93F-E7A9FB943F99}"/>
              </a:ext>
            </a:extLst>
          </p:cNvPr>
          <p:cNvPicPr>
            <a:picLocks noChangeAspect="1"/>
          </p:cNvPicPr>
          <p:nvPr/>
        </p:nvPicPr>
        <p:blipFill>
          <a:blip r:embed="rId7"/>
          <a:stretch>
            <a:fillRect/>
          </a:stretch>
        </p:blipFill>
        <p:spPr>
          <a:xfrm>
            <a:off x="2239343" y="1407917"/>
            <a:ext cx="1307878" cy="285629"/>
          </a:xfrm>
          <a:prstGeom prst="rect">
            <a:avLst/>
          </a:prstGeom>
        </p:spPr>
      </p:pic>
      <p:cxnSp>
        <p:nvCxnSpPr>
          <p:cNvPr id="13" name="Straight Connector 12">
            <a:extLst>
              <a:ext uri="{FF2B5EF4-FFF2-40B4-BE49-F238E27FC236}">
                <a16:creationId xmlns:a16="http://schemas.microsoft.com/office/drawing/2014/main" id="{14F42234-A759-45FA-A076-1ABDD229C597}"/>
              </a:ext>
            </a:extLst>
          </p:cNvPr>
          <p:cNvCxnSpPr/>
          <p:nvPr/>
        </p:nvCxnSpPr>
        <p:spPr>
          <a:xfrm>
            <a:off x="2239342" y="1693546"/>
            <a:ext cx="9726235" cy="0"/>
          </a:xfrm>
          <a:prstGeom prst="line">
            <a:avLst/>
          </a:prstGeom>
          <a:ln>
            <a:solidFill>
              <a:srgbClr val="E4E4E4"/>
            </a:solidFill>
          </a:ln>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05F67B6F-3E19-40AE-AEAD-EB5239163075}"/>
              </a:ext>
            </a:extLst>
          </p:cNvPr>
          <p:cNvPicPr>
            <a:picLocks noChangeAspect="1"/>
          </p:cNvPicPr>
          <p:nvPr/>
        </p:nvPicPr>
        <p:blipFill rotWithShape="1">
          <a:blip r:embed="rId8"/>
          <a:srcRect t="48203"/>
          <a:stretch/>
        </p:blipFill>
        <p:spPr>
          <a:xfrm>
            <a:off x="2239342" y="1771448"/>
            <a:ext cx="9726235" cy="1862735"/>
          </a:xfrm>
          <a:prstGeom prst="rect">
            <a:avLst/>
          </a:prstGeom>
        </p:spPr>
      </p:pic>
      <p:pic>
        <p:nvPicPr>
          <p:cNvPr id="19" name="Picture 18">
            <a:extLst>
              <a:ext uri="{FF2B5EF4-FFF2-40B4-BE49-F238E27FC236}">
                <a16:creationId xmlns:a16="http://schemas.microsoft.com/office/drawing/2014/main" id="{3A7BDC0A-6C38-467D-AC43-ADFAD932BD91}"/>
              </a:ext>
            </a:extLst>
          </p:cNvPr>
          <p:cNvPicPr>
            <a:picLocks noChangeAspect="1"/>
          </p:cNvPicPr>
          <p:nvPr/>
        </p:nvPicPr>
        <p:blipFill>
          <a:blip r:embed="rId9"/>
          <a:stretch>
            <a:fillRect/>
          </a:stretch>
        </p:blipFill>
        <p:spPr>
          <a:xfrm>
            <a:off x="2239342" y="3674426"/>
            <a:ext cx="6390852" cy="2997040"/>
          </a:xfrm>
          <a:prstGeom prst="rect">
            <a:avLst/>
          </a:prstGeom>
        </p:spPr>
      </p:pic>
      <p:pic>
        <p:nvPicPr>
          <p:cNvPr id="3" name="Picture 2">
            <a:extLst>
              <a:ext uri="{FF2B5EF4-FFF2-40B4-BE49-F238E27FC236}">
                <a16:creationId xmlns:a16="http://schemas.microsoft.com/office/drawing/2014/main" id="{E780A301-B68B-4C06-9E50-DC7F987607EA}"/>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852338" y="3674427"/>
            <a:ext cx="3113239" cy="2997040"/>
          </a:xfrm>
          <a:prstGeom prst="rect">
            <a:avLst/>
          </a:prstGeom>
        </p:spPr>
      </p:pic>
      <p:sp>
        <p:nvSpPr>
          <p:cNvPr id="12" name="Rectangle 11">
            <a:extLst>
              <a:ext uri="{FF2B5EF4-FFF2-40B4-BE49-F238E27FC236}">
                <a16:creationId xmlns:a16="http://schemas.microsoft.com/office/drawing/2014/main" id="{4364F871-20F5-4B4C-A33F-00E9B71FBB98}"/>
              </a:ext>
            </a:extLst>
          </p:cNvPr>
          <p:cNvSpPr/>
          <p:nvPr/>
        </p:nvSpPr>
        <p:spPr>
          <a:xfrm>
            <a:off x="10823510" y="0"/>
            <a:ext cx="1368490" cy="25192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219603552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03612508-3D5A-4149-B139-C16DB0914BDD}"/>
              </a:ext>
            </a:extLst>
          </p:cNvPr>
          <p:cNvPicPr>
            <a:picLocks noChangeAspect="1"/>
          </p:cNvPicPr>
          <p:nvPr/>
        </p:nvPicPr>
        <p:blipFill>
          <a:blip r:embed="rId4"/>
          <a:stretch>
            <a:fillRect/>
          </a:stretch>
        </p:blipFill>
        <p:spPr>
          <a:xfrm>
            <a:off x="0" y="0"/>
            <a:ext cx="12192000" cy="6858000"/>
          </a:xfrm>
          <a:prstGeom prst="rect">
            <a:avLst/>
          </a:prstGeom>
        </p:spPr>
      </p:pic>
      <p:pic>
        <p:nvPicPr>
          <p:cNvPr id="29" name="Picture 28">
            <a:extLst>
              <a:ext uri="{FF2B5EF4-FFF2-40B4-BE49-F238E27FC236}">
                <a16:creationId xmlns:a16="http://schemas.microsoft.com/office/drawing/2014/main" id="{11E55BF3-EBC4-4A5B-83BD-56A8323B833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9200" y="805377"/>
            <a:ext cx="1764792" cy="5347855"/>
          </a:xfrm>
          <a:prstGeom prst="rect">
            <a:avLst/>
          </a:prstGeom>
        </p:spPr>
      </p:pic>
      <p:sp>
        <p:nvSpPr>
          <p:cNvPr id="30" name="Rectangle 29">
            <a:extLst>
              <a:ext uri="{FF2B5EF4-FFF2-40B4-BE49-F238E27FC236}">
                <a16:creationId xmlns:a16="http://schemas.microsoft.com/office/drawing/2014/main" id="{55506F4E-FF51-4D18-9608-B2768C9891B0}"/>
              </a:ext>
            </a:extLst>
          </p:cNvPr>
          <p:cNvSpPr/>
          <p:nvPr/>
        </p:nvSpPr>
        <p:spPr>
          <a:xfrm>
            <a:off x="337886" y="3353080"/>
            <a:ext cx="1764792" cy="238125"/>
          </a:xfrm>
          <a:prstGeom prst="rect">
            <a:avLst/>
          </a:prstGeom>
          <a:solidFill>
            <a:schemeClr val="accent4">
              <a:lumMod val="60000"/>
              <a:lumOff val="40000"/>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F529C3C4-A721-4E08-BDFE-BBDE3EFCB435}"/>
              </a:ext>
            </a:extLst>
          </p:cNvPr>
          <p:cNvSpPr txBox="1"/>
          <p:nvPr/>
        </p:nvSpPr>
        <p:spPr>
          <a:xfrm>
            <a:off x="2242267" y="855428"/>
            <a:ext cx="5327375"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Automated machine learning dashboard</a:t>
            </a:r>
          </a:p>
        </p:txBody>
      </p:sp>
      <p:pic>
        <p:nvPicPr>
          <p:cNvPr id="5" name="Picture 4">
            <a:extLst>
              <a:ext uri="{FF2B5EF4-FFF2-40B4-BE49-F238E27FC236}">
                <a16:creationId xmlns:a16="http://schemas.microsoft.com/office/drawing/2014/main" id="{E6A34A58-05AB-4A6D-A8BB-778A9A23C3F0}"/>
              </a:ext>
            </a:extLst>
          </p:cNvPr>
          <p:cNvPicPr>
            <a:picLocks noChangeAspect="1"/>
          </p:cNvPicPr>
          <p:nvPr/>
        </p:nvPicPr>
        <p:blipFill rotWithShape="1">
          <a:blip r:embed="rId6"/>
          <a:srcRect t="16926"/>
          <a:stretch/>
        </p:blipFill>
        <p:spPr>
          <a:xfrm>
            <a:off x="2242265" y="3668650"/>
            <a:ext cx="9835765" cy="2836850"/>
          </a:xfrm>
          <a:prstGeom prst="rect">
            <a:avLst/>
          </a:prstGeom>
        </p:spPr>
      </p:pic>
      <p:sp>
        <p:nvSpPr>
          <p:cNvPr id="6" name="Rectangle 5">
            <a:extLst>
              <a:ext uri="{FF2B5EF4-FFF2-40B4-BE49-F238E27FC236}">
                <a16:creationId xmlns:a16="http://schemas.microsoft.com/office/drawing/2014/main" id="{6CC02F30-4D03-4F80-A401-529769391BDF}"/>
              </a:ext>
            </a:extLst>
          </p:cNvPr>
          <p:cNvSpPr/>
          <p:nvPr/>
        </p:nvSpPr>
        <p:spPr>
          <a:xfrm>
            <a:off x="2353586" y="1877749"/>
            <a:ext cx="1009816" cy="763767"/>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Running</a:t>
            </a:r>
          </a:p>
        </p:txBody>
      </p:sp>
      <p:sp>
        <p:nvSpPr>
          <p:cNvPr id="42" name="Rectangle 41">
            <a:extLst>
              <a:ext uri="{FF2B5EF4-FFF2-40B4-BE49-F238E27FC236}">
                <a16:creationId xmlns:a16="http://schemas.microsoft.com/office/drawing/2014/main" id="{499E8511-FBB6-4D85-9D6B-3801046EDED1}"/>
              </a:ext>
            </a:extLst>
          </p:cNvPr>
          <p:cNvSpPr/>
          <p:nvPr/>
        </p:nvSpPr>
        <p:spPr>
          <a:xfrm>
            <a:off x="3427011" y="1877749"/>
            <a:ext cx="1009816" cy="763766"/>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Completed</a:t>
            </a:r>
          </a:p>
        </p:txBody>
      </p:sp>
      <p:sp>
        <p:nvSpPr>
          <p:cNvPr id="44" name="Rectangle 43">
            <a:extLst>
              <a:ext uri="{FF2B5EF4-FFF2-40B4-BE49-F238E27FC236}">
                <a16:creationId xmlns:a16="http://schemas.microsoft.com/office/drawing/2014/main" id="{B196F5E3-2BDB-4BD6-A5CF-6DC361F5DEE5}"/>
              </a:ext>
            </a:extLst>
          </p:cNvPr>
          <p:cNvSpPr/>
          <p:nvPr/>
        </p:nvSpPr>
        <p:spPr>
          <a:xfrm>
            <a:off x="2353586" y="2727960"/>
            <a:ext cx="1009816" cy="763767"/>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Failed</a:t>
            </a:r>
          </a:p>
        </p:txBody>
      </p:sp>
      <p:sp>
        <p:nvSpPr>
          <p:cNvPr id="46" name="Rectangle 45">
            <a:extLst>
              <a:ext uri="{FF2B5EF4-FFF2-40B4-BE49-F238E27FC236}">
                <a16:creationId xmlns:a16="http://schemas.microsoft.com/office/drawing/2014/main" id="{4448B2E6-1A53-40D8-AA14-9415AD29561F}"/>
              </a:ext>
            </a:extLst>
          </p:cNvPr>
          <p:cNvSpPr/>
          <p:nvPr/>
        </p:nvSpPr>
        <p:spPr>
          <a:xfrm>
            <a:off x="3427011" y="2720475"/>
            <a:ext cx="1009816" cy="763766"/>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Cancelled</a:t>
            </a:r>
          </a:p>
        </p:txBody>
      </p:sp>
      <p:sp>
        <p:nvSpPr>
          <p:cNvPr id="12" name="TextBox 11">
            <a:extLst>
              <a:ext uri="{FF2B5EF4-FFF2-40B4-BE49-F238E27FC236}">
                <a16:creationId xmlns:a16="http://schemas.microsoft.com/office/drawing/2014/main" id="{3405936C-7AF0-4AE9-8C94-991CD77800D4}"/>
              </a:ext>
            </a:extLst>
          </p:cNvPr>
          <p:cNvSpPr txBox="1"/>
          <p:nvPr/>
        </p:nvSpPr>
        <p:spPr>
          <a:xfrm>
            <a:off x="8810625" y="-25"/>
            <a:ext cx="3381375" cy="369332"/>
          </a:xfrm>
          <a:prstGeom prst="rect">
            <a:avLst/>
          </a:prstGeom>
          <a:solidFill>
            <a:srgbClr val="FF0000"/>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“Day 30” experience</a:t>
            </a:r>
          </a:p>
        </p:txBody>
      </p:sp>
      <p:graphicFrame>
        <p:nvGraphicFramePr>
          <p:cNvPr id="17" name="Chart 16">
            <a:extLst>
              <a:ext uri="{FF2B5EF4-FFF2-40B4-BE49-F238E27FC236}">
                <a16:creationId xmlns:a16="http://schemas.microsoft.com/office/drawing/2014/main" id="{8E3D400E-D6C9-4938-B60B-E13617A63A0F}"/>
              </a:ext>
            </a:extLst>
          </p:cNvPr>
          <p:cNvGraphicFramePr>
            <a:graphicFrameLocks/>
          </p:cNvGraphicFramePr>
          <p:nvPr/>
        </p:nvGraphicFramePr>
        <p:xfrm>
          <a:off x="4519220" y="1869728"/>
          <a:ext cx="7454339" cy="1612280"/>
        </p:xfrm>
        <a:graphic>
          <a:graphicData uri="http://schemas.openxmlformats.org/drawingml/2006/chart">
            <c:chart xmlns:c="http://schemas.openxmlformats.org/drawingml/2006/chart" xmlns:r="http://schemas.openxmlformats.org/officeDocument/2006/relationships" r:id="rId7"/>
          </a:graphicData>
        </a:graphic>
      </p:graphicFrame>
      <p:pic>
        <p:nvPicPr>
          <p:cNvPr id="7" name="Picture 6">
            <a:extLst>
              <a:ext uri="{FF2B5EF4-FFF2-40B4-BE49-F238E27FC236}">
                <a16:creationId xmlns:a16="http://schemas.microsoft.com/office/drawing/2014/main" id="{E0FE9F89-CAAA-483F-8C33-7FBC0064F739}"/>
              </a:ext>
            </a:extLst>
          </p:cNvPr>
          <p:cNvPicPr>
            <a:picLocks noChangeAspect="1"/>
          </p:cNvPicPr>
          <p:nvPr/>
        </p:nvPicPr>
        <p:blipFill>
          <a:blip r:embed="rId8"/>
          <a:stretch>
            <a:fillRect/>
          </a:stretch>
        </p:blipFill>
        <p:spPr>
          <a:xfrm>
            <a:off x="4509060" y="1537651"/>
            <a:ext cx="1417566" cy="242885"/>
          </a:xfrm>
          <a:prstGeom prst="rect">
            <a:avLst/>
          </a:prstGeom>
        </p:spPr>
      </p:pic>
      <p:grpSp>
        <p:nvGrpSpPr>
          <p:cNvPr id="25" name="Group 24">
            <a:extLst>
              <a:ext uri="{FF2B5EF4-FFF2-40B4-BE49-F238E27FC236}">
                <a16:creationId xmlns:a16="http://schemas.microsoft.com/office/drawing/2014/main" id="{3B7F3C0C-930B-456E-BA52-24E23BB6C39E}"/>
              </a:ext>
            </a:extLst>
          </p:cNvPr>
          <p:cNvGrpSpPr/>
          <p:nvPr/>
        </p:nvGrpSpPr>
        <p:grpSpPr>
          <a:xfrm>
            <a:off x="2353586" y="1565120"/>
            <a:ext cx="2083241" cy="187949"/>
            <a:chOff x="2353586" y="1610840"/>
            <a:chExt cx="2083241" cy="187949"/>
          </a:xfrm>
        </p:grpSpPr>
        <p:sp>
          <p:nvSpPr>
            <p:cNvPr id="21" name="Rectangle 20">
              <a:extLst>
                <a:ext uri="{FF2B5EF4-FFF2-40B4-BE49-F238E27FC236}">
                  <a16:creationId xmlns:a16="http://schemas.microsoft.com/office/drawing/2014/main" id="{BD737C57-0F43-4D82-BD4C-63DE790D1288}"/>
                </a:ext>
              </a:extLst>
            </p:cNvPr>
            <p:cNvSpPr/>
            <p:nvPr/>
          </p:nvSpPr>
          <p:spPr>
            <a:xfrm>
              <a:off x="2353586" y="1610840"/>
              <a:ext cx="2083241" cy="187949"/>
            </a:xfrm>
            <a:prstGeom prst="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Calibri" panose="020F0502020204030204"/>
                  <a:ea typeface="+mn-ea"/>
                  <a:cs typeface="+mn-cs"/>
                </a:rPr>
                <a:t>All dates</a:t>
              </a:r>
            </a:p>
          </p:txBody>
        </p:sp>
        <p:pic>
          <p:nvPicPr>
            <p:cNvPr id="22" name="Picture 21">
              <a:extLst>
                <a:ext uri="{FF2B5EF4-FFF2-40B4-BE49-F238E27FC236}">
                  <a16:creationId xmlns:a16="http://schemas.microsoft.com/office/drawing/2014/main" id="{E96686D6-6946-4A5B-9499-977B6EFE5A8A}"/>
                </a:ext>
              </a:extLst>
            </p:cNvPr>
            <p:cNvPicPr>
              <a:picLocks noChangeAspect="1"/>
            </p:cNvPicPr>
            <p:nvPr/>
          </p:nvPicPr>
          <p:blipFill>
            <a:blip r:embed="rId9"/>
            <a:stretch>
              <a:fillRect/>
            </a:stretch>
          </p:blipFill>
          <p:spPr>
            <a:xfrm>
              <a:off x="4222409" y="1654125"/>
              <a:ext cx="166711" cy="119079"/>
            </a:xfrm>
            <a:prstGeom prst="rect">
              <a:avLst/>
            </a:prstGeom>
          </p:spPr>
        </p:pic>
      </p:grpSp>
      <p:pic>
        <p:nvPicPr>
          <p:cNvPr id="24" name="Picture 23">
            <a:extLst>
              <a:ext uri="{FF2B5EF4-FFF2-40B4-BE49-F238E27FC236}">
                <a16:creationId xmlns:a16="http://schemas.microsoft.com/office/drawing/2014/main" id="{1E8B8FD2-63F9-43ED-AF78-FDEB09A29882}"/>
              </a:ext>
            </a:extLst>
          </p:cNvPr>
          <p:cNvPicPr>
            <a:picLocks noChangeAspect="1"/>
          </p:cNvPicPr>
          <p:nvPr/>
        </p:nvPicPr>
        <p:blipFill>
          <a:blip r:embed="rId10"/>
          <a:stretch>
            <a:fillRect/>
          </a:stretch>
        </p:blipFill>
        <p:spPr>
          <a:xfrm>
            <a:off x="2207387" y="1208880"/>
            <a:ext cx="2439247" cy="260800"/>
          </a:xfrm>
          <a:prstGeom prst="rect">
            <a:avLst/>
          </a:prstGeom>
        </p:spPr>
      </p:pic>
      <p:pic>
        <p:nvPicPr>
          <p:cNvPr id="27" name="Graphic 26" descr="Filter">
            <a:extLst>
              <a:ext uri="{FF2B5EF4-FFF2-40B4-BE49-F238E27FC236}">
                <a16:creationId xmlns:a16="http://schemas.microsoft.com/office/drawing/2014/main" id="{61A50481-159F-45D9-83B3-6FED2B4F77EF}"/>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353586" y="1887792"/>
            <a:ext cx="218440" cy="218440"/>
          </a:xfrm>
          <a:prstGeom prst="rect">
            <a:avLst/>
          </a:prstGeom>
        </p:spPr>
      </p:pic>
      <p:pic>
        <p:nvPicPr>
          <p:cNvPr id="34" name="Graphic 33" descr="Filter">
            <a:extLst>
              <a:ext uri="{FF2B5EF4-FFF2-40B4-BE49-F238E27FC236}">
                <a16:creationId xmlns:a16="http://schemas.microsoft.com/office/drawing/2014/main" id="{3C586451-65B7-4B9C-952E-B80118D007FB}"/>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435625" y="1887792"/>
            <a:ext cx="218440" cy="218440"/>
          </a:xfrm>
          <a:prstGeom prst="rect">
            <a:avLst/>
          </a:prstGeom>
        </p:spPr>
      </p:pic>
      <p:pic>
        <p:nvPicPr>
          <p:cNvPr id="35" name="Graphic 34" descr="Filter">
            <a:extLst>
              <a:ext uri="{FF2B5EF4-FFF2-40B4-BE49-F238E27FC236}">
                <a16:creationId xmlns:a16="http://schemas.microsoft.com/office/drawing/2014/main" id="{3F77C5C6-B17A-4FA3-9753-D2E277D60F28}"/>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344132" y="2727960"/>
            <a:ext cx="218440" cy="218440"/>
          </a:xfrm>
          <a:prstGeom prst="rect">
            <a:avLst/>
          </a:prstGeom>
        </p:spPr>
      </p:pic>
      <p:pic>
        <p:nvPicPr>
          <p:cNvPr id="36" name="Graphic 35" descr="Filter">
            <a:extLst>
              <a:ext uri="{FF2B5EF4-FFF2-40B4-BE49-F238E27FC236}">
                <a16:creationId xmlns:a16="http://schemas.microsoft.com/office/drawing/2014/main" id="{091CE0CA-D711-4ADB-B736-5EB2491C4E8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419721" y="2727960"/>
            <a:ext cx="218440" cy="218440"/>
          </a:xfrm>
          <a:prstGeom prst="rect">
            <a:avLst/>
          </a:prstGeom>
        </p:spPr>
      </p:pic>
    </p:spTree>
    <p:custDataLst>
      <p:tags r:id="rId1"/>
    </p:custDataLst>
    <p:extLst>
      <p:ext uri="{BB962C8B-B14F-4D97-AF65-F5344CB8AC3E}">
        <p14:creationId xmlns:p14="http://schemas.microsoft.com/office/powerpoint/2010/main" val="41372113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5CD75A1-55BF-450B-ADE1-2C06761D8F66}"/>
              </a:ext>
            </a:extLst>
          </p:cNvPr>
          <p:cNvPicPr>
            <a:picLocks noChangeAspect="1"/>
          </p:cNvPicPr>
          <p:nvPr/>
        </p:nvPicPr>
        <p:blipFill>
          <a:blip r:embed="rId2"/>
          <a:stretch>
            <a:fillRect/>
          </a:stretch>
        </p:blipFill>
        <p:spPr>
          <a:xfrm>
            <a:off x="0" y="876802"/>
            <a:ext cx="12192000" cy="5664234"/>
          </a:xfrm>
          <a:prstGeom prst="rect">
            <a:avLst/>
          </a:prstGeom>
        </p:spPr>
      </p:pic>
      <p:sp>
        <p:nvSpPr>
          <p:cNvPr id="3" name="TextBox 2">
            <a:extLst>
              <a:ext uri="{FF2B5EF4-FFF2-40B4-BE49-F238E27FC236}">
                <a16:creationId xmlns:a16="http://schemas.microsoft.com/office/drawing/2014/main" id="{9457D405-8040-4D5D-8376-5F78DE42A460}"/>
              </a:ext>
            </a:extLst>
          </p:cNvPr>
          <p:cNvSpPr txBox="1"/>
          <p:nvPr/>
        </p:nvSpPr>
        <p:spPr>
          <a:xfrm>
            <a:off x="429209" y="316964"/>
            <a:ext cx="1425005" cy="369332"/>
          </a:xfrm>
          <a:prstGeom prst="rect">
            <a:avLst/>
          </a:prstGeom>
          <a:noFill/>
        </p:spPr>
        <p:txBody>
          <a:bodyPr wrap="none" rtlCol="0">
            <a:spAutoFit/>
          </a:bodyPr>
          <a:lstStyle/>
          <a:p>
            <a:r>
              <a:rPr lang="en-US" dirty="0"/>
              <a:t>MarkTab Run</a:t>
            </a:r>
          </a:p>
        </p:txBody>
      </p:sp>
    </p:spTree>
    <p:extLst>
      <p:ext uri="{BB962C8B-B14F-4D97-AF65-F5344CB8AC3E}">
        <p14:creationId xmlns:p14="http://schemas.microsoft.com/office/powerpoint/2010/main" val="346867355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A975430-892A-4E0C-A153-3AA3475D9120}"/>
              </a:ext>
            </a:extLst>
          </p:cNvPr>
          <p:cNvPicPr>
            <a:picLocks noChangeAspect="1"/>
          </p:cNvPicPr>
          <p:nvPr/>
        </p:nvPicPr>
        <p:blipFill>
          <a:blip r:embed="rId2"/>
          <a:stretch>
            <a:fillRect/>
          </a:stretch>
        </p:blipFill>
        <p:spPr>
          <a:xfrm>
            <a:off x="0" y="103723"/>
            <a:ext cx="12192000" cy="6650554"/>
          </a:xfrm>
          <a:prstGeom prst="rect">
            <a:avLst/>
          </a:prstGeom>
        </p:spPr>
      </p:pic>
    </p:spTree>
    <p:extLst>
      <p:ext uri="{BB962C8B-B14F-4D97-AF65-F5344CB8AC3E}">
        <p14:creationId xmlns:p14="http://schemas.microsoft.com/office/powerpoint/2010/main" val="62459728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D1E5308-0D5A-45FC-B2EB-BD7F63D32247}"/>
              </a:ext>
            </a:extLst>
          </p:cNvPr>
          <p:cNvPicPr>
            <a:picLocks noChangeAspect="1"/>
          </p:cNvPicPr>
          <p:nvPr/>
        </p:nvPicPr>
        <p:blipFill>
          <a:blip r:embed="rId2"/>
          <a:stretch>
            <a:fillRect/>
          </a:stretch>
        </p:blipFill>
        <p:spPr>
          <a:xfrm>
            <a:off x="437508" y="0"/>
            <a:ext cx="11316984" cy="6858000"/>
          </a:xfrm>
          <a:prstGeom prst="rect">
            <a:avLst/>
          </a:prstGeom>
        </p:spPr>
      </p:pic>
    </p:spTree>
    <p:extLst>
      <p:ext uri="{BB962C8B-B14F-4D97-AF65-F5344CB8AC3E}">
        <p14:creationId xmlns:p14="http://schemas.microsoft.com/office/powerpoint/2010/main" val="278526483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1C711C7-0CB4-4F89-B030-AF2E3AF89D8C}"/>
              </a:ext>
            </a:extLst>
          </p:cNvPr>
          <p:cNvSpPr/>
          <p:nvPr/>
        </p:nvSpPr>
        <p:spPr>
          <a:xfrm>
            <a:off x="4011010" y="5907604"/>
            <a:ext cx="3390901" cy="369332"/>
          </a:xfrm>
          <a:prstGeom prst="rect">
            <a:avLst/>
          </a:prstGeom>
        </p:spPr>
        <p:txBody>
          <a:bodyPr wrap="square">
            <a:spAutoFit/>
          </a:bodyPr>
          <a:lstStyle/>
          <a:p>
            <a:r>
              <a:rPr lang="en-US" dirty="0"/>
              <a:t>https://aka.ms/ai-automlazure</a:t>
            </a:r>
          </a:p>
        </p:txBody>
      </p:sp>
      <p:pic>
        <p:nvPicPr>
          <p:cNvPr id="4" name="Picture 3">
            <a:extLst>
              <a:ext uri="{FF2B5EF4-FFF2-40B4-BE49-F238E27FC236}">
                <a16:creationId xmlns:a16="http://schemas.microsoft.com/office/drawing/2014/main" id="{4E7E25BF-6453-43AF-B123-9CB7956AFA7A}"/>
              </a:ext>
            </a:extLst>
          </p:cNvPr>
          <p:cNvPicPr>
            <a:picLocks noChangeAspect="1"/>
          </p:cNvPicPr>
          <p:nvPr/>
        </p:nvPicPr>
        <p:blipFill>
          <a:blip r:embed="rId2"/>
          <a:stretch>
            <a:fillRect/>
          </a:stretch>
        </p:blipFill>
        <p:spPr>
          <a:xfrm>
            <a:off x="523875" y="549533"/>
            <a:ext cx="7414729" cy="3748893"/>
          </a:xfrm>
          <a:prstGeom prst="rect">
            <a:avLst/>
          </a:prstGeom>
        </p:spPr>
      </p:pic>
    </p:spTree>
    <p:extLst>
      <p:ext uri="{BB962C8B-B14F-4D97-AF65-F5344CB8AC3E}">
        <p14:creationId xmlns:p14="http://schemas.microsoft.com/office/powerpoint/2010/main" val="51401376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DD3055-640E-4BDC-87CE-951DFF1B2E0F}"/>
              </a:ext>
            </a:extLst>
          </p:cNvPr>
          <p:cNvSpPr>
            <a:spLocks noGrp="1"/>
          </p:cNvSpPr>
          <p:nvPr>
            <p:ph type="title"/>
          </p:nvPr>
        </p:nvSpPr>
        <p:spPr>
          <a:xfrm>
            <a:off x="455994" y="941692"/>
            <a:ext cx="7454643" cy="3558191"/>
          </a:xfrm>
          <a:prstGeom prst="rect">
            <a:avLst/>
          </a:prstGeom>
          <a:noFill/>
        </p:spPr>
        <p:txBody>
          <a:bodyPr wrap="square" anchor="t">
            <a:normAutofit/>
          </a:bodyPr>
          <a:lstStyle/>
          <a:p>
            <a:r>
              <a:rPr lang="en-US" dirty="0"/>
              <a:t>Demo:  Azure Databricks</a:t>
            </a:r>
          </a:p>
        </p:txBody>
      </p:sp>
    </p:spTree>
    <p:extLst>
      <p:ext uri="{BB962C8B-B14F-4D97-AF65-F5344CB8AC3E}">
        <p14:creationId xmlns:p14="http://schemas.microsoft.com/office/powerpoint/2010/main" val="3268310357"/>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4C18D5-7F5C-42D1-A658-3D1ABA283E3B}"/>
              </a:ext>
            </a:extLst>
          </p:cNvPr>
          <p:cNvSpPr>
            <a:spLocks noGrp="1"/>
          </p:cNvSpPr>
          <p:nvPr>
            <p:ph type="title"/>
          </p:nvPr>
        </p:nvSpPr>
        <p:spPr/>
        <p:txBody>
          <a:bodyPr/>
          <a:lstStyle/>
          <a:p>
            <a:r>
              <a:rPr lang="en-US" dirty="0"/>
              <a:t>About Azure Databricks</a:t>
            </a:r>
          </a:p>
        </p:txBody>
      </p:sp>
      <p:sp>
        <p:nvSpPr>
          <p:cNvPr id="3" name="Content Placeholder 2">
            <a:extLst>
              <a:ext uri="{FF2B5EF4-FFF2-40B4-BE49-F238E27FC236}">
                <a16:creationId xmlns:a16="http://schemas.microsoft.com/office/drawing/2014/main" id="{75F254DE-03BE-4CCB-8124-60BFEA8D5DDB}"/>
              </a:ext>
            </a:extLst>
          </p:cNvPr>
          <p:cNvSpPr>
            <a:spLocks noGrp="1"/>
          </p:cNvSpPr>
          <p:nvPr>
            <p:ph idx="1"/>
          </p:nvPr>
        </p:nvSpPr>
        <p:spPr/>
        <p:txBody>
          <a:bodyPr/>
          <a:lstStyle/>
          <a:p>
            <a:r>
              <a:rPr lang="en-US" dirty="0"/>
              <a:t>Azure Databricks is a managed Spark offering on Azure and customers already use it for advanced analytics. </a:t>
            </a:r>
          </a:p>
          <a:p>
            <a:r>
              <a:rPr lang="en-US" dirty="0"/>
              <a:t>It provides a collaborative Notebook based environment with CPU or GPU based compute cluster.</a:t>
            </a:r>
          </a:p>
        </p:txBody>
      </p:sp>
    </p:spTree>
    <p:extLst>
      <p:ext uri="{BB962C8B-B14F-4D97-AF65-F5344CB8AC3E}">
        <p14:creationId xmlns:p14="http://schemas.microsoft.com/office/powerpoint/2010/main" val="374914447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2C301A-D4D7-41FE-9610-21C3BE997B74}"/>
              </a:ext>
            </a:extLst>
          </p:cNvPr>
          <p:cNvSpPr>
            <a:spLocks noGrp="1"/>
          </p:cNvSpPr>
          <p:nvPr>
            <p:ph type="title"/>
          </p:nvPr>
        </p:nvSpPr>
        <p:spPr/>
        <p:txBody>
          <a:bodyPr/>
          <a:lstStyle/>
          <a:p>
            <a:r>
              <a:rPr lang="en-US" dirty="0"/>
              <a:t>Azure Databricks Features</a:t>
            </a:r>
          </a:p>
        </p:txBody>
      </p:sp>
      <p:sp>
        <p:nvSpPr>
          <p:cNvPr id="3" name="Content Placeholder 2">
            <a:extLst>
              <a:ext uri="{FF2B5EF4-FFF2-40B4-BE49-F238E27FC236}">
                <a16:creationId xmlns:a16="http://schemas.microsoft.com/office/drawing/2014/main" id="{879FB6FF-3380-49F3-9AD2-FFE1C751ED8C}"/>
              </a:ext>
            </a:extLst>
          </p:cNvPr>
          <p:cNvSpPr>
            <a:spLocks noGrp="1"/>
          </p:cNvSpPr>
          <p:nvPr>
            <p:ph idx="1"/>
          </p:nvPr>
        </p:nvSpPr>
        <p:spPr/>
        <p:txBody>
          <a:bodyPr>
            <a:normAutofit fontScale="85000" lnSpcReduction="20000"/>
          </a:bodyPr>
          <a:lstStyle/>
          <a:p>
            <a:r>
              <a:rPr lang="en-US" dirty="0"/>
              <a:t>Customers who use Azure Databricks for advanced analytics can now use the same cluster to run experiments </a:t>
            </a:r>
            <a:r>
              <a:rPr lang="en-US" b="1" dirty="0"/>
              <a:t>with or without </a:t>
            </a:r>
            <a:r>
              <a:rPr lang="en-US" dirty="0"/>
              <a:t>automated machine learning.</a:t>
            </a:r>
          </a:p>
          <a:p>
            <a:r>
              <a:rPr lang="en-US" dirty="0"/>
              <a:t>You may keep the data within the same cluster.</a:t>
            </a:r>
          </a:p>
          <a:p>
            <a:r>
              <a:rPr lang="en-US" dirty="0"/>
              <a:t>You may leverage the local worker nodes with autoscale and auto termination capabilities.</a:t>
            </a:r>
          </a:p>
          <a:p>
            <a:r>
              <a:rPr lang="en-US" dirty="0"/>
              <a:t>You may use multiple cores of your Azure Databricks cluster to perform simultaneous training.</a:t>
            </a:r>
          </a:p>
          <a:p>
            <a:r>
              <a:rPr lang="en-US" dirty="0"/>
              <a:t>You may further tune the model generated by automated machine learning.</a:t>
            </a:r>
          </a:p>
          <a:p>
            <a:r>
              <a:rPr lang="en-US" dirty="0"/>
              <a:t>Every run (including the best run) is available as a pipeline, which you may tune further if needed.</a:t>
            </a:r>
          </a:p>
          <a:p>
            <a:r>
              <a:rPr lang="en-US" dirty="0"/>
              <a:t>The model trained using Azure Databricks can be registered in Azure ML SDK workspace and then deployed to Azure managed compute (ACI or AKS) using the Azure Machine learning SDK.</a:t>
            </a:r>
          </a:p>
        </p:txBody>
      </p:sp>
    </p:spTree>
    <p:extLst>
      <p:ext uri="{BB962C8B-B14F-4D97-AF65-F5344CB8AC3E}">
        <p14:creationId xmlns:p14="http://schemas.microsoft.com/office/powerpoint/2010/main" val="94312826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598A9F-EA84-4DD3-B467-E3D59B10901B}"/>
              </a:ext>
            </a:extLst>
          </p:cNvPr>
          <p:cNvSpPr>
            <a:spLocks noGrp="1"/>
          </p:cNvSpPr>
          <p:nvPr>
            <p:ph type="title"/>
          </p:nvPr>
        </p:nvSpPr>
        <p:spPr/>
        <p:txBody>
          <a:bodyPr/>
          <a:lstStyle/>
          <a:p>
            <a:r>
              <a:rPr lang="en-US" dirty="0"/>
              <a:t>Github Demo</a:t>
            </a:r>
          </a:p>
        </p:txBody>
      </p:sp>
      <p:sp>
        <p:nvSpPr>
          <p:cNvPr id="3" name="Rectangle 2">
            <a:extLst>
              <a:ext uri="{FF2B5EF4-FFF2-40B4-BE49-F238E27FC236}">
                <a16:creationId xmlns:a16="http://schemas.microsoft.com/office/drawing/2014/main" id="{7603C8CE-B82D-4EC9-B740-5E5DD5C3FA44}"/>
              </a:ext>
            </a:extLst>
          </p:cNvPr>
          <p:cNvSpPr/>
          <p:nvPr/>
        </p:nvSpPr>
        <p:spPr>
          <a:xfrm>
            <a:off x="838200" y="5951672"/>
            <a:ext cx="10117493" cy="369332"/>
          </a:xfrm>
          <a:prstGeom prst="rect">
            <a:avLst/>
          </a:prstGeom>
        </p:spPr>
        <p:txBody>
          <a:bodyPr wrap="square">
            <a:spAutoFit/>
          </a:bodyPr>
          <a:lstStyle/>
          <a:p>
            <a:r>
              <a:rPr lang="en-US" dirty="0"/>
              <a:t>https://github.com/Azure/MachineLearningNotebooks/tree/master/how-to-use-azureml/azure-databricks</a:t>
            </a:r>
          </a:p>
        </p:txBody>
      </p:sp>
      <p:pic>
        <p:nvPicPr>
          <p:cNvPr id="4" name="Picture 3">
            <a:extLst>
              <a:ext uri="{FF2B5EF4-FFF2-40B4-BE49-F238E27FC236}">
                <a16:creationId xmlns:a16="http://schemas.microsoft.com/office/drawing/2014/main" id="{35E0CD4F-A6D5-4C4D-AAD2-697116B4E362}"/>
              </a:ext>
            </a:extLst>
          </p:cNvPr>
          <p:cNvPicPr>
            <a:picLocks noChangeAspect="1"/>
          </p:cNvPicPr>
          <p:nvPr/>
        </p:nvPicPr>
        <p:blipFill>
          <a:blip r:embed="rId2"/>
          <a:stretch>
            <a:fillRect/>
          </a:stretch>
        </p:blipFill>
        <p:spPr>
          <a:xfrm>
            <a:off x="4634790" y="2084203"/>
            <a:ext cx="2524311" cy="2689593"/>
          </a:xfrm>
          <a:prstGeom prst="rect">
            <a:avLst/>
          </a:prstGeom>
        </p:spPr>
      </p:pic>
    </p:spTree>
    <p:extLst>
      <p:ext uri="{BB962C8B-B14F-4D97-AF65-F5344CB8AC3E}">
        <p14:creationId xmlns:p14="http://schemas.microsoft.com/office/powerpoint/2010/main" val="10616465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647"/>
        <p:cNvGrpSpPr/>
        <p:nvPr/>
      </p:nvGrpSpPr>
      <p:grpSpPr>
        <a:xfrm>
          <a:off x="0" y="0"/>
          <a:ext cx="0" cy="0"/>
          <a:chOff x="0" y="0"/>
          <a:chExt cx="0" cy="0"/>
        </a:xfrm>
      </p:grpSpPr>
      <p:sp>
        <p:nvSpPr>
          <p:cNvPr id="4648" name="Google Shape;4648;p171"/>
          <p:cNvSpPr/>
          <p:nvPr/>
        </p:nvSpPr>
        <p:spPr>
          <a:xfrm>
            <a:off x="347574" y="1203330"/>
            <a:ext cx="11528400" cy="5337900"/>
          </a:xfrm>
          <a:prstGeom prst="rect">
            <a:avLst/>
          </a:prstGeom>
          <a:noFill/>
          <a:ln w="28575" cap="flat" cmpd="sng">
            <a:solidFill>
              <a:srgbClr val="D9D9D9"/>
            </a:solidFill>
            <a:prstDash val="solid"/>
            <a:round/>
            <a:headEnd type="none" w="sm" len="sm"/>
            <a:tailEnd type="none" w="sm" len="sm"/>
          </a:ln>
        </p:spPr>
        <p:txBody>
          <a:bodyPr spcFirstLastPara="1" wrap="square" lIns="182850" tIns="146275" rIns="182850" bIns="146275" anchor="t" anchorCtr="0">
            <a:noAutofit/>
          </a:bodyPr>
          <a:lstStyle/>
          <a:p>
            <a:pPr marL="0" marR="0" lvl="0" indent="0" algn="ctr" defTabSz="914400" rtl="0" eaLnBrk="1" fontAlgn="auto" latinLnBrk="0" hangingPunct="1">
              <a:lnSpc>
                <a:spcPct val="90000"/>
              </a:lnSpc>
              <a:spcBef>
                <a:spcPts val="0"/>
              </a:spcBef>
              <a:spcAft>
                <a:spcPts val="0"/>
              </a:spcAft>
              <a:buClr>
                <a:srgbClr val="000000"/>
              </a:buClr>
              <a:buSzTx/>
              <a:buFont typeface="Arial"/>
              <a:buNone/>
              <a:tabLst/>
              <a:defRPr/>
            </a:pPr>
            <a:endParaRPr kumimoji="0" sz="2400" b="0" i="0" u="none" strike="noStrike" kern="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4649" name="Google Shape;4649;p171"/>
          <p:cNvSpPr txBox="1">
            <a:spLocks noGrp="1"/>
          </p:cNvSpPr>
          <p:nvPr>
            <p:ph type="title"/>
          </p:nvPr>
        </p:nvSpPr>
        <p:spPr>
          <a:xfrm>
            <a:off x="275550" y="57750"/>
            <a:ext cx="11336100" cy="909000"/>
          </a:xfrm>
          <a:prstGeom prst="rect">
            <a:avLst/>
          </a:prstGeom>
          <a:noFill/>
          <a:ln>
            <a:noFill/>
          </a:ln>
        </p:spPr>
        <p:txBody>
          <a:bodyPr spcFirstLastPara="1" wrap="square" lIns="0" tIns="164575" rIns="0" bIns="0" anchor="t" anchorCtr="0">
            <a:noAutofit/>
          </a:bodyPr>
          <a:lstStyle/>
          <a:p>
            <a:pPr marL="0" lvl="0" indent="0" algn="l" rtl="0">
              <a:lnSpc>
                <a:spcPct val="90000"/>
              </a:lnSpc>
              <a:spcBef>
                <a:spcPts val="0"/>
              </a:spcBef>
              <a:spcAft>
                <a:spcPts val="0"/>
              </a:spcAft>
              <a:buClr>
                <a:srgbClr val="000000"/>
              </a:buClr>
              <a:buSzPts val="3700"/>
              <a:buFont typeface="Quattrocento Sans"/>
              <a:buNone/>
            </a:pPr>
            <a:r>
              <a:rPr lang="en-US" sz="4500" b="1">
                <a:latin typeface="Calibri"/>
                <a:ea typeface="Calibri"/>
                <a:cs typeface="Calibri"/>
                <a:sym typeface="Calibri"/>
              </a:rPr>
              <a:t>Machine Learning on Azure</a:t>
            </a:r>
            <a:endParaRPr sz="4500" b="1">
              <a:latin typeface="Calibri"/>
              <a:ea typeface="Calibri"/>
              <a:cs typeface="Calibri"/>
              <a:sym typeface="Calibri"/>
            </a:endParaRPr>
          </a:p>
        </p:txBody>
      </p:sp>
      <p:sp>
        <p:nvSpPr>
          <p:cNvPr id="4650" name="Google Shape;4650;p171"/>
          <p:cNvSpPr/>
          <p:nvPr/>
        </p:nvSpPr>
        <p:spPr>
          <a:xfrm>
            <a:off x="3245987" y="6153784"/>
            <a:ext cx="6533316" cy="645179"/>
          </a:xfrm>
          <a:prstGeom prst="rect">
            <a:avLst/>
          </a:prstGeom>
          <a:solidFill>
            <a:schemeClr val="accent5"/>
          </a:solidFill>
          <a:ln>
            <a:noFill/>
          </a:ln>
        </p:spPr>
        <p:txBody>
          <a:bodyPr spcFirstLastPara="1" wrap="square" lIns="182850" tIns="146275" rIns="182850" bIns="146275" anchor="t" anchorCtr="0">
            <a:noAutofit/>
          </a:bodyPr>
          <a:lstStyle/>
          <a:p>
            <a:pPr marL="0" marR="0" lvl="0" indent="0" algn="ctr" defTabSz="914400" rtl="0" eaLnBrk="1" fontAlgn="auto" latinLnBrk="0" hangingPunct="1">
              <a:lnSpc>
                <a:spcPct val="90000"/>
              </a:lnSpc>
              <a:spcBef>
                <a:spcPts val="0"/>
              </a:spcBef>
              <a:spcAft>
                <a:spcPts val="0"/>
              </a:spcAft>
              <a:buClr>
                <a:srgbClr val="000000"/>
              </a:buClr>
              <a:buSzTx/>
              <a:buFont typeface="Arial"/>
              <a:buNone/>
              <a:tabLst/>
              <a:defRPr/>
            </a:pPr>
            <a:endParaRPr kumimoji="0" sz="2400" b="0" i="0" u="none" strike="noStrike" kern="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grpSp>
        <p:nvGrpSpPr>
          <p:cNvPr id="4651" name="Google Shape;4651;p171"/>
          <p:cNvGrpSpPr/>
          <p:nvPr/>
        </p:nvGrpSpPr>
        <p:grpSpPr>
          <a:xfrm>
            <a:off x="515302" y="1163199"/>
            <a:ext cx="11192945" cy="4870382"/>
            <a:chOff x="509501" y="1346897"/>
            <a:chExt cx="11194064" cy="4870869"/>
          </a:xfrm>
        </p:grpSpPr>
        <p:grpSp>
          <p:nvGrpSpPr>
            <p:cNvPr id="4652" name="Google Shape;4652;p171"/>
            <p:cNvGrpSpPr/>
            <p:nvPr/>
          </p:nvGrpSpPr>
          <p:grpSpPr>
            <a:xfrm>
              <a:off x="509501" y="1346897"/>
              <a:ext cx="11194064" cy="4870869"/>
              <a:chOff x="509501" y="1346897"/>
              <a:chExt cx="11194064" cy="4870869"/>
            </a:xfrm>
          </p:grpSpPr>
          <p:sp>
            <p:nvSpPr>
              <p:cNvPr id="4653" name="Google Shape;4653;p171"/>
              <p:cNvSpPr/>
              <p:nvPr/>
            </p:nvSpPr>
            <p:spPr>
              <a:xfrm>
                <a:off x="6954243" y="1346897"/>
                <a:ext cx="4749322" cy="4792101"/>
              </a:xfrm>
              <a:prstGeom prst="rect">
                <a:avLst/>
              </a:prstGeom>
              <a:solidFill>
                <a:schemeClr val="lt2"/>
              </a:solidFill>
              <a:ln>
                <a:noFill/>
              </a:ln>
            </p:spPr>
            <p:txBody>
              <a:bodyPr spcFirstLastPara="1" wrap="square" lIns="182850" tIns="146275" rIns="182850" bIns="14627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4654" name="Google Shape;4654;p171"/>
              <p:cNvSpPr/>
              <p:nvPr/>
            </p:nvSpPr>
            <p:spPr>
              <a:xfrm>
                <a:off x="529597" y="1423106"/>
                <a:ext cx="6424500" cy="844200"/>
              </a:xfrm>
              <a:prstGeom prst="rect">
                <a:avLst/>
              </a:prstGeom>
              <a:solidFill>
                <a:schemeClr val="lt1"/>
              </a:solidFill>
              <a:ln>
                <a:noFill/>
              </a:ln>
            </p:spPr>
            <p:txBody>
              <a:bodyPr spcFirstLastPara="1" wrap="square" lIns="182850" tIns="146275" rIns="182850" bIns="14627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1" i="0" u="none" strike="noStrike" kern="0" cap="none" spc="0" normalizeH="0" baseline="0" noProof="0">
                    <a:ln>
                      <a:noFill/>
                    </a:ln>
                    <a:solidFill>
                      <a:srgbClr val="000000"/>
                    </a:solidFill>
                    <a:effectLst/>
                    <a:uLnTx/>
                    <a:uFillTx/>
                    <a:latin typeface="Calibri"/>
                    <a:ea typeface="Calibri"/>
                    <a:cs typeface="Calibri"/>
                    <a:sym typeface="Calibri"/>
                  </a:rPr>
                  <a:t>Domain Specific Pretrained Models</a:t>
                </a:r>
                <a:endParaRPr kumimoji="0" sz="2000" b="0" i="0" u="none" strike="noStrike" kern="0" cap="none" spc="0" normalizeH="0" baseline="0" noProof="0">
                  <a:ln>
                    <a:noFill/>
                  </a:ln>
                  <a:solidFill>
                    <a:srgbClr val="000000"/>
                  </a:solidFill>
                  <a:effectLst/>
                  <a:uLnTx/>
                  <a:uFillTx/>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a:ln>
                      <a:noFill/>
                    </a:ln>
                    <a:solidFill>
                      <a:srgbClr val="000000"/>
                    </a:solidFill>
                    <a:effectLst/>
                    <a:uLnTx/>
                    <a:uFillTx/>
                    <a:latin typeface="Calibri"/>
                    <a:ea typeface="Calibri"/>
                    <a:cs typeface="Calibri"/>
                    <a:sym typeface="Calibri"/>
                  </a:rPr>
                  <a:t>To reduce time to market</a:t>
                </a:r>
                <a:endParaRPr kumimoji="0" sz="20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655" name="Google Shape;4655;p171"/>
              <p:cNvSpPr txBox="1"/>
              <p:nvPr/>
            </p:nvSpPr>
            <p:spPr>
              <a:xfrm>
                <a:off x="7013689" y="4766429"/>
                <a:ext cx="1118768" cy="346633"/>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90000"/>
                  </a:lnSpc>
                  <a:spcBef>
                    <a:spcPts val="0"/>
                  </a:spcBef>
                  <a:spcAft>
                    <a:spcPts val="0"/>
                  </a:spcAft>
                  <a:buClr>
                    <a:srgbClr val="000000"/>
                  </a:buClr>
                  <a:buSzTx/>
                  <a:buFont typeface="Arial"/>
                  <a:buNone/>
                  <a:tabLst/>
                  <a:defRPr/>
                </a:pPr>
                <a:r>
                  <a:rPr kumimoji="0" lang="en-US" sz="900" b="0" i="0" u="none" strike="noStrike" kern="0" cap="none" spc="0" normalizeH="0" baseline="0" noProof="0">
                    <a:ln>
                      <a:noFill/>
                    </a:ln>
                    <a:solidFill>
                      <a:srgbClr val="000000"/>
                    </a:solidFill>
                    <a:effectLst/>
                    <a:uLnTx/>
                    <a:uFillTx/>
                    <a:latin typeface="Quattrocento Sans"/>
                    <a:ea typeface="Quattrocento Sans"/>
                    <a:cs typeface="Quattrocento Sans"/>
                    <a:sym typeface="Quattrocento Sans"/>
                  </a:rPr>
                  <a:t>Azure </a:t>
                </a:r>
                <a:br>
                  <a:rPr kumimoji="0" lang="en-US" sz="900" b="0" i="0" u="none" strike="noStrike" kern="0" cap="none" spc="0" normalizeH="0" baseline="0" noProof="0">
                    <a:ln>
                      <a:noFill/>
                    </a:ln>
                    <a:solidFill>
                      <a:srgbClr val="000000"/>
                    </a:solidFill>
                    <a:effectLst/>
                    <a:uLnTx/>
                    <a:uFillTx/>
                    <a:latin typeface="Quattrocento Sans"/>
                    <a:ea typeface="Quattrocento Sans"/>
                    <a:cs typeface="Quattrocento Sans"/>
                    <a:sym typeface="Quattrocento Sans"/>
                  </a:rPr>
                </a:br>
                <a:r>
                  <a:rPr kumimoji="0" lang="en-US" sz="900" b="0" i="0" u="none" strike="noStrike" kern="0" cap="none" spc="0" normalizeH="0" baseline="0" noProof="0">
                    <a:ln>
                      <a:noFill/>
                    </a:ln>
                    <a:solidFill>
                      <a:srgbClr val="000000"/>
                    </a:solidFill>
                    <a:effectLst/>
                    <a:uLnTx/>
                    <a:uFillTx/>
                    <a:latin typeface="Quattrocento Sans"/>
                    <a:ea typeface="Quattrocento Sans"/>
                    <a:cs typeface="Quattrocento Sans"/>
                    <a:sym typeface="Quattrocento Sans"/>
                  </a:rPr>
                  <a:t>Databricks</a:t>
                </a: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656" name="Google Shape;4656;p171"/>
              <p:cNvSpPr txBox="1"/>
              <p:nvPr/>
            </p:nvSpPr>
            <p:spPr>
              <a:xfrm>
                <a:off x="10570848" y="4766429"/>
                <a:ext cx="1118768" cy="346633"/>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90000"/>
                  </a:lnSpc>
                  <a:spcBef>
                    <a:spcPts val="0"/>
                  </a:spcBef>
                  <a:spcAft>
                    <a:spcPts val="0"/>
                  </a:spcAft>
                  <a:buClr>
                    <a:srgbClr val="000000"/>
                  </a:buClr>
                  <a:buSzTx/>
                  <a:buFont typeface="Arial"/>
                  <a:buNone/>
                  <a:tabLst/>
                  <a:defRPr/>
                </a:pPr>
                <a:r>
                  <a:rPr kumimoji="0" lang="en-US" sz="900" b="0" i="0" u="none" strike="noStrike" kern="0" cap="none" spc="0" normalizeH="0" baseline="0" noProof="0">
                    <a:ln>
                      <a:noFill/>
                    </a:ln>
                    <a:solidFill>
                      <a:srgbClr val="000000"/>
                    </a:solidFill>
                    <a:effectLst/>
                    <a:uLnTx/>
                    <a:uFillTx/>
                    <a:latin typeface="Quattrocento Sans"/>
                    <a:ea typeface="Quattrocento Sans"/>
                    <a:cs typeface="Quattrocento Sans"/>
                    <a:sym typeface="Quattrocento Sans"/>
                  </a:rPr>
                  <a:t>Machine </a:t>
                </a:r>
                <a:br>
                  <a:rPr kumimoji="0" lang="en-US" sz="900" b="0" i="0" u="none" strike="noStrike" kern="0" cap="none" spc="0" normalizeH="0" baseline="0" noProof="0">
                    <a:ln>
                      <a:noFill/>
                    </a:ln>
                    <a:solidFill>
                      <a:srgbClr val="000000"/>
                    </a:solidFill>
                    <a:effectLst/>
                    <a:uLnTx/>
                    <a:uFillTx/>
                    <a:latin typeface="Quattrocento Sans"/>
                    <a:ea typeface="Quattrocento Sans"/>
                    <a:cs typeface="Quattrocento Sans"/>
                    <a:sym typeface="Quattrocento Sans"/>
                  </a:rPr>
                </a:br>
                <a:r>
                  <a:rPr kumimoji="0" lang="en-US" sz="900" b="0" i="0" u="none" strike="noStrike" kern="0" cap="none" spc="0" normalizeH="0" baseline="0" noProof="0">
                    <a:ln>
                      <a:noFill/>
                    </a:ln>
                    <a:solidFill>
                      <a:srgbClr val="000000"/>
                    </a:solidFill>
                    <a:effectLst/>
                    <a:uLnTx/>
                    <a:uFillTx/>
                    <a:latin typeface="Quattrocento Sans"/>
                    <a:ea typeface="Quattrocento Sans"/>
                    <a:cs typeface="Quattrocento Sans"/>
                    <a:sym typeface="Quattrocento Sans"/>
                  </a:rPr>
                  <a:t>Learning VMs</a:t>
                </a: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657" name="Google Shape;4657;p171"/>
              <p:cNvSpPr/>
              <p:nvPr/>
            </p:nvSpPr>
            <p:spPr>
              <a:xfrm>
                <a:off x="529596" y="3283034"/>
                <a:ext cx="6423222" cy="844198"/>
              </a:xfrm>
              <a:prstGeom prst="rect">
                <a:avLst/>
              </a:prstGeom>
              <a:solidFill>
                <a:schemeClr val="lt1"/>
              </a:solidFill>
              <a:ln>
                <a:noFill/>
              </a:ln>
            </p:spPr>
            <p:txBody>
              <a:bodyPr spcFirstLastPara="1" wrap="square" lIns="182850" tIns="146275" rIns="182850" bIns="14627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1" i="0" u="none" strike="noStrike" kern="0" cap="none" spc="0" normalizeH="0" baseline="0" noProof="0">
                    <a:ln>
                      <a:noFill/>
                    </a:ln>
                    <a:solidFill>
                      <a:srgbClr val="000000"/>
                    </a:solidFill>
                    <a:effectLst/>
                    <a:uLnTx/>
                    <a:uFillTx/>
                    <a:latin typeface="Calibri"/>
                    <a:ea typeface="Calibri"/>
                    <a:cs typeface="Calibri"/>
                    <a:sym typeface="Calibri"/>
                  </a:rPr>
                  <a:t>Popular Frameworks</a:t>
                </a:r>
                <a:endParaRPr kumimoji="0" sz="2000" b="0" i="0" u="none" strike="noStrike" kern="0" cap="none" spc="0" normalizeH="0" baseline="0" noProof="0">
                  <a:ln>
                    <a:noFill/>
                  </a:ln>
                  <a:solidFill>
                    <a:srgbClr val="000000"/>
                  </a:solidFill>
                  <a:effectLst/>
                  <a:uLnTx/>
                  <a:uFillTx/>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a:ln>
                      <a:noFill/>
                    </a:ln>
                    <a:solidFill>
                      <a:srgbClr val="000000"/>
                    </a:solidFill>
                    <a:effectLst/>
                    <a:uLnTx/>
                    <a:uFillTx/>
                    <a:latin typeface="Calibri"/>
                    <a:ea typeface="Calibri"/>
                    <a:cs typeface="Calibri"/>
                    <a:sym typeface="Calibri"/>
                  </a:rPr>
                  <a:t>To build machine learning and deep learning solutions </a:t>
                </a:r>
                <a:endParaRPr kumimoji="0" sz="20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658" name="Google Shape;4658;p171"/>
              <p:cNvSpPr txBox="1"/>
              <p:nvPr/>
            </p:nvSpPr>
            <p:spPr>
              <a:xfrm>
                <a:off x="8228198" y="3846520"/>
                <a:ext cx="1076060" cy="219484"/>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90000"/>
                  </a:lnSpc>
                  <a:spcBef>
                    <a:spcPts val="0"/>
                  </a:spcBef>
                  <a:spcAft>
                    <a:spcPts val="0"/>
                  </a:spcAft>
                  <a:buClr>
                    <a:srgbClr val="000000"/>
                  </a:buClr>
                  <a:buSzTx/>
                  <a:buFont typeface="Arial"/>
                  <a:buNone/>
                  <a:tabLst/>
                  <a:defRPr/>
                </a:pPr>
                <a:r>
                  <a:rPr kumimoji="0" lang="en-US" sz="900" b="0" i="0" u="none" strike="noStrike" kern="0" cap="none" spc="0" normalizeH="0" baseline="0" noProof="0">
                    <a:ln>
                      <a:noFill/>
                    </a:ln>
                    <a:solidFill>
                      <a:srgbClr val="000000"/>
                    </a:solidFill>
                    <a:effectLst/>
                    <a:uLnTx/>
                    <a:uFillTx/>
                    <a:latin typeface="Quattrocento Sans"/>
                    <a:ea typeface="Quattrocento Sans"/>
                    <a:cs typeface="Quattrocento Sans"/>
                    <a:sym typeface="Quattrocento Sans"/>
                  </a:rPr>
                  <a:t>TensorFlow</a:t>
                </a: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659" name="Google Shape;4659;p171"/>
              <p:cNvSpPr txBox="1"/>
              <p:nvPr/>
            </p:nvSpPr>
            <p:spPr>
              <a:xfrm>
                <a:off x="7035043" y="3846520"/>
                <a:ext cx="1076060" cy="219484"/>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90000"/>
                  </a:lnSpc>
                  <a:spcBef>
                    <a:spcPts val="0"/>
                  </a:spcBef>
                  <a:spcAft>
                    <a:spcPts val="0"/>
                  </a:spcAft>
                  <a:buClr>
                    <a:srgbClr val="000000"/>
                  </a:buClr>
                  <a:buSzTx/>
                  <a:buFont typeface="Arial"/>
                  <a:buNone/>
                  <a:tabLst/>
                  <a:defRPr/>
                </a:pPr>
                <a:r>
                  <a:rPr kumimoji="0" lang="en-US" sz="900" b="0" i="0" u="none" strike="noStrike" kern="0" cap="none" spc="0" normalizeH="0" baseline="0" noProof="0">
                    <a:ln>
                      <a:noFill/>
                    </a:ln>
                    <a:solidFill>
                      <a:srgbClr val="000000"/>
                    </a:solidFill>
                    <a:effectLst/>
                    <a:uLnTx/>
                    <a:uFillTx/>
                    <a:latin typeface="Quattrocento Sans"/>
                    <a:ea typeface="Quattrocento Sans"/>
                    <a:cs typeface="Quattrocento Sans"/>
                    <a:sym typeface="Quattrocento Sans"/>
                  </a:rPr>
                  <a:t>PyTorch</a:t>
                </a: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660" name="Google Shape;4660;p171"/>
              <p:cNvSpPr txBox="1"/>
              <p:nvPr/>
            </p:nvSpPr>
            <p:spPr>
              <a:xfrm>
                <a:off x="10592202" y="3846520"/>
                <a:ext cx="1076060" cy="219484"/>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90000"/>
                  </a:lnSpc>
                  <a:spcBef>
                    <a:spcPts val="0"/>
                  </a:spcBef>
                  <a:spcAft>
                    <a:spcPts val="0"/>
                  </a:spcAft>
                  <a:buClr>
                    <a:srgbClr val="000000"/>
                  </a:buClr>
                  <a:buSzTx/>
                  <a:buFont typeface="Arial"/>
                  <a:buNone/>
                  <a:tabLst/>
                  <a:defRPr/>
                </a:pPr>
                <a:r>
                  <a:rPr kumimoji="0" lang="en-US" sz="900" b="0" i="0" u="none" strike="noStrike" kern="0" cap="none" spc="0" normalizeH="0" baseline="0" noProof="0">
                    <a:ln>
                      <a:noFill/>
                    </a:ln>
                    <a:solidFill>
                      <a:srgbClr val="000000"/>
                    </a:solidFill>
                    <a:effectLst/>
                    <a:uLnTx/>
                    <a:uFillTx/>
                    <a:latin typeface="Quattrocento Sans"/>
                    <a:ea typeface="Quattrocento Sans"/>
                    <a:cs typeface="Quattrocento Sans"/>
                    <a:sym typeface="Quattrocento Sans"/>
                  </a:rPr>
                  <a:t>ONNX</a:t>
                </a: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661" name="Google Shape;4661;p171"/>
              <p:cNvSpPr txBox="1"/>
              <p:nvPr/>
            </p:nvSpPr>
            <p:spPr>
              <a:xfrm>
                <a:off x="8630452" y="4766429"/>
                <a:ext cx="1315630" cy="346633"/>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90000"/>
                  </a:lnSpc>
                  <a:spcBef>
                    <a:spcPts val="0"/>
                  </a:spcBef>
                  <a:spcAft>
                    <a:spcPts val="0"/>
                  </a:spcAft>
                  <a:buClr>
                    <a:srgbClr val="000000"/>
                  </a:buClr>
                  <a:buSzTx/>
                  <a:buFont typeface="Arial"/>
                  <a:buNone/>
                  <a:tabLst/>
                  <a:defRPr/>
                </a:pPr>
                <a:r>
                  <a:rPr kumimoji="0" lang="en-US" sz="900" b="0" i="0" u="none" strike="noStrike" kern="0" cap="none" spc="0" normalizeH="0" baseline="0" noProof="0">
                    <a:ln>
                      <a:noFill/>
                    </a:ln>
                    <a:solidFill>
                      <a:srgbClr val="000000"/>
                    </a:solidFill>
                    <a:effectLst/>
                    <a:uLnTx/>
                    <a:uFillTx/>
                    <a:latin typeface="Quattrocento Sans"/>
                    <a:ea typeface="Quattrocento Sans"/>
                    <a:cs typeface="Quattrocento Sans"/>
                    <a:sym typeface="Quattrocento Sans"/>
                  </a:rPr>
                  <a:t>Azure Machine Learning</a:t>
                </a: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662" name="Google Shape;4662;p171"/>
              <p:cNvSpPr txBox="1"/>
              <p:nvPr/>
            </p:nvSpPr>
            <p:spPr>
              <a:xfrm>
                <a:off x="9585274" y="1873130"/>
                <a:ext cx="753138" cy="219484"/>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90000"/>
                  </a:lnSpc>
                  <a:spcBef>
                    <a:spcPts val="0"/>
                  </a:spcBef>
                  <a:spcAft>
                    <a:spcPts val="0"/>
                  </a:spcAft>
                  <a:buClr>
                    <a:srgbClr val="000000"/>
                  </a:buClr>
                  <a:buSzTx/>
                  <a:buFont typeface="Arial"/>
                  <a:buNone/>
                  <a:tabLst/>
                  <a:defRPr/>
                </a:pPr>
                <a:r>
                  <a:rPr kumimoji="0" lang="en-US" sz="900" b="0" i="0" u="none" strike="noStrike" kern="0" cap="none" spc="0" normalizeH="0" baseline="0" noProof="0">
                    <a:ln>
                      <a:noFill/>
                    </a:ln>
                    <a:solidFill>
                      <a:srgbClr val="000000"/>
                    </a:solidFill>
                    <a:effectLst/>
                    <a:uLnTx/>
                    <a:uFillTx/>
                    <a:latin typeface="Quattrocento Sans"/>
                    <a:ea typeface="Quattrocento Sans"/>
                    <a:cs typeface="Quattrocento Sans"/>
                    <a:sym typeface="Quattrocento Sans"/>
                  </a:rPr>
                  <a:t>Language</a:t>
                </a: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663" name="Google Shape;4663;p171"/>
              <p:cNvSpPr txBox="1"/>
              <p:nvPr/>
            </p:nvSpPr>
            <p:spPr>
              <a:xfrm>
                <a:off x="8423733" y="1873130"/>
                <a:ext cx="684991" cy="219484"/>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90000"/>
                  </a:lnSpc>
                  <a:spcBef>
                    <a:spcPts val="0"/>
                  </a:spcBef>
                  <a:spcAft>
                    <a:spcPts val="0"/>
                  </a:spcAft>
                  <a:buClr>
                    <a:srgbClr val="000000"/>
                  </a:buClr>
                  <a:buSzTx/>
                  <a:buFont typeface="Arial"/>
                  <a:buNone/>
                  <a:tabLst/>
                  <a:defRPr/>
                </a:pPr>
                <a:r>
                  <a:rPr kumimoji="0" lang="en-US" sz="900" b="0" i="0" u="none" strike="noStrike" kern="0" cap="none" spc="0" normalizeH="0" baseline="0" noProof="0">
                    <a:ln>
                      <a:noFill/>
                    </a:ln>
                    <a:solidFill>
                      <a:srgbClr val="000000"/>
                    </a:solidFill>
                    <a:effectLst/>
                    <a:uLnTx/>
                    <a:uFillTx/>
                    <a:latin typeface="Quattrocento Sans"/>
                    <a:ea typeface="Quattrocento Sans"/>
                    <a:cs typeface="Quattrocento Sans"/>
                    <a:sym typeface="Quattrocento Sans"/>
                  </a:rPr>
                  <a:t>Speech</a:t>
                </a: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664" name="Google Shape;4664;p171"/>
              <p:cNvSpPr/>
              <p:nvPr/>
            </p:nvSpPr>
            <p:spPr>
              <a:xfrm>
                <a:off x="8613464" y="1537775"/>
                <a:ext cx="308522" cy="206710"/>
              </a:xfrm>
              <a:prstGeom prst="wedgeRoundRectCallout">
                <a:avLst>
                  <a:gd name="adj1" fmla="val 30853"/>
                  <a:gd name="adj2" fmla="val 79643"/>
                  <a:gd name="adj3" fmla="val 16667"/>
                </a:avLst>
              </a:prstGeom>
              <a:noFill/>
              <a:ln w="12700" cap="flat" cmpd="sng">
                <a:solidFill>
                  <a:schemeClr val="dk2"/>
                </a:solidFill>
                <a:prstDash val="solid"/>
                <a:round/>
                <a:headEnd type="none" w="sm" len="sm"/>
                <a:tailEnd type="none" w="sm" len="sm"/>
              </a:ln>
            </p:spPr>
            <p:txBody>
              <a:bodyPr spcFirstLastPara="1" wrap="square" lIns="0" tIns="0" rIns="0" bIns="0" anchor="b" anchorCtr="0">
                <a:noAutofit/>
              </a:bodyPr>
              <a:lstStyle/>
              <a:p>
                <a:pPr marL="0" marR="0" lvl="0" indent="0" algn="ctr" defTabSz="914400" rtl="0" eaLnBrk="1" fontAlgn="auto" latinLnBrk="0" hangingPunct="1">
                  <a:lnSpc>
                    <a:spcPct val="90000"/>
                  </a:lnSpc>
                  <a:spcBef>
                    <a:spcPts val="0"/>
                  </a:spcBef>
                  <a:spcAft>
                    <a:spcPts val="0"/>
                  </a:spcAft>
                  <a:buClr>
                    <a:srgbClr val="000000"/>
                  </a:buClr>
                  <a:buSzTx/>
                  <a:buFont typeface="Arial"/>
                  <a:buNone/>
                  <a:tabLst/>
                  <a:defRPr/>
                </a:pPr>
                <a:r>
                  <a:rPr kumimoji="0" lang="en-US" sz="1400" b="0" i="0" u="none" strike="noStrike" kern="0" cap="none" spc="0" normalizeH="0" baseline="0" noProof="0">
                    <a:ln>
                      <a:noFill/>
                    </a:ln>
                    <a:solidFill>
                      <a:srgbClr val="0078D4"/>
                    </a:solidFill>
                    <a:effectLst/>
                    <a:uLnTx/>
                    <a:uFillTx/>
                    <a:latin typeface="Quattrocento Sans"/>
                    <a:ea typeface="Quattrocento Sans"/>
                    <a:cs typeface="Quattrocento Sans"/>
                    <a:sym typeface="Quattrocento Sans"/>
                  </a:rPr>
                  <a:t>…</a:t>
                </a: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665" name="Google Shape;4665;p171"/>
              <p:cNvSpPr txBox="1"/>
              <p:nvPr/>
            </p:nvSpPr>
            <p:spPr>
              <a:xfrm>
                <a:off x="10757924" y="1873130"/>
                <a:ext cx="744616" cy="219484"/>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90000"/>
                  </a:lnSpc>
                  <a:spcBef>
                    <a:spcPts val="0"/>
                  </a:spcBef>
                  <a:spcAft>
                    <a:spcPts val="0"/>
                  </a:spcAft>
                  <a:buClr>
                    <a:srgbClr val="000000"/>
                  </a:buClr>
                  <a:buSzTx/>
                  <a:buFont typeface="Arial"/>
                  <a:buNone/>
                  <a:tabLst/>
                  <a:defRPr/>
                </a:pPr>
                <a:r>
                  <a:rPr kumimoji="0" lang="en-US" sz="900" b="0" i="0" u="none" strike="noStrike" kern="0" cap="none" spc="0" normalizeH="0" baseline="0" noProof="0">
                    <a:ln>
                      <a:noFill/>
                    </a:ln>
                    <a:solidFill>
                      <a:srgbClr val="000000"/>
                    </a:solidFill>
                    <a:effectLst/>
                    <a:uLnTx/>
                    <a:uFillTx/>
                    <a:latin typeface="Quattrocento Sans"/>
                    <a:ea typeface="Quattrocento Sans"/>
                    <a:cs typeface="Quattrocento Sans"/>
                    <a:sym typeface="Quattrocento Sans"/>
                  </a:rPr>
                  <a:t>Search</a:t>
                </a: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666" name="Google Shape;4666;p171"/>
              <p:cNvSpPr txBox="1"/>
              <p:nvPr/>
            </p:nvSpPr>
            <p:spPr>
              <a:xfrm>
                <a:off x="7230578" y="1873130"/>
                <a:ext cx="684991" cy="219484"/>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90000"/>
                  </a:lnSpc>
                  <a:spcBef>
                    <a:spcPts val="0"/>
                  </a:spcBef>
                  <a:spcAft>
                    <a:spcPts val="0"/>
                  </a:spcAft>
                  <a:buClr>
                    <a:srgbClr val="000000"/>
                  </a:buClr>
                  <a:buSzTx/>
                  <a:buFont typeface="Arial"/>
                  <a:buNone/>
                  <a:tabLst/>
                  <a:defRPr/>
                </a:pPr>
                <a:r>
                  <a:rPr kumimoji="0" lang="en-US" sz="900" b="0" i="0" u="none" strike="noStrike" kern="0" cap="none" spc="0" normalizeH="0" baseline="0" noProof="0">
                    <a:ln>
                      <a:noFill/>
                    </a:ln>
                    <a:solidFill>
                      <a:srgbClr val="000000"/>
                    </a:solidFill>
                    <a:effectLst/>
                    <a:uLnTx/>
                    <a:uFillTx/>
                    <a:latin typeface="Quattrocento Sans"/>
                    <a:ea typeface="Quattrocento Sans"/>
                    <a:cs typeface="Quattrocento Sans"/>
                    <a:sym typeface="Quattrocento Sans"/>
                  </a:rPr>
                  <a:t>Vision</a:t>
                </a: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667" name="Google Shape;4667;p171"/>
              <p:cNvSpPr/>
              <p:nvPr/>
            </p:nvSpPr>
            <p:spPr>
              <a:xfrm>
                <a:off x="509501" y="4283417"/>
                <a:ext cx="6423222" cy="844198"/>
              </a:xfrm>
              <a:prstGeom prst="rect">
                <a:avLst/>
              </a:prstGeom>
              <a:solidFill>
                <a:schemeClr val="lt1"/>
              </a:solidFill>
              <a:ln>
                <a:noFill/>
              </a:ln>
            </p:spPr>
            <p:txBody>
              <a:bodyPr spcFirstLastPara="1" wrap="square" lIns="182850" tIns="146275" rIns="182850" bIns="14627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1" i="0" u="none" strike="noStrike" kern="0" cap="none" spc="0" normalizeH="0" baseline="0" noProof="0">
                    <a:ln>
                      <a:noFill/>
                    </a:ln>
                    <a:solidFill>
                      <a:srgbClr val="000000"/>
                    </a:solidFill>
                    <a:effectLst/>
                    <a:uLnTx/>
                    <a:uFillTx/>
                    <a:latin typeface="Calibri"/>
                    <a:ea typeface="Calibri"/>
                    <a:cs typeface="Calibri"/>
                    <a:sym typeface="Calibri"/>
                  </a:rPr>
                  <a:t>Productive Services</a:t>
                </a:r>
                <a:endParaRPr kumimoji="0" sz="2000" b="0" i="0" u="none" strike="noStrike" kern="0" cap="none" spc="0" normalizeH="0" baseline="0" noProof="0">
                  <a:ln>
                    <a:noFill/>
                  </a:ln>
                  <a:solidFill>
                    <a:srgbClr val="000000"/>
                  </a:solidFill>
                  <a:effectLst/>
                  <a:uLnTx/>
                  <a:uFillTx/>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a:ln>
                      <a:noFill/>
                    </a:ln>
                    <a:solidFill>
                      <a:srgbClr val="000000"/>
                    </a:solidFill>
                    <a:effectLst/>
                    <a:uLnTx/>
                    <a:uFillTx/>
                    <a:latin typeface="Calibri"/>
                    <a:ea typeface="Calibri"/>
                    <a:cs typeface="Calibri"/>
                    <a:sym typeface="Calibri"/>
                  </a:rPr>
                  <a:t>To empower data science and development teams</a:t>
                </a:r>
                <a:endParaRPr kumimoji="0" sz="20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668" name="Google Shape;4668;p171"/>
              <p:cNvSpPr/>
              <p:nvPr/>
            </p:nvSpPr>
            <p:spPr>
              <a:xfrm>
                <a:off x="510876" y="5294811"/>
                <a:ext cx="6423222" cy="844198"/>
              </a:xfrm>
              <a:prstGeom prst="rect">
                <a:avLst/>
              </a:prstGeom>
              <a:solidFill>
                <a:schemeClr val="lt1"/>
              </a:solidFill>
              <a:ln>
                <a:noFill/>
              </a:ln>
            </p:spPr>
            <p:txBody>
              <a:bodyPr spcFirstLastPara="1" wrap="square" lIns="182850" tIns="146275" rIns="182850" bIns="14627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1" i="0" u="none" strike="noStrike" kern="0" cap="none" spc="0" normalizeH="0" baseline="0" noProof="0">
                    <a:ln>
                      <a:noFill/>
                    </a:ln>
                    <a:solidFill>
                      <a:srgbClr val="000000"/>
                    </a:solidFill>
                    <a:effectLst/>
                    <a:uLnTx/>
                    <a:uFillTx/>
                    <a:latin typeface="Calibri"/>
                    <a:ea typeface="Calibri"/>
                    <a:cs typeface="Calibri"/>
                    <a:sym typeface="Calibri"/>
                  </a:rPr>
                  <a:t>Powerful Hardware</a:t>
                </a:r>
                <a:endParaRPr kumimoji="0" sz="2000" b="0" i="0" u="none" strike="noStrike" kern="0" cap="none" spc="0" normalizeH="0" baseline="0" noProof="0">
                  <a:ln>
                    <a:noFill/>
                  </a:ln>
                  <a:solidFill>
                    <a:srgbClr val="000000"/>
                  </a:solidFill>
                  <a:effectLst/>
                  <a:uLnTx/>
                  <a:uFillTx/>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a:ln>
                      <a:noFill/>
                    </a:ln>
                    <a:solidFill>
                      <a:srgbClr val="000000"/>
                    </a:solidFill>
                    <a:effectLst/>
                    <a:uLnTx/>
                    <a:uFillTx/>
                    <a:latin typeface="Calibri"/>
                    <a:ea typeface="Calibri"/>
                    <a:cs typeface="Calibri"/>
                    <a:sym typeface="Calibri"/>
                  </a:rPr>
                  <a:t>To accelerate deep learning</a:t>
                </a:r>
                <a:endParaRPr kumimoji="0" sz="20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669" name="Google Shape;4669;p171"/>
              <p:cNvSpPr/>
              <p:nvPr/>
            </p:nvSpPr>
            <p:spPr>
              <a:xfrm>
                <a:off x="9654023" y="3885762"/>
                <a:ext cx="615640" cy="138519"/>
              </a:xfrm>
              <a:prstGeom prst="rect">
                <a:avLst/>
              </a:prstGeom>
              <a:noFill/>
              <a:ln>
                <a:noFill/>
              </a:ln>
            </p:spPr>
            <p:txBody>
              <a:bodyPr spcFirstLastPara="1" wrap="square" lIns="0" tIns="0" rIns="0" bIns="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0" i="0" u="none" strike="noStrike" kern="0" cap="none" spc="0" normalizeH="0" baseline="0" noProof="0">
                    <a:ln>
                      <a:noFill/>
                    </a:ln>
                    <a:solidFill>
                      <a:srgbClr val="000000"/>
                    </a:solidFill>
                    <a:effectLst/>
                    <a:uLnTx/>
                    <a:uFillTx/>
                    <a:latin typeface="Quattrocento Sans"/>
                    <a:ea typeface="Quattrocento Sans"/>
                    <a:cs typeface="Quattrocento Sans"/>
                    <a:sym typeface="Quattrocento Sans"/>
                  </a:rPr>
                  <a:t>Scikit-Learn</a:t>
                </a: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670" name="Google Shape;4670;p171"/>
              <p:cNvSpPr/>
              <p:nvPr/>
            </p:nvSpPr>
            <p:spPr>
              <a:xfrm>
                <a:off x="7239564" y="2883122"/>
                <a:ext cx="569987" cy="137798"/>
              </a:xfrm>
              <a:prstGeom prst="rect">
                <a:avLst/>
              </a:prstGeom>
              <a:noFill/>
              <a:ln>
                <a:noFill/>
              </a:ln>
            </p:spPr>
            <p:txBody>
              <a:bodyPr spcFirstLastPara="1" wrap="square" lIns="0" tIns="0" rIns="0" bIns="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0" i="0" u="none" strike="noStrike" kern="0" cap="none" spc="0" normalizeH="0" baseline="0" noProof="0">
                    <a:ln>
                      <a:noFill/>
                    </a:ln>
                    <a:solidFill>
                      <a:srgbClr val="000000"/>
                    </a:solidFill>
                    <a:effectLst/>
                    <a:uLnTx/>
                    <a:uFillTx/>
                    <a:latin typeface="Quattrocento Sans"/>
                    <a:ea typeface="Quattrocento Sans"/>
                    <a:cs typeface="Quattrocento Sans"/>
                    <a:sym typeface="Quattrocento Sans"/>
                  </a:rPr>
                  <a:t>PyCharm</a:t>
                </a: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671" name="Google Shape;4671;p171"/>
              <p:cNvSpPr/>
              <p:nvPr/>
            </p:nvSpPr>
            <p:spPr>
              <a:xfrm>
                <a:off x="8572237" y="2883121"/>
                <a:ext cx="387983" cy="138519"/>
              </a:xfrm>
              <a:prstGeom prst="rect">
                <a:avLst/>
              </a:prstGeom>
              <a:noFill/>
              <a:ln>
                <a:noFill/>
              </a:ln>
            </p:spPr>
            <p:txBody>
              <a:bodyPr spcFirstLastPara="1" wrap="square" lIns="0" tIns="0" rIns="0" bIns="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0" i="0" u="none" strike="noStrike" kern="0" cap="none" spc="0" normalizeH="0" baseline="0" noProof="0">
                    <a:ln>
                      <a:noFill/>
                    </a:ln>
                    <a:solidFill>
                      <a:srgbClr val="000000"/>
                    </a:solidFill>
                    <a:effectLst/>
                    <a:uLnTx/>
                    <a:uFillTx/>
                    <a:latin typeface="Quattrocento Sans"/>
                    <a:ea typeface="Quattrocento Sans"/>
                    <a:cs typeface="Quattrocento Sans"/>
                    <a:sym typeface="Quattrocento Sans"/>
                  </a:rPr>
                  <a:t>Jupyter</a:t>
                </a: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672" name="Google Shape;4672;p171"/>
              <p:cNvSpPr/>
              <p:nvPr/>
            </p:nvSpPr>
            <p:spPr>
              <a:xfrm>
                <a:off x="524118" y="2312299"/>
                <a:ext cx="6423222" cy="844198"/>
              </a:xfrm>
              <a:prstGeom prst="rect">
                <a:avLst/>
              </a:prstGeom>
              <a:solidFill>
                <a:schemeClr val="lt1"/>
              </a:solidFill>
              <a:ln>
                <a:noFill/>
              </a:ln>
            </p:spPr>
            <p:txBody>
              <a:bodyPr spcFirstLastPara="1" wrap="square" lIns="182850" tIns="146275" rIns="182850" bIns="14627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1" i="0" u="none" strike="noStrike" kern="0" cap="none" spc="0" normalizeH="0" baseline="0" noProof="0">
                    <a:ln>
                      <a:noFill/>
                    </a:ln>
                    <a:solidFill>
                      <a:srgbClr val="000000"/>
                    </a:solidFill>
                    <a:effectLst/>
                    <a:uLnTx/>
                    <a:uFillTx/>
                    <a:latin typeface="Calibri"/>
                    <a:ea typeface="Calibri"/>
                    <a:cs typeface="Calibri"/>
                    <a:sym typeface="Calibri"/>
                  </a:rPr>
                  <a:t>Familiar Data Science Tools</a:t>
                </a:r>
                <a:endParaRPr kumimoji="0" sz="2000" b="0" i="0" u="none" strike="noStrike" kern="0" cap="none" spc="0" normalizeH="0" baseline="0" noProof="0">
                  <a:ln>
                    <a:noFill/>
                  </a:ln>
                  <a:solidFill>
                    <a:srgbClr val="000000"/>
                  </a:solidFill>
                  <a:effectLst/>
                  <a:uLnTx/>
                  <a:uFillTx/>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a:ln>
                      <a:noFill/>
                    </a:ln>
                    <a:solidFill>
                      <a:srgbClr val="000000"/>
                    </a:solidFill>
                    <a:effectLst/>
                    <a:uLnTx/>
                    <a:uFillTx/>
                    <a:latin typeface="Calibri"/>
                    <a:ea typeface="Calibri"/>
                    <a:cs typeface="Calibri"/>
                    <a:sym typeface="Calibri"/>
                  </a:rPr>
                  <a:t>To simplify model development</a:t>
                </a:r>
                <a:endParaRPr kumimoji="0" sz="20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673" name="Google Shape;4673;p171"/>
              <p:cNvSpPr/>
              <p:nvPr/>
            </p:nvSpPr>
            <p:spPr>
              <a:xfrm>
                <a:off x="9468049" y="2888163"/>
                <a:ext cx="987591" cy="138519"/>
              </a:xfrm>
              <a:prstGeom prst="rect">
                <a:avLst/>
              </a:prstGeom>
              <a:noFill/>
              <a:ln>
                <a:noFill/>
              </a:ln>
            </p:spPr>
            <p:txBody>
              <a:bodyPr spcFirstLastPara="1" wrap="square" lIns="0" tIns="0" rIns="0" bIns="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0" i="0" u="none" strike="noStrike" kern="0" cap="none" spc="0" normalizeH="0" baseline="0" noProof="0">
                    <a:ln>
                      <a:noFill/>
                    </a:ln>
                    <a:solidFill>
                      <a:srgbClr val="000000"/>
                    </a:solidFill>
                    <a:effectLst/>
                    <a:uLnTx/>
                    <a:uFillTx/>
                    <a:latin typeface="Quattrocento Sans"/>
                    <a:ea typeface="Quattrocento Sans"/>
                    <a:cs typeface="Quattrocento Sans"/>
                    <a:sym typeface="Quattrocento Sans"/>
                  </a:rPr>
                  <a:t>Visual Studio Code</a:t>
                </a: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674" name="Google Shape;4674;p171"/>
              <p:cNvSpPr/>
              <p:nvPr/>
            </p:nvSpPr>
            <p:spPr>
              <a:xfrm>
                <a:off x="10747862" y="2882400"/>
                <a:ext cx="764741" cy="138519"/>
              </a:xfrm>
              <a:prstGeom prst="rect">
                <a:avLst/>
              </a:prstGeom>
              <a:noFill/>
              <a:ln>
                <a:noFill/>
              </a:ln>
            </p:spPr>
            <p:txBody>
              <a:bodyPr spcFirstLastPara="1" wrap="square" lIns="0" tIns="0" rIns="0" bIns="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0" i="0" u="none" strike="noStrike" kern="0" cap="none" spc="0" normalizeH="0" baseline="0" noProof="0">
                    <a:ln>
                      <a:noFill/>
                    </a:ln>
                    <a:solidFill>
                      <a:srgbClr val="000000"/>
                    </a:solidFill>
                    <a:effectLst/>
                    <a:uLnTx/>
                    <a:uFillTx/>
                    <a:latin typeface="Quattrocento Sans"/>
                    <a:ea typeface="Quattrocento Sans"/>
                    <a:cs typeface="Quattrocento Sans"/>
                    <a:sym typeface="Quattrocento Sans"/>
                  </a:rPr>
                  <a:t>Command line</a:t>
                </a: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675" name="Google Shape;4675;p171"/>
              <p:cNvSpPr/>
              <p:nvPr/>
            </p:nvSpPr>
            <p:spPr>
              <a:xfrm>
                <a:off x="7402352" y="1566887"/>
                <a:ext cx="341442" cy="189450"/>
              </a:xfrm>
              <a:custGeom>
                <a:avLst/>
                <a:gdLst/>
                <a:ahLst/>
                <a:cxnLst/>
                <a:rect l="l" t="t" r="r" b="b"/>
                <a:pathLst>
                  <a:path w="346" h="191" extrusionOk="0">
                    <a:moveTo>
                      <a:pt x="5" y="103"/>
                    </a:moveTo>
                    <a:cubicBezTo>
                      <a:pt x="2" y="98"/>
                      <a:pt x="0" y="96"/>
                      <a:pt x="0" y="96"/>
                    </a:cubicBezTo>
                    <a:cubicBezTo>
                      <a:pt x="0" y="96"/>
                      <a:pt x="1" y="94"/>
                      <a:pt x="3" y="92"/>
                    </a:cubicBezTo>
                    <a:moveTo>
                      <a:pt x="5" y="103"/>
                    </a:moveTo>
                    <a:cubicBezTo>
                      <a:pt x="23" y="125"/>
                      <a:pt x="82" y="191"/>
                      <a:pt x="173" y="191"/>
                    </a:cubicBezTo>
                    <a:cubicBezTo>
                      <a:pt x="283" y="191"/>
                      <a:pt x="346" y="96"/>
                      <a:pt x="346" y="96"/>
                    </a:cubicBezTo>
                    <a:cubicBezTo>
                      <a:pt x="346" y="96"/>
                      <a:pt x="283" y="0"/>
                      <a:pt x="173" y="0"/>
                    </a:cubicBezTo>
                    <a:cubicBezTo>
                      <a:pt x="77" y="0"/>
                      <a:pt x="17" y="73"/>
                      <a:pt x="3" y="92"/>
                    </a:cubicBezTo>
                    <a:moveTo>
                      <a:pt x="175" y="14"/>
                    </a:moveTo>
                    <a:cubicBezTo>
                      <a:pt x="128" y="14"/>
                      <a:pt x="89" y="50"/>
                      <a:pt x="89" y="96"/>
                    </a:cubicBezTo>
                    <a:cubicBezTo>
                      <a:pt x="89" y="141"/>
                      <a:pt x="128" y="178"/>
                      <a:pt x="175" y="178"/>
                    </a:cubicBezTo>
                    <a:cubicBezTo>
                      <a:pt x="222" y="178"/>
                      <a:pt x="261" y="141"/>
                      <a:pt x="261" y="96"/>
                    </a:cubicBezTo>
                    <a:cubicBezTo>
                      <a:pt x="261" y="50"/>
                      <a:pt x="222" y="14"/>
                      <a:pt x="175" y="14"/>
                    </a:cubicBezTo>
                    <a:close/>
                    <a:moveTo>
                      <a:pt x="175" y="78"/>
                    </a:moveTo>
                    <a:cubicBezTo>
                      <a:pt x="165" y="78"/>
                      <a:pt x="156" y="86"/>
                      <a:pt x="156" y="96"/>
                    </a:cubicBezTo>
                    <a:cubicBezTo>
                      <a:pt x="156" y="106"/>
                      <a:pt x="165" y="114"/>
                      <a:pt x="175" y="114"/>
                    </a:cubicBezTo>
                    <a:cubicBezTo>
                      <a:pt x="185" y="114"/>
                      <a:pt x="194" y="106"/>
                      <a:pt x="194" y="96"/>
                    </a:cubicBezTo>
                    <a:cubicBezTo>
                      <a:pt x="194" y="86"/>
                      <a:pt x="185" y="78"/>
                      <a:pt x="175" y="78"/>
                    </a:cubicBezTo>
                    <a:close/>
                  </a:path>
                </a:pathLst>
              </a:custGeom>
              <a:noFill/>
              <a:ln w="12700" cap="flat" cmpd="sng">
                <a:solidFill>
                  <a:schemeClr val="dk2"/>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1A1A1A"/>
                  </a:solidFill>
                  <a:effectLst/>
                  <a:uLnTx/>
                  <a:uFillTx/>
                  <a:latin typeface="Quattrocento Sans"/>
                  <a:ea typeface="Quattrocento Sans"/>
                  <a:cs typeface="Quattrocento Sans"/>
                  <a:sym typeface="Quattrocento Sans"/>
                </a:endParaRPr>
              </a:p>
            </p:txBody>
          </p:sp>
          <p:pic>
            <p:nvPicPr>
              <p:cNvPr id="4676" name="Google Shape;4676;p171"/>
              <p:cNvPicPr preferRelativeResize="0"/>
              <p:nvPr/>
            </p:nvPicPr>
            <p:blipFill rotWithShape="1">
              <a:blip r:embed="rId3">
                <a:alphaModFix/>
              </a:blip>
              <a:srcRect/>
              <a:stretch/>
            </p:blipFill>
            <p:spPr>
              <a:xfrm>
                <a:off x="9775424" y="1514472"/>
                <a:ext cx="317823" cy="294280"/>
              </a:xfrm>
              <a:prstGeom prst="rect">
                <a:avLst/>
              </a:prstGeom>
              <a:noFill/>
              <a:ln>
                <a:noFill/>
              </a:ln>
            </p:spPr>
          </p:pic>
          <p:sp>
            <p:nvSpPr>
              <p:cNvPr id="4677" name="Google Shape;4677;p171"/>
              <p:cNvSpPr/>
              <p:nvPr/>
            </p:nvSpPr>
            <p:spPr>
              <a:xfrm>
                <a:off x="10985371" y="1519519"/>
                <a:ext cx="289723" cy="284187"/>
              </a:xfrm>
              <a:custGeom>
                <a:avLst/>
                <a:gdLst/>
                <a:ahLst/>
                <a:cxnLst/>
                <a:rect l="l" t="t" r="r" b="b"/>
                <a:pathLst>
                  <a:path w="343" h="338" extrusionOk="0">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12700" cap="flat" cmpd="sng">
                <a:solidFill>
                  <a:schemeClr val="dk2"/>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1A1A1A"/>
                  </a:solidFill>
                  <a:effectLst/>
                  <a:uLnTx/>
                  <a:uFillTx/>
                  <a:latin typeface="Quattrocento Sans"/>
                  <a:ea typeface="Quattrocento Sans"/>
                  <a:cs typeface="Quattrocento Sans"/>
                  <a:sym typeface="Quattrocento Sans"/>
                </a:endParaRPr>
              </a:p>
            </p:txBody>
          </p:sp>
          <p:grpSp>
            <p:nvGrpSpPr>
              <p:cNvPr id="4678" name="Google Shape;4678;p171"/>
              <p:cNvGrpSpPr/>
              <p:nvPr/>
            </p:nvGrpSpPr>
            <p:grpSpPr>
              <a:xfrm>
                <a:off x="10899883" y="4394646"/>
                <a:ext cx="460699" cy="348263"/>
                <a:chOff x="7669747" y="4810232"/>
                <a:chExt cx="520064" cy="393139"/>
              </a:xfrm>
            </p:grpSpPr>
            <p:grpSp>
              <p:nvGrpSpPr>
                <p:cNvPr id="4679" name="Google Shape;4679;p171"/>
                <p:cNvGrpSpPr/>
                <p:nvPr/>
              </p:nvGrpSpPr>
              <p:grpSpPr>
                <a:xfrm>
                  <a:off x="7669747" y="4810232"/>
                  <a:ext cx="520064" cy="393139"/>
                  <a:chOff x="3728" y="2083"/>
                  <a:chExt cx="245" cy="174"/>
                </a:xfrm>
              </p:grpSpPr>
              <p:sp>
                <p:nvSpPr>
                  <p:cNvPr id="4680" name="Google Shape;4680;p171"/>
                  <p:cNvSpPr/>
                  <p:nvPr/>
                </p:nvSpPr>
                <p:spPr>
                  <a:xfrm>
                    <a:off x="3728" y="2083"/>
                    <a:ext cx="245" cy="138"/>
                  </a:xfrm>
                  <a:prstGeom prst="rect">
                    <a:avLst/>
                  </a:prstGeom>
                  <a:noFill/>
                  <a:ln w="12700" cap="rnd" cmpd="sng">
                    <a:solidFill>
                      <a:schemeClr val="dk2"/>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505050"/>
                      </a:solidFill>
                      <a:effectLst/>
                      <a:uLnTx/>
                      <a:uFillTx/>
                      <a:latin typeface="Quattrocento Sans"/>
                      <a:ea typeface="Quattrocento Sans"/>
                      <a:cs typeface="Quattrocento Sans"/>
                      <a:sym typeface="Quattrocento Sans"/>
                    </a:endParaRPr>
                  </a:p>
                </p:txBody>
              </p:sp>
              <p:cxnSp>
                <p:nvCxnSpPr>
                  <p:cNvPr id="4681" name="Google Shape;4681;p171"/>
                  <p:cNvCxnSpPr/>
                  <p:nvPr/>
                </p:nvCxnSpPr>
                <p:spPr>
                  <a:xfrm>
                    <a:off x="3850" y="2221"/>
                    <a:ext cx="0" cy="36"/>
                  </a:xfrm>
                  <a:prstGeom prst="straightConnector1">
                    <a:avLst/>
                  </a:prstGeom>
                  <a:noFill/>
                  <a:ln w="12700" cap="rnd" cmpd="sng">
                    <a:solidFill>
                      <a:schemeClr val="dk2"/>
                    </a:solidFill>
                    <a:prstDash val="solid"/>
                    <a:miter lim="800000"/>
                    <a:headEnd type="none" w="med" len="med"/>
                    <a:tailEnd type="none" w="med" len="med"/>
                  </a:ln>
                </p:spPr>
              </p:cxnSp>
              <p:cxnSp>
                <p:nvCxnSpPr>
                  <p:cNvPr id="4682" name="Google Shape;4682;p171"/>
                  <p:cNvCxnSpPr/>
                  <p:nvPr/>
                </p:nvCxnSpPr>
                <p:spPr>
                  <a:xfrm>
                    <a:off x="3808" y="2257"/>
                    <a:ext cx="86" cy="0"/>
                  </a:xfrm>
                  <a:prstGeom prst="straightConnector1">
                    <a:avLst/>
                  </a:prstGeom>
                  <a:noFill/>
                  <a:ln w="12700" cap="rnd" cmpd="sng">
                    <a:solidFill>
                      <a:schemeClr val="dk2"/>
                    </a:solidFill>
                    <a:prstDash val="solid"/>
                    <a:miter lim="800000"/>
                    <a:headEnd type="none" w="med" len="med"/>
                    <a:tailEnd type="none" w="med" len="med"/>
                  </a:ln>
                </p:spPr>
              </p:cxnSp>
            </p:grpSp>
            <p:grpSp>
              <p:nvGrpSpPr>
                <p:cNvPr id="4683" name="Google Shape;4683;p171"/>
                <p:cNvGrpSpPr/>
                <p:nvPr/>
              </p:nvGrpSpPr>
              <p:grpSpPr>
                <a:xfrm>
                  <a:off x="7857378" y="4871216"/>
                  <a:ext cx="164327" cy="180784"/>
                  <a:chOff x="5834040" y="2879832"/>
                  <a:chExt cx="279258" cy="307228"/>
                </a:xfrm>
              </p:grpSpPr>
              <p:sp>
                <p:nvSpPr>
                  <p:cNvPr id="4684" name="Google Shape;4684;p171"/>
                  <p:cNvSpPr/>
                  <p:nvPr/>
                </p:nvSpPr>
                <p:spPr>
                  <a:xfrm>
                    <a:off x="5834040" y="2879832"/>
                    <a:ext cx="279258" cy="307228"/>
                  </a:xfrm>
                  <a:custGeom>
                    <a:avLst/>
                    <a:gdLst/>
                    <a:ahLst/>
                    <a:cxnLst/>
                    <a:rect l="l" t="t" r="r" b="b"/>
                    <a:pathLst>
                      <a:path w="279256" h="307228" extrusionOk="0">
                        <a:moveTo>
                          <a:pt x="139628" y="0"/>
                        </a:moveTo>
                        <a:lnTo>
                          <a:pt x="279256" y="76617"/>
                        </a:lnTo>
                        <a:lnTo>
                          <a:pt x="279256" y="230611"/>
                        </a:lnTo>
                        <a:lnTo>
                          <a:pt x="139628" y="307228"/>
                        </a:lnTo>
                        <a:lnTo>
                          <a:pt x="0" y="230611"/>
                        </a:lnTo>
                        <a:lnTo>
                          <a:pt x="0" y="76617"/>
                        </a:lnTo>
                        <a:lnTo>
                          <a:pt x="139628" y="0"/>
                        </a:lnTo>
                        <a:close/>
                      </a:path>
                    </a:pathLst>
                  </a:custGeom>
                  <a:noFill/>
                  <a:ln w="12700" cap="flat" cmpd="sng">
                    <a:solidFill>
                      <a:schemeClr val="dk2"/>
                    </a:solidFill>
                    <a:prstDash val="solid"/>
                    <a:miter lim="800000"/>
                    <a:headEnd type="none" w="sm" len="sm"/>
                    <a:tailEnd type="none" w="sm" len="sm"/>
                  </a:ln>
                </p:spPr>
                <p:txBody>
                  <a:bodyPr spcFirstLastPara="1" wrap="square" lIns="182850" tIns="146275" rIns="182850" bIns="146275" anchor="t" anchorCtr="0">
                    <a:noAutofit/>
                  </a:bodyPr>
                  <a:lstStyle/>
                  <a:p>
                    <a:pPr marL="0" marR="0" lvl="0" indent="0" algn="ctr" defTabSz="914400" rtl="0" eaLnBrk="1" fontAlgn="auto" latinLnBrk="0" hangingPunct="1">
                      <a:lnSpc>
                        <a:spcPct val="90000"/>
                      </a:lnSpc>
                      <a:spcBef>
                        <a:spcPts val="0"/>
                      </a:spcBef>
                      <a:spcAft>
                        <a:spcPts val="0"/>
                      </a:spcAft>
                      <a:buClr>
                        <a:srgbClr val="000000"/>
                      </a:buClr>
                      <a:buSzTx/>
                      <a:buFont typeface="Arial"/>
                      <a:buNone/>
                      <a:tabLst/>
                      <a:defRPr/>
                    </a:pPr>
                    <a:endParaRPr kumimoji="0" sz="2400" b="0" i="0" u="none" strike="noStrike" kern="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cxnSp>
                <p:nvCxnSpPr>
                  <p:cNvPr id="4685" name="Google Shape;4685;p171"/>
                  <p:cNvCxnSpPr/>
                  <p:nvPr/>
                </p:nvCxnSpPr>
                <p:spPr>
                  <a:xfrm>
                    <a:off x="5834046" y="2956449"/>
                    <a:ext cx="139620" cy="76997"/>
                  </a:xfrm>
                  <a:prstGeom prst="straightConnector1">
                    <a:avLst/>
                  </a:prstGeom>
                  <a:noFill/>
                  <a:ln w="12700" cap="flat" cmpd="sng">
                    <a:solidFill>
                      <a:schemeClr val="dk2"/>
                    </a:solidFill>
                    <a:prstDash val="solid"/>
                    <a:round/>
                    <a:headEnd type="none" w="sm" len="sm"/>
                    <a:tailEnd type="none" w="sm" len="sm"/>
                  </a:ln>
                </p:spPr>
              </p:cxnSp>
              <p:cxnSp>
                <p:nvCxnSpPr>
                  <p:cNvPr id="4686" name="Google Shape;4686;p171"/>
                  <p:cNvCxnSpPr/>
                  <p:nvPr/>
                </p:nvCxnSpPr>
                <p:spPr>
                  <a:xfrm rot="10800000" flipH="1">
                    <a:off x="5973659" y="2956449"/>
                    <a:ext cx="139630" cy="76997"/>
                  </a:xfrm>
                  <a:prstGeom prst="straightConnector1">
                    <a:avLst/>
                  </a:prstGeom>
                  <a:noFill/>
                  <a:ln w="12700" cap="flat" cmpd="sng">
                    <a:solidFill>
                      <a:schemeClr val="dk2"/>
                    </a:solidFill>
                    <a:prstDash val="solid"/>
                    <a:round/>
                    <a:headEnd type="none" w="sm" len="sm"/>
                    <a:tailEnd type="none" w="sm" len="sm"/>
                  </a:ln>
                </p:spPr>
              </p:cxnSp>
              <p:cxnSp>
                <p:nvCxnSpPr>
                  <p:cNvPr id="4687" name="Google Shape;4687;p171"/>
                  <p:cNvCxnSpPr/>
                  <p:nvPr/>
                </p:nvCxnSpPr>
                <p:spPr>
                  <a:xfrm rot="10800000">
                    <a:off x="5973664" y="3033446"/>
                    <a:ext cx="0" cy="153614"/>
                  </a:xfrm>
                  <a:prstGeom prst="straightConnector1">
                    <a:avLst/>
                  </a:prstGeom>
                  <a:noFill/>
                  <a:ln w="12700" cap="flat" cmpd="sng">
                    <a:solidFill>
                      <a:schemeClr val="dk2"/>
                    </a:solidFill>
                    <a:prstDash val="solid"/>
                    <a:round/>
                    <a:headEnd type="none" w="sm" len="sm"/>
                    <a:tailEnd type="none" w="sm" len="sm"/>
                  </a:ln>
                </p:spPr>
              </p:cxnSp>
            </p:grpSp>
          </p:grpSp>
          <p:grpSp>
            <p:nvGrpSpPr>
              <p:cNvPr id="4688" name="Google Shape;4688;p171"/>
              <p:cNvGrpSpPr/>
              <p:nvPr/>
            </p:nvGrpSpPr>
            <p:grpSpPr>
              <a:xfrm>
                <a:off x="9128180" y="4397599"/>
                <a:ext cx="320174" cy="342357"/>
                <a:chOff x="8882196" y="3721867"/>
                <a:chExt cx="285941" cy="305752"/>
              </a:xfrm>
            </p:grpSpPr>
            <p:sp>
              <p:nvSpPr>
                <p:cNvPr id="4689" name="Google Shape;4689;p171"/>
                <p:cNvSpPr/>
                <p:nvPr/>
              </p:nvSpPr>
              <p:spPr>
                <a:xfrm>
                  <a:off x="8901347" y="3950022"/>
                  <a:ext cx="247639" cy="77597"/>
                </a:xfrm>
                <a:prstGeom prst="rect">
                  <a:avLst/>
                </a:prstGeom>
                <a:solidFill>
                  <a:schemeClr val="lt2"/>
                </a:solidFill>
                <a:ln w="12700" cap="flat" cmpd="sng">
                  <a:solidFill>
                    <a:schemeClr val="dk2"/>
                  </a:solidFill>
                  <a:prstDash val="solid"/>
                  <a:round/>
                  <a:headEnd type="none" w="sm" len="sm"/>
                  <a:tailEnd type="none" w="sm" len="sm"/>
                </a:ln>
              </p:spPr>
              <p:txBody>
                <a:bodyPr spcFirstLastPara="1" wrap="square" lIns="182850" tIns="146275" rIns="182850" bIns="14627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2000" b="0" i="0" u="none" strike="noStrike" kern="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4690" name="Google Shape;4690;p171"/>
                <p:cNvSpPr/>
                <p:nvPr/>
              </p:nvSpPr>
              <p:spPr>
                <a:xfrm>
                  <a:off x="8882196" y="3721867"/>
                  <a:ext cx="180942" cy="305752"/>
                </a:xfrm>
                <a:custGeom>
                  <a:avLst/>
                  <a:gdLst/>
                  <a:ahLst/>
                  <a:cxnLst/>
                  <a:rect l="l" t="t" r="r" b="b"/>
                  <a:pathLst>
                    <a:path w="2847109" h="4810991" extrusionOk="0">
                      <a:moveTo>
                        <a:pt x="1641764" y="0"/>
                      </a:moveTo>
                      <a:lnTo>
                        <a:pt x="2847109" y="0"/>
                      </a:lnTo>
                      <a:lnTo>
                        <a:pt x="2847109" y="1797627"/>
                      </a:lnTo>
                      <a:lnTo>
                        <a:pt x="290946" y="4810991"/>
                      </a:lnTo>
                      <a:lnTo>
                        <a:pt x="0" y="3647209"/>
                      </a:lnTo>
                      <a:lnTo>
                        <a:pt x="1662546" y="1787236"/>
                      </a:lnTo>
                      <a:lnTo>
                        <a:pt x="1641764" y="0"/>
                      </a:lnTo>
                      <a:close/>
                    </a:path>
                  </a:pathLst>
                </a:custGeom>
                <a:solidFill>
                  <a:schemeClr val="lt2"/>
                </a:solidFill>
                <a:ln w="12700" cap="flat" cmpd="sng">
                  <a:solidFill>
                    <a:schemeClr val="dk2"/>
                  </a:solidFill>
                  <a:prstDash val="solid"/>
                  <a:round/>
                  <a:headEnd type="none" w="sm" len="sm"/>
                  <a:tailEnd type="none" w="sm" len="sm"/>
                </a:ln>
              </p:spPr>
              <p:txBody>
                <a:bodyPr spcFirstLastPara="1" wrap="square" lIns="182850" tIns="146275" rIns="182850" bIns="14627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2000" b="0" i="0" u="none" strike="noStrike" kern="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4691" name="Google Shape;4691;p171"/>
                <p:cNvSpPr/>
                <p:nvPr/>
              </p:nvSpPr>
              <p:spPr>
                <a:xfrm>
                  <a:off x="9035402" y="3857904"/>
                  <a:ext cx="132735" cy="169715"/>
                </a:xfrm>
                <a:custGeom>
                  <a:avLst/>
                  <a:gdLst/>
                  <a:ahLst/>
                  <a:cxnLst/>
                  <a:rect l="l" t="t" r="r" b="b"/>
                  <a:pathLst>
                    <a:path w="2088573" h="2670464" extrusionOk="0">
                      <a:moveTo>
                        <a:pt x="0" y="883227"/>
                      </a:moveTo>
                      <a:lnTo>
                        <a:pt x="737755" y="0"/>
                      </a:lnTo>
                      <a:lnTo>
                        <a:pt x="2088573" y="1517073"/>
                      </a:lnTo>
                      <a:lnTo>
                        <a:pt x="1797627" y="2670464"/>
                      </a:lnTo>
                      <a:lnTo>
                        <a:pt x="0" y="883227"/>
                      </a:lnTo>
                      <a:close/>
                    </a:path>
                  </a:pathLst>
                </a:custGeom>
                <a:solidFill>
                  <a:schemeClr val="lt2"/>
                </a:solidFill>
                <a:ln w="12700" cap="flat" cmpd="sng">
                  <a:solidFill>
                    <a:schemeClr val="dk2"/>
                  </a:solidFill>
                  <a:prstDash val="solid"/>
                  <a:round/>
                  <a:headEnd type="none" w="sm" len="sm"/>
                  <a:tailEnd type="none" w="sm" len="sm"/>
                </a:ln>
              </p:spPr>
              <p:txBody>
                <a:bodyPr spcFirstLastPara="1" wrap="square" lIns="182850" tIns="146275" rIns="182850" bIns="14627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2000" b="0" i="0" u="none" strike="noStrike" kern="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grpSp>
          <p:grpSp>
            <p:nvGrpSpPr>
              <p:cNvPr id="4692" name="Google Shape;4692;p171"/>
              <p:cNvGrpSpPr/>
              <p:nvPr/>
            </p:nvGrpSpPr>
            <p:grpSpPr>
              <a:xfrm>
                <a:off x="7416979" y="4409674"/>
                <a:ext cx="312189" cy="318206"/>
                <a:chOff x="7158422" y="1607015"/>
                <a:chExt cx="2726357" cy="2778898"/>
              </a:xfrm>
            </p:grpSpPr>
            <p:sp>
              <p:nvSpPr>
                <p:cNvPr id="4693" name="Google Shape;4693;p171"/>
                <p:cNvSpPr/>
                <p:nvPr/>
              </p:nvSpPr>
              <p:spPr>
                <a:xfrm>
                  <a:off x="7158422" y="2971802"/>
                  <a:ext cx="2726357" cy="1414111"/>
                </a:xfrm>
                <a:custGeom>
                  <a:avLst/>
                  <a:gdLst/>
                  <a:ahLst/>
                  <a:cxnLst/>
                  <a:rect l="l" t="t" r="r" b="b"/>
                  <a:pathLst>
                    <a:path w="2726357" h="1414112" extrusionOk="0">
                      <a:moveTo>
                        <a:pt x="1363179" y="0"/>
                      </a:moveTo>
                      <a:lnTo>
                        <a:pt x="1859701" y="257537"/>
                      </a:lnTo>
                      <a:lnTo>
                        <a:pt x="2722177" y="257537"/>
                      </a:lnTo>
                      <a:lnTo>
                        <a:pt x="2722177" y="704888"/>
                      </a:lnTo>
                      <a:lnTo>
                        <a:pt x="2726357" y="707056"/>
                      </a:lnTo>
                      <a:lnTo>
                        <a:pt x="1363179" y="1414112"/>
                      </a:lnTo>
                      <a:lnTo>
                        <a:pt x="3650" y="708949"/>
                      </a:lnTo>
                      <a:lnTo>
                        <a:pt x="1202" y="708949"/>
                      </a:lnTo>
                      <a:lnTo>
                        <a:pt x="1202" y="707680"/>
                      </a:lnTo>
                      <a:lnTo>
                        <a:pt x="0" y="707056"/>
                      </a:lnTo>
                      <a:lnTo>
                        <a:pt x="1202" y="706433"/>
                      </a:lnTo>
                      <a:lnTo>
                        <a:pt x="1202" y="257537"/>
                      </a:lnTo>
                      <a:lnTo>
                        <a:pt x="866657" y="257537"/>
                      </a:lnTo>
                      <a:close/>
                    </a:path>
                  </a:pathLst>
                </a:custGeom>
                <a:solidFill>
                  <a:schemeClr val="lt2"/>
                </a:solidFill>
                <a:ln w="12700" cap="flat" cmpd="sng">
                  <a:solidFill>
                    <a:schemeClr val="dk2"/>
                  </a:solidFill>
                  <a:prstDash val="solid"/>
                  <a:bevel/>
                  <a:headEnd type="none" w="sm" len="sm"/>
                  <a:tailEnd type="none" w="sm" len="sm"/>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4694" name="Google Shape;4694;p171"/>
                <p:cNvSpPr/>
                <p:nvPr/>
              </p:nvSpPr>
              <p:spPr>
                <a:xfrm>
                  <a:off x="7158422" y="2521415"/>
                  <a:ext cx="2726357" cy="1414112"/>
                </a:xfrm>
                <a:prstGeom prst="diamond">
                  <a:avLst/>
                </a:prstGeom>
                <a:solidFill>
                  <a:schemeClr val="lt2"/>
                </a:solidFill>
                <a:ln w="12700" cap="flat" cmpd="sng">
                  <a:solidFill>
                    <a:schemeClr val="dk2"/>
                  </a:solidFill>
                  <a:prstDash val="solid"/>
                  <a:bevel/>
                  <a:headEnd type="none" w="sm" len="sm"/>
                  <a:tailEnd type="none" w="sm" len="sm"/>
                </a:ln>
              </p:spPr>
              <p:txBody>
                <a:bodyPr spcFirstLastPara="1" wrap="square" lIns="182850" tIns="146275" rIns="182850" bIns="146275" anchor="t" anchorCtr="0">
                  <a:noAutofit/>
                </a:bodyPr>
                <a:lstStyle/>
                <a:p>
                  <a:pPr marL="0" marR="0" lvl="0" indent="0" algn="ctr" defTabSz="914400" rtl="0" eaLnBrk="1" fontAlgn="auto" latinLnBrk="0" hangingPunct="1">
                    <a:lnSpc>
                      <a:spcPct val="90000"/>
                    </a:lnSpc>
                    <a:spcBef>
                      <a:spcPts val="0"/>
                    </a:spcBef>
                    <a:spcAft>
                      <a:spcPts val="0"/>
                    </a:spcAft>
                    <a:buClr>
                      <a:srgbClr val="000000"/>
                    </a:buClr>
                    <a:buSzTx/>
                    <a:buFont typeface="Arial"/>
                    <a:buNone/>
                    <a:tabLst/>
                    <a:defRPr/>
                  </a:pPr>
                  <a:endParaRPr kumimoji="0" sz="2400" b="0" i="0" u="none" strike="noStrike" kern="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4695" name="Google Shape;4695;p171"/>
                <p:cNvSpPr/>
                <p:nvPr/>
              </p:nvSpPr>
              <p:spPr>
                <a:xfrm>
                  <a:off x="7158422" y="2057402"/>
                  <a:ext cx="2726357" cy="1414113"/>
                </a:xfrm>
                <a:custGeom>
                  <a:avLst/>
                  <a:gdLst/>
                  <a:ahLst/>
                  <a:cxnLst/>
                  <a:rect l="l" t="t" r="r" b="b"/>
                  <a:pathLst>
                    <a:path w="2726357" h="1414112" extrusionOk="0">
                      <a:moveTo>
                        <a:pt x="1363179" y="0"/>
                      </a:moveTo>
                      <a:lnTo>
                        <a:pt x="1859701" y="257537"/>
                      </a:lnTo>
                      <a:lnTo>
                        <a:pt x="2722177" y="257537"/>
                      </a:lnTo>
                      <a:lnTo>
                        <a:pt x="2722177" y="704888"/>
                      </a:lnTo>
                      <a:lnTo>
                        <a:pt x="2726357" y="707056"/>
                      </a:lnTo>
                      <a:lnTo>
                        <a:pt x="1363179" y="1414112"/>
                      </a:lnTo>
                      <a:lnTo>
                        <a:pt x="3650" y="708949"/>
                      </a:lnTo>
                      <a:lnTo>
                        <a:pt x="1202" y="708949"/>
                      </a:lnTo>
                      <a:lnTo>
                        <a:pt x="1202" y="707680"/>
                      </a:lnTo>
                      <a:lnTo>
                        <a:pt x="0" y="707056"/>
                      </a:lnTo>
                      <a:lnTo>
                        <a:pt x="1202" y="706433"/>
                      </a:lnTo>
                      <a:lnTo>
                        <a:pt x="1202" y="257537"/>
                      </a:lnTo>
                      <a:lnTo>
                        <a:pt x="866657" y="257537"/>
                      </a:lnTo>
                      <a:close/>
                    </a:path>
                  </a:pathLst>
                </a:custGeom>
                <a:solidFill>
                  <a:schemeClr val="lt2"/>
                </a:solidFill>
                <a:ln w="12700" cap="flat" cmpd="sng">
                  <a:solidFill>
                    <a:schemeClr val="dk2"/>
                  </a:solidFill>
                  <a:prstDash val="solid"/>
                  <a:bevel/>
                  <a:headEnd type="none" w="sm" len="sm"/>
                  <a:tailEnd type="none" w="sm" len="sm"/>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4696" name="Google Shape;4696;p171"/>
                <p:cNvSpPr/>
                <p:nvPr/>
              </p:nvSpPr>
              <p:spPr>
                <a:xfrm>
                  <a:off x="7158422" y="1607015"/>
                  <a:ext cx="2726357" cy="1414112"/>
                </a:xfrm>
                <a:prstGeom prst="diamond">
                  <a:avLst/>
                </a:prstGeom>
                <a:solidFill>
                  <a:schemeClr val="lt2"/>
                </a:solidFill>
                <a:ln w="12700" cap="flat" cmpd="sng">
                  <a:solidFill>
                    <a:schemeClr val="dk2"/>
                  </a:solidFill>
                  <a:prstDash val="solid"/>
                  <a:bevel/>
                  <a:headEnd type="none" w="sm" len="sm"/>
                  <a:tailEnd type="none" w="sm" len="sm"/>
                </a:ln>
              </p:spPr>
              <p:txBody>
                <a:bodyPr spcFirstLastPara="1" wrap="square" lIns="182850" tIns="146275" rIns="182850" bIns="146275" anchor="t" anchorCtr="0">
                  <a:noAutofit/>
                </a:bodyPr>
                <a:lstStyle/>
                <a:p>
                  <a:pPr marL="0" marR="0" lvl="0" indent="0" algn="ctr" defTabSz="914400" rtl="0" eaLnBrk="1" fontAlgn="auto" latinLnBrk="0" hangingPunct="1">
                    <a:lnSpc>
                      <a:spcPct val="90000"/>
                    </a:lnSpc>
                    <a:spcBef>
                      <a:spcPts val="0"/>
                    </a:spcBef>
                    <a:spcAft>
                      <a:spcPts val="0"/>
                    </a:spcAft>
                    <a:buClr>
                      <a:srgbClr val="000000"/>
                    </a:buClr>
                    <a:buSzTx/>
                    <a:buFont typeface="Arial"/>
                    <a:buNone/>
                    <a:tabLst/>
                    <a:defRPr/>
                  </a:pPr>
                  <a:endParaRPr kumimoji="0" sz="2400" b="0" i="0" u="none" strike="noStrike" kern="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grpSp>
          <p:sp>
            <p:nvSpPr>
              <p:cNvPr id="4697" name="Google Shape;4697;p171"/>
              <p:cNvSpPr/>
              <p:nvPr/>
            </p:nvSpPr>
            <p:spPr>
              <a:xfrm>
                <a:off x="7427028" y="5442122"/>
                <a:ext cx="292091" cy="298125"/>
              </a:xfrm>
              <a:custGeom>
                <a:avLst/>
                <a:gdLst/>
                <a:ahLst/>
                <a:cxnLst/>
                <a:rect l="l" t="t" r="r" b="b"/>
                <a:pathLst>
                  <a:path w="334" h="341" extrusionOk="0">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2700" cap="sq"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729" b="0" i="0" u="none" strike="noStrike" kern="0" cap="none" spc="0" normalizeH="0" baseline="0" noProof="0">
                  <a:ln>
                    <a:noFill/>
                  </a:ln>
                  <a:solidFill>
                    <a:srgbClr val="0078D4"/>
                  </a:solidFill>
                  <a:effectLst/>
                  <a:uLnTx/>
                  <a:uFillTx/>
                  <a:latin typeface="Quattrocento Sans"/>
                  <a:ea typeface="Quattrocento Sans"/>
                  <a:cs typeface="Quattrocento Sans"/>
                  <a:sym typeface="Quattrocento Sans"/>
                </a:endParaRPr>
              </a:p>
            </p:txBody>
          </p:sp>
          <p:sp>
            <p:nvSpPr>
              <p:cNvPr id="4698" name="Google Shape;4698;p171"/>
              <p:cNvSpPr txBox="1"/>
              <p:nvPr/>
            </p:nvSpPr>
            <p:spPr>
              <a:xfrm>
                <a:off x="7034085" y="5894601"/>
                <a:ext cx="1077976" cy="323165"/>
              </a:xfrm>
              <a:prstGeom prst="rect">
                <a:avLst/>
              </a:prstGeom>
              <a:noFill/>
              <a:ln>
                <a:noFill/>
              </a:ln>
            </p:spPr>
            <p:txBody>
              <a:bodyPr spcFirstLastPara="1" wrap="square" lIns="0" tIns="0" rIns="0" bIns="182850" anchor="b" anchorCtr="0">
                <a:noAutofit/>
              </a:bodyPr>
              <a:lstStyle/>
              <a:p>
                <a:pPr marL="0" marR="0" lvl="0" indent="0" algn="ctr" defTabSz="914400" rtl="0" eaLnBrk="1" fontAlgn="auto" latinLnBrk="0" hangingPunct="1">
                  <a:lnSpc>
                    <a:spcPct val="90000"/>
                  </a:lnSpc>
                  <a:spcBef>
                    <a:spcPts val="0"/>
                  </a:spcBef>
                  <a:spcAft>
                    <a:spcPts val="0"/>
                  </a:spcAft>
                  <a:buClr>
                    <a:srgbClr val="000000"/>
                  </a:buClr>
                  <a:buSzPts val="1000"/>
                  <a:buFont typeface="Quattrocento Sans"/>
                  <a:buNone/>
                  <a:tabLst/>
                  <a:defRPr/>
                </a:pPr>
                <a:r>
                  <a:rPr kumimoji="0" lang="en-US" sz="1000" b="0" i="0" u="none" strike="noStrike" kern="0" cap="none" spc="0" normalizeH="0" baseline="0" noProof="0">
                    <a:ln>
                      <a:noFill/>
                    </a:ln>
                    <a:solidFill>
                      <a:srgbClr val="000000"/>
                    </a:solidFill>
                    <a:effectLst/>
                    <a:uLnTx/>
                    <a:uFillTx/>
                    <a:latin typeface="Quattrocento Sans"/>
                    <a:ea typeface="Quattrocento Sans"/>
                    <a:cs typeface="Quattrocento Sans"/>
                    <a:sym typeface="Quattrocento Sans"/>
                  </a:rPr>
                  <a:t>CPU</a:t>
                </a: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grpSp>
            <p:nvGrpSpPr>
              <p:cNvPr id="4699" name="Google Shape;4699;p171"/>
              <p:cNvGrpSpPr/>
              <p:nvPr/>
            </p:nvGrpSpPr>
            <p:grpSpPr>
              <a:xfrm>
                <a:off x="9133636" y="5492532"/>
                <a:ext cx="309263" cy="197305"/>
                <a:chOff x="5842028" y="2023300"/>
                <a:chExt cx="518306" cy="330673"/>
              </a:xfrm>
            </p:grpSpPr>
            <p:sp>
              <p:nvSpPr>
                <p:cNvPr id="4700" name="Google Shape;4700;p171"/>
                <p:cNvSpPr/>
                <p:nvPr/>
              </p:nvSpPr>
              <p:spPr>
                <a:xfrm>
                  <a:off x="5842028" y="2023300"/>
                  <a:ext cx="518306" cy="284908"/>
                </a:xfrm>
                <a:prstGeom prst="round1Rect">
                  <a:avLst>
                    <a:gd name="adj" fmla="val 19322"/>
                  </a:avLst>
                </a:prstGeom>
                <a:noFill/>
                <a:ln w="12700" cap="sq"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729" b="0" i="0" u="none" strike="noStrike" kern="0" cap="none" spc="0" normalizeH="0" baseline="0" noProof="0">
                    <a:ln>
                      <a:noFill/>
                    </a:ln>
                    <a:solidFill>
                      <a:srgbClr val="0078D4"/>
                    </a:solidFill>
                    <a:effectLst/>
                    <a:uLnTx/>
                    <a:uFillTx/>
                    <a:latin typeface="Quattrocento Sans"/>
                    <a:ea typeface="Quattrocento Sans"/>
                    <a:cs typeface="Quattrocento Sans"/>
                    <a:sym typeface="Quattrocento Sans"/>
                  </a:endParaRPr>
                </a:p>
              </p:txBody>
            </p:sp>
            <p:grpSp>
              <p:nvGrpSpPr>
                <p:cNvPr id="4701" name="Google Shape;4701;p171"/>
                <p:cNvGrpSpPr/>
                <p:nvPr/>
              </p:nvGrpSpPr>
              <p:grpSpPr>
                <a:xfrm>
                  <a:off x="5886781" y="2308208"/>
                  <a:ext cx="423110" cy="45765"/>
                  <a:chOff x="2805041" y="5363936"/>
                  <a:chExt cx="937405" cy="125178"/>
                </a:xfrm>
              </p:grpSpPr>
              <p:grpSp>
                <p:nvGrpSpPr>
                  <p:cNvPr id="4702" name="Google Shape;4702;p171"/>
                  <p:cNvGrpSpPr/>
                  <p:nvPr/>
                </p:nvGrpSpPr>
                <p:grpSpPr>
                  <a:xfrm>
                    <a:off x="2805041" y="5363936"/>
                    <a:ext cx="304800" cy="125178"/>
                    <a:chOff x="685111" y="5810249"/>
                    <a:chExt cx="304800" cy="356348"/>
                  </a:xfrm>
                </p:grpSpPr>
                <p:cxnSp>
                  <p:nvCxnSpPr>
                    <p:cNvPr id="4703" name="Google Shape;4703;p171"/>
                    <p:cNvCxnSpPr/>
                    <p:nvPr/>
                  </p:nvCxnSpPr>
                  <p:spPr>
                    <a:xfrm>
                      <a:off x="685111" y="5810249"/>
                      <a:ext cx="0" cy="356348"/>
                    </a:xfrm>
                    <a:prstGeom prst="straightConnector1">
                      <a:avLst/>
                    </a:prstGeom>
                    <a:noFill/>
                    <a:ln w="12700" cap="sq" cmpd="sng">
                      <a:solidFill>
                        <a:schemeClr val="dk2"/>
                      </a:solidFill>
                      <a:prstDash val="solid"/>
                      <a:miter lim="800000"/>
                      <a:headEnd type="none" w="med" len="med"/>
                      <a:tailEnd type="none" w="med" len="med"/>
                    </a:ln>
                  </p:spPr>
                </p:cxnSp>
                <p:cxnSp>
                  <p:nvCxnSpPr>
                    <p:cNvPr id="4704" name="Google Shape;4704;p171"/>
                    <p:cNvCxnSpPr/>
                    <p:nvPr/>
                  </p:nvCxnSpPr>
                  <p:spPr>
                    <a:xfrm>
                      <a:off x="837511" y="5810249"/>
                      <a:ext cx="0" cy="356348"/>
                    </a:xfrm>
                    <a:prstGeom prst="straightConnector1">
                      <a:avLst/>
                    </a:prstGeom>
                    <a:noFill/>
                    <a:ln w="12700" cap="sq" cmpd="sng">
                      <a:solidFill>
                        <a:schemeClr val="dk2"/>
                      </a:solidFill>
                      <a:prstDash val="solid"/>
                      <a:miter lim="800000"/>
                      <a:headEnd type="none" w="med" len="med"/>
                      <a:tailEnd type="none" w="med" len="med"/>
                    </a:ln>
                  </p:spPr>
                </p:cxnSp>
                <p:cxnSp>
                  <p:nvCxnSpPr>
                    <p:cNvPr id="4705" name="Google Shape;4705;p171"/>
                    <p:cNvCxnSpPr/>
                    <p:nvPr/>
                  </p:nvCxnSpPr>
                  <p:spPr>
                    <a:xfrm>
                      <a:off x="989911" y="5810249"/>
                      <a:ext cx="0" cy="356348"/>
                    </a:xfrm>
                    <a:prstGeom prst="straightConnector1">
                      <a:avLst/>
                    </a:prstGeom>
                    <a:noFill/>
                    <a:ln w="12700" cap="sq" cmpd="sng">
                      <a:solidFill>
                        <a:schemeClr val="dk2"/>
                      </a:solidFill>
                      <a:prstDash val="solid"/>
                      <a:miter lim="800000"/>
                      <a:headEnd type="none" w="med" len="med"/>
                      <a:tailEnd type="none" w="med" len="med"/>
                    </a:ln>
                  </p:spPr>
                </p:cxnSp>
              </p:grpSp>
              <p:grpSp>
                <p:nvGrpSpPr>
                  <p:cNvPr id="4706" name="Google Shape;4706;p171"/>
                  <p:cNvGrpSpPr/>
                  <p:nvPr/>
                </p:nvGrpSpPr>
                <p:grpSpPr>
                  <a:xfrm>
                    <a:off x="3437646" y="5363936"/>
                    <a:ext cx="304800" cy="125178"/>
                    <a:chOff x="685111" y="5810249"/>
                    <a:chExt cx="304800" cy="356348"/>
                  </a:xfrm>
                </p:grpSpPr>
                <p:cxnSp>
                  <p:nvCxnSpPr>
                    <p:cNvPr id="4707" name="Google Shape;4707;p171"/>
                    <p:cNvCxnSpPr/>
                    <p:nvPr/>
                  </p:nvCxnSpPr>
                  <p:spPr>
                    <a:xfrm>
                      <a:off x="685111" y="5810249"/>
                      <a:ext cx="0" cy="356348"/>
                    </a:xfrm>
                    <a:prstGeom prst="straightConnector1">
                      <a:avLst/>
                    </a:prstGeom>
                    <a:noFill/>
                    <a:ln w="12700" cap="sq" cmpd="sng">
                      <a:solidFill>
                        <a:schemeClr val="dk2"/>
                      </a:solidFill>
                      <a:prstDash val="solid"/>
                      <a:miter lim="800000"/>
                      <a:headEnd type="none" w="med" len="med"/>
                      <a:tailEnd type="none" w="med" len="med"/>
                    </a:ln>
                  </p:spPr>
                </p:cxnSp>
                <p:cxnSp>
                  <p:nvCxnSpPr>
                    <p:cNvPr id="4708" name="Google Shape;4708;p171"/>
                    <p:cNvCxnSpPr/>
                    <p:nvPr/>
                  </p:nvCxnSpPr>
                  <p:spPr>
                    <a:xfrm>
                      <a:off x="837511" y="5810249"/>
                      <a:ext cx="0" cy="356348"/>
                    </a:xfrm>
                    <a:prstGeom prst="straightConnector1">
                      <a:avLst/>
                    </a:prstGeom>
                    <a:noFill/>
                    <a:ln w="12700" cap="sq" cmpd="sng">
                      <a:solidFill>
                        <a:schemeClr val="dk2"/>
                      </a:solidFill>
                      <a:prstDash val="solid"/>
                      <a:miter lim="800000"/>
                      <a:headEnd type="none" w="med" len="med"/>
                      <a:tailEnd type="none" w="med" len="med"/>
                    </a:ln>
                  </p:spPr>
                </p:cxnSp>
                <p:cxnSp>
                  <p:nvCxnSpPr>
                    <p:cNvPr id="4709" name="Google Shape;4709;p171"/>
                    <p:cNvCxnSpPr/>
                    <p:nvPr/>
                  </p:nvCxnSpPr>
                  <p:spPr>
                    <a:xfrm>
                      <a:off x="989911" y="5810249"/>
                      <a:ext cx="0" cy="356348"/>
                    </a:xfrm>
                    <a:prstGeom prst="straightConnector1">
                      <a:avLst/>
                    </a:prstGeom>
                    <a:noFill/>
                    <a:ln w="12700" cap="sq" cmpd="sng">
                      <a:solidFill>
                        <a:schemeClr val="dk2"/>
                      </a:solidFill>
                      <a:prstDash val="solid"/>
                      <a:miter lim="800000"/>
                      <a:headEnd type="none" w="med" len="med"/>
                      <a:tailEnd type="none" w="med" len="med"/>
                    </a:ln>
                  </p:spPr>
                </p:cxnSp>
              </p:grpSp>
            </p:grpSp>
            <p:sp>
              <p:nvSpPr>
                <p:cNvPr id="4710" name="Google Shape;4710;p171"/>
                <p:cNvSpPr/>
                <p:nvPr/>
              </p:nvSpPr>
              <p:spPr>
                <a:xfrm>
                  <a:off x="6135172" y="2083744"/>
                  <a:ext cx="158117" cy="164020"/>
                </a:xfrm>
                <a:prstGeom prst="ellipse">
                  <a:avLst/>
                </a:prstGeom>
                <a:noFill/>
                <a:ln w="12700" cap="sq"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729" b="0" i="0" u="none" strike="noStrike" kern="0" cap="none" spc="0" normalizeH="0" baseline="0" noProof="0">
                    <a:ln>
                      <a:noFill/>
                    </a:ln>
                    <a:solidFill>
                      <a:srgbClr val="0078D4"/>
                    </a:solidFill>
                    <a:effectLst/>
                    <a:uLnTx/>
                    <a:uFillTx/>
                    <a:latin typeface="Quattrocento Sans"/>
                    <a:ea typeface="Quattrocento Sans"/>
                    <a:cs typeface="Quattrocento Sans"/>
                    <a:sym typeface="Quattrocento Sans"/>
                  </a:endParaRPr>
                </a:p>
              </p:txBody>
            </p:sp>
            <p:sp>
              <p:nvSpPr>
                <p:cNvPr id="4711" name="Google Shape;4711;p171"/>
                <p:cNvSpPr/>
                <p:nvPr/>
              </p:nvSpPr>
              <p:spPr>
                <a:xfrm>
                  <a:off x="5911951" y="2129519"/>
                  <a:ext cx="156176" cy="80034"/>
                </a:xfrm>
                <a:prstGeom prst="rect">
                  <a:avLst/>
                </a:prstGeom>
                <a:noFill/>
                <a:ln w="12700" cap="sq"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729" b="0" i="0" u="none" strike="noStrike" kern="0" cap="none" spc="0" normalizeH="0" baseline="0" noProof="0">
                    <a:ln>
                      <a:noFill/>
                    </a:ln>
                    <a:solidFill>
                      <a:srgbClr val="0078D4"/>
                    </a:solidFill>
                    <a:effectLst/>
                    <a:uLnTx/>
                    <a:uFillTx/>
                    <a:latin typeface="Quattrocento Sans"/>
                    <a:ea typeface="Quattrocento Sans"/>
                    <a:cs typeface="Quattrocento Sans"/>
                    <a:sym typeface="Quattrocento Sans"/>
                  </a:endParaRPr>
                </a:p>
              </p:txBody>
            </p:sp>
          </p:grpSp>
          <p:sp>
            <p:nvSpPr>
              <p:cNvPr id="4712" name="Google Shape;4712;p171"/>
              <p:cNvSpPr txBox="1"/>
              <p:nvPr/>
            </p:nvSpPr>
            <p:spPr>
              <a:xfrm>
                <a:off x="8396822" y="5894601"/>
                <a:ext cx="1782890" cy="323165"/>
              </a:xfrm>
              <a:prstGeom prst="rect">
                <a:avLst/>
              </a:prstGeom>
              <a:noFill/>
              <a:ln>
                <a:noFill/>
              </a:ln>
            </p:spPr>
            <p:txBody>
              <a:bodyPr spcFirstLastPara="1" wrap="square" lIns="0" tIns="0" rIns="0" bIns="182850" anchor="b" anchorCtr="0">
                <a:noAutofit/>
              </a:bodyPr>
              <a:lstStyle/>
              <a:p>
                <a:pPr marL="0" marR="0" lvl="0" indent="0" algn="ctr" defTabSz="914400" rtl="0" eaLnBrk="1" fontAlgn="auto" latinLnBrk="0" hangingPunct="1">
                  <a:lnSpc>
                    <a:spcPct val="90000"/>
                  </a:lnSpc>
                  <a:spcBef>
                    <a:spcPts val="0"/>
                  </a:spcBef>
                  <a:spcAft>
                    <a:spcPts val="0"/>
                  </a:spcAft>
                  <a:buClr>
                    <a:srgbClr val="000000"/>
                  </a:buClr>
                  <a:buSzPts val="1000"/>
                  <a:buFont typeface="Quattrocento Sans"/>
                  <a:buNone/>
                  <a:tabLst/>
                  <a:defRPr/>
                </a:pPr>
                <a:r>
                  <a:rPr kumimoji="0" lang="en-US" sz="1000" b="0" i="0" u="none" strike="noStrike" kern="0" cap="none" spc="0" normalizeH="0" baseline="0" noProof="0">
                    <a:ln>
                      <a:noFill/>
                    </a:ln>
                    <a:solidFill>
                      <a:srgbClr val="000000"/>
                    </a:solidFill>
                    <a:effectLst/>
                    <a:uLnTx/>
                    <a:uFillTx/>
                    <a:latin typeface="Quattrocento Sans"/>
                    <a:ea typeface="Quattrocento Sans"/>
                    <a:cs typeface="Quattrocento Sans"/>
                    <a:sym typeface="Quattrocento Sans"/>
                  </a:rPr>
                  <a:t>GPU</a:t>
                </a: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grpSp>
            <p:nvGrpSpPr>
              <p:cNvPr id="4713" name="Google Shape;4713;p171"/>
              <p:cNvGrpSpPr/>
              <p:nvPr/>
            </p:nvGrpSpPr>
            <p:grpSpPr>
              <a:xfrm>
                <a:off x="10981129" y="5442109"/>
                <a:ext cx="298124" cy="298124"/>
                <a:chOff x="10035278" y="3218678"/>
                <a:chExt cx="247374" cy="247374"/>
              </a:xfrm>
            </p:grpSpPr>
            <p:grpSp>
              <p:nvGrpSpPr>
                <p:cNvPr id="4714" name="Google Shape;4714;p171"/>
                <p:cNvGrpSpPr/>
                <p:nvPr/>
              </p:nvGrpSpPr>
              <p:grpSpPr>
                <a:xfrm>
                  <a:off x="10035278" y="3218678"/>
                  <a:ext cx="247374" cy="247374"/>
                  <a:chOff x="3485441" y="4505566"/>
                  <a:chExt cx="712494" cy="712494"/>
                </a:xfrm>
              </p:grpSpPr>
              <p:sp>
                <p:nvSpPr>
                  <p:cNvPr id="4715" name="Google Shape;4715;p171"/>
                  <p:cNvSpPr/>
                  <p:nvPr/>
                </p:nvSpPr>
                <p:spPr>
                  <a:xfrm>
                    <a:off x="3565593" y="4585718"/>
                    <a:ext cx="552190" cy="552190"/>
                  </a:xfrm>
                  <a:prstGeom prst="rect">
                    <a:avLst/>
                  </a:prstGeom>
                  <a:noFill/>
                  <a:ln w="12700" cap="flat" cmpd="sng">
                    <a:solidFill>
                      <a:schemeClr val="dk2"/>
                    </a:solidFill>
                    <a:prstDash val="solid"/>
                    <a:miter lim="800000"/>
                    <a:headEnd type="none" w="sm" len="sm"/>
                    <a:tailEnd type="none" w="sm" len="sm"/>
                  </a:ln>
                </p:spPr>
                <p:txBody>
                  <a:bodyPr spcFirstLastPara="1" wrap="square" lIns="182850" tIns="146275" rIns="182850" bIns="14627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2000" b="0" i="0" u="none" strike="noStrike" kern="0" cap="none" spc="0" normalizeH="0" baseline="0" noProof="0">
                      <a:ln>
                        <a:noFill/>
                      </a:ln>
                      <a:solidFill>
                        <a:srgbClr val="0078D4"/>
                      </a:solidFill>
                      <a:effectLst/>
                      <a:uLnTx/>
                      <a:uFillTx/>
                      <a:latin typeface="Quattrocento Sans"/>
                      <a:ea typeface="Quattrocento Sans"/>
                      <a:cs typeface="Quattrocento Sans"/>
                      <a:sym typeface="Quattrocento Sans"/>
                    </a:endParaRPr>
                  </a:p>
                </p:txBody>
              </p:sp>
              <p:grpSp>
                <p:nvGrpSpPr>
                  <p:cNvPr id="4716" name="Google Shape;4716;p171"/>
                  <p:cNvGrpSpPr/>
                  <p:nvPr/>
                </p:nvGrpSpPr>
                <p:grpSpPr>
                  <a:xfrm>
                    <a:off x="3485441" y="4677750"/>
                    <a:ext cx="712494" cy="368126"/>
                    <a:chOff x="3485441" y="4677750"/>
                    <a:chExt cx="712494" cy="368126"/>
                  </a:xfrm>
                </p:grpSpPr>
                <p:grpSp>
                  <p:nvGrpSpPr>
                    <p:cNvPr id="4717" name="Google Shape;4717;p171"/>
                    <p:cNvGrpSpPr/>
                    <p:nvPr/>
                  </p:nvGrpSpPr>
                  <p:grpSpPr>
                    <a:xfrm>
                      <a:off x="4117783" y="4677750"/>
                      <a:ext cx="80152" cy="368126"/>
                      <a:chOff x="4117783" y="4677750"/>
                      <a:chExt cx="129006" cy="368126"/>
                    </a:xfrm>
                  </p:grpSpPr>
                  <p:cxnSp>
                    <p:nvCxnSpPr>
                      <p:cNvPr id="4718" name="Google Shape;4718;p171"/>
                      <p:cNvCxnSpPr/>
                      <p:nvPr/>
                    </p:nvCxnSpPr>
                    <p:spPr>
                      <a:xfrm>
                        <a:off x="4117783" y="4677750"/>
                        <a:ext cx="129006" cy="0"/>
                      </a:xfrm>
                      <a:prstGeom prst="straightConnector1">
                        <a:avLst/>
                      </a:prstGeom>
                      <a:noFill/>
                      <a:ln w="12700" cap="flat" cmpd="sng">
                        <a:solidFill>
                          <a:schemeClr val="dk2"/>
                        </a:solidFill>
                        <a:prstDash val="solid"/>
                        <a:round/>
                        <a:headEnd type="none" w="sm" len="sm"/>
                        <a:tailEnd type="none" w="sm" len="sm"/>
                      </a:ln>
                    </p:spPr>
                  </p:cxnSp>
                  <p:cxnSp>
                    <p:nvCxnSpPr>
                      <p:cNvPr id="4719" name="Google Shape;4719;p171"/>
                      <p:cNvCxnSpPr/>
                      <p:nvPr/>
                    </p:nvCxnSpPr>
                    <p:spPr>
                      <a:xfrm>
                        <a:off x="4117783" y="4769781"/>
                        <a:ext cx="129006" cy="0"/>
                      </a:xfrm>
                      <a:prstGeom prst="straightConnector1">
                        <a:avLst/>
                      </a:prstGeom>
                      <a:noFill/>
                      <a:ln w="12700" cap="flat" cmpd="sng">
                        <a:solidFill>
                          <a:schemeClr val="dk2"/>
                        </a:solidFill>
                        <a:prstDash val="solid"/>
                        <a:round/>
                        <a:headEnd type="none" w="sm" len="sm"/>
                        <a:tailEnd type="none" w="sm" len="sm"/>
                      </a:ln>
                    </p:spPr>
                  </p:cxnSp>
                  <p:cxnSp>
                    <p:nvCxnSpPr>
                      <p:cNvPr id="4720" name="Google Shape;4720;p171"/>
                      <p:cNvCxnSpPr/>
                      <p:nvPr/>
                    </p:nvCxnSpPr>
                    <p:spPr>
                      <a:xfrm>
                        <a:off x="4117783" y="4953845"/>
                        <a:ext cx="129006" cy="0"/>
                      </a:xfrm>
                      <a:prstGeom prst="straightConnector1">
                        <a:avLst/>
                      </a:prstGeom>
                      <a:noFill/>
                      <a:ln w="12700" cap="flat" cmpd="sng">
                        <a:solidFill>
                          <a:schemeClr val="dk2"/>
                        </a:solidFill>
                        <a:prstDash val="solid"/>
                        <a:round/>
                        <a:headEnd type="none" w="sm" len="sm"/>
                        <a:tailEnd type="none" w="sm" len="sm"/>
                      </a:ln>
                    </p:spPr>
                  </p:cxnSp>
                  <p:cxnSp>
                    <p:nvCxnSpPr>
                      <p:cNvPr id="4721" name="Google Shape;4721;p171"/>
                      <p:cNvCxnSpPr/>
                      <p:nvPr/>
                    </p:nvCxnSpPr>
                    <p:spPr>
                      <a:xfrm>
                        <a:off x="4117783" y="5045876"/>
                        <a:ext cx="129006" cy="0"/>
                      </a:xfrm>
                      <a:prstGeom prst="straightConnector1">
                        <a:avLst/>
                      </a:prstGeom>
                      <a:noFill/>
                      <a:ln w="12700" cap="flat" cmpd="sng">
                        <a:solidFill>
                          <a:schemeClr val="dk2"/>
                        </a:solidFill>
                        <a:prstDash val="solid"/>
                        <a:round/>
                        <a:headEnd type="none" w="sm" len="sm"/>
                        <a:tailEnd type="none" w="sm" len="sm"/>
                      </a:ln>
                    </p:spPr>
                  </p:cxnSp>
                </p:grpSp>
                <p:grpSp>
                  <p:nvGrpSpPr>
                    <p:cNvPr id="4722" name="Google Shape;4722;p171"/>
                    <p:cNvGrpSpPr/>
                    <p:nvPr/>
                  </p:nvGrpSpPr>
                  <p:grpSpPr>
                    <a:xfrm>
                      <a:off x="3485441" y="4677750"/>
                      <a:ext cx="80152" cy="368126"/>
                      <a:chOff x="4117783" y="4677750"/>
                      <a:chExt cx="129006" cy="368126"/>
                    </a:xfrm>
                  </p:grpSpPr>
                  <p:cxnSp>
                    <p:nvCxnSpPr>
                      <p:cNvPr id="4723" name="Google Shape;4723;p171"/>
                      <p:cNvCxnSpPr/>
                      <p:nvPr/>
                    </p:nvCxnSpPr>
                    <p:spPr>
                      <a:xfrm>
                        <a:off x="4117783" y="4677750"/>
                        <a:ext cx="129006" cy="0"/>
                      </a:xfrm>
                      <a:prstGeom prst="straightConnector1">
                        <a:avLst/>
                      </a:prstGeom>
                      <a:noFill/>
                      <a:ln w="12700" cap="flat" cmpd="sng">
                        <a:solidFill>
                          <a:schemeClr val="dk2"/>
                        </a:solidFill>
                        <a:prstDash val="solid"/>
                        <a:round/>
                        <a:headEnd type="none" w="sm" len="sm"/>
                        <a:tailEnd type="none" w="sm" len="sm"/>
                      </a:ln>
                    </p:spPr>
                  </p:cxnSp>
                  <p:cxnSp>
                    <p:nvCxnSpPr>
                      <p:cNvPr id="4724" name="Google Shape;4724;p171"/>
                      <p:cNvCxnSpPr/>
                      <p:nvPr/>
                    </p:nvCxnSpPr>
                    <p:spPr>
                      <a:xfrm>
                        <a:off x="4117783" y="4769781"/>
                        <a:ext cx="129006" cy="0"/>
                      </a:xfrm>
                      <a:prstGeom prst="straightConnector1">
                        <a:avLst/>
                      </a:prstGeom>
                      <a:noFill/>
                      <a:ln w="12700" cap="flat" cmpd="sng">
                        <a:solidFill>
                          <a:schemeClr val="dk2"/>
                        </a:solidFill>
                        <a:prstDash val="solid"/>
                        <a:round/>
                        <a:headEnd type="none" w="sm" len="sm"/>
                        <a:tailEnd type="none" w="sm" len="sm"/>
                      </a:ln>
                    </p:spPr>
                  </p:cxnSp>
                  <p:cxnSp>
                    <p:nvCxnSpPr>
                      <p:cNvPr id="4725" name="Google Shape;4725;p171"/>
                      <p:cNvCxnSpPr/>
                      <p:nvPr/>
                    </p:nvCxnSpPr>
                    <p:spPr>
                      <a:xfrm>
                        <a:off x="4117783" y="4953845"/>
                        <a:ext cx="129006" cy="0"/>
                      </a:xfrm>
                      <a:prstGeom prst="straightConnector1">
                        <a:avLst/>
                      </a:prstGeom>
                      <a:noFill/>
                      <a:ln w="12700" cap="flat" cmpd="sng">
                        <a:solidFill>
                          <a:schemeClr val="dk2"/>
                        </a:solidFill>
                        <a:prstDash val="solid"/>
                        <a:round/>
                        <a:headEnd type="none" w="sm" len="sm"/>
                        <a:tailEnd type="none" w="sm" len="sm"/>
                      </a:ln>
                    </p:spPr>
                  </p:cxnSp>
                  <p:cxnSp>
                    <p:nvCxnSpPr>
                      <p:cNvPr id="4726" name="Google Shape;4726;p171"/>
                      <p:cNvCxnSpPr/>
                      <p:nvPr/>
                    </p:nvCxnSpPr>
                    <p:spPr>
                      <a:xfrm>
                        <a:off x="4117783" y="5045876"/>
                        <a:ext cx="129006" cy="0"/>
                      </a:xfrm>
                      <a:prstGeom prst="straightConnector1">
                        <a:avLst/>
                      </a:prstGeom>
                      <a:noFill/>
                      <a:ln w="12700" cap="flat" cmpd="sng">
                        <a:solidFill>
                          <a:schemeClr val="dk2"/>
                        </a:solidFill>
                        <a:prstDash val="solid"/>
                        <a:round/>
                        <a:headEnd type="none" w="sm" len="sm"/>
                        <a:tailEnd type="none" w="sm" len="sm"/>
                      </a:ln>
                    </p:spPr>
                  </p:cxnSp>
                </p:grpSp>
              </p:grpSp>
              <p:grpSp>
                <p:nvGrpSpPr>
                  <p:cNvPr id="4727" name="Google Shape;4727;p171"/>
                  <p:cNvGrpSpPr/>
                  <p:nvPr/>
                </p:nvGrpSpPr>
                <p:grpSpPr>
                  <a:xfrm rot="5400000">
                    <a:off x="3480396" y="4677750"/>
                    <a:ext cx="712494" cy="368126"/>
                    <a:chOff x="3485441" y="4677750"/>
                    <a:chExt cx="712494" cy="368126"/>
                  </a:xfrm>
                </p:grpSpPr>
                <p:grpSp>
                  <p:nvGrpSpPr>
                    <p:cNvPr id="4728" name="Google Shape;4728;p171"/>
                    <p:cNvGrpSpPr/>
                    <p:nvPr/>
                  </p:nvGrpSpPr>
                  <p:grpSpPr>
                    <a:xfrm>
                      <a:off x="4117783" y="4677750"/>
                      <a:ext cx="80152" cy="368126"/>
                      <a:chOff x="4117783" y="4677750"/>
                      <a:chExt cx="129006" cy="368126"/>
                    </a:xfrm>
                  </p:grpSpPr>
                  <p:cxnSp>
                    <p:nvCxnSpPr>
                      <p:cNvPr id="4729" name="Google Shape;4729;p171"/>
                      <p:cNvCxnSpPr/>
                      <p:nvPr/>
                    </p:nvCxnSpPr>
                    <p:spPr>
                      <a:xfrm>
                        <a:off x="4117783" y="4677750"/>
                        <a:ext cx="129006" cy="0"/>
                      </a:xfrm>
                      <a:prstGeom prst="straightConnector1">
                        <a:avLst/>
                      </a:prstGeom>
                      <a:noFill/>
                      <a:ln w="12700" cap="flat" cmpd="sng">
                        <a:solidFill>
                          <a:schemeClr val="dk2"/>
                        </a:solidFill>
                        <a:prstDash val="solid"/>
                        <a:round/>
                        <a:headEnd type="none" w="sm" len="sm"/>
                        <a:tailEnd type="none" w="sm" len="sm"/>
                      </a:ln>
                    </p:spPr>
                  </p:cxnSp>
                  <p:cxnSp>
                    <p:nvCxnSpPr>
                      <p:cNvPr id="4730" name="Google Shape;4730;p171"/>
                      <p:cNvCxnSpPr/>
                      <p:nvPr/>
                    </p:nvCxnSpPr>
                    <p:spPr>
                      <a:xfrm>
                        <a:off x="4117783" y="4769781"/>
                        <a:ext cx="129006" cy="0"/>
                      </a:xfrm>
                      <a:prstGeom prst="straightConnector1">
                        <a:avLst/>
                      </a:prstGeom>
                      <a:noFill/>
                      <a:ln w="12700" cap="flat" cmpd="sng">
                        <a:solidFill>
                          <a:schemeClr val="dk2"/>
                        </a:solidFill>
                        <a:prstDash val="solid"/>
                        <a:round/>
                        <a:headEnd type="none" w="sm" len="sm"/>
                        <a:tailEnd type="none" w="sm" len="sm"/>
                      </a:ln>
                    </p:spPr>
                  </p:cxnSp>
                  <p:cxnSp>
                    <p:nvCxnSpPr>
                      <p:cNvPr id="4731" name="Google Shape;4731;p171"/>
                      <p:cNvCxnSpPr/>
                      <p:nvPr/>
                    </p:nvCxnSpPr>
                    <p:spPr>
                      <a:xfrm>
                        <a:off x="4117783" y="4953845"/>
                        <a:ext cx="129006" cy="0"/>
                      </a:xfrm>
                      <a:prstGeom prst="straightConnector1">
                        <a:avLst/>
                      </a:prstGeom>
                      <a:noFill/>
                      <a:ln w="12700" cap="flat" cmpd="sng">
                        <a:solidFill>
                          <a:schemeClr val="dk2"/>
                        </a:solidFill>
                        <a:prstDash val="solid"/>
                        <a:round/>
                        <a:headEnd type="none" w="sm" len="sm"/>
                        <a:tailEnd type="none" w="sm" len="sm"/>
                      </a:ln>
                    </p:spPr>
                  </p:cxnSp>
                  <p:cxnSp>
                    <p:nvCxnSpPr>
                      <p:cNvPr id="4732" name="Google Shape;4732;p171"/>
                      <p:cNvCxnSpPr/>
                      <p:nvPr/>
                    </p:nvCxnSpPr>
                    <p:spPr>
                      <a:xfrm>
                        <a:off x="4117783" y="5045876"/>
                        <a:ext cx="129006" cy="0"/>
                      </a:xfrm>
                      <a:prstGeom prst="straightConnector1">
                        <a:avLst/>
                      </a:prstGeom>
                      <a:noFill/>
                      <a:ln w="12700" cap="flat" cmpd="sng">
                        <a:solidFill>
                          <a:schemeClr val="dk2"/>
                        </a:solidFill>
                        <a:prstDash val="solid"/>
                        <a:round/>
                        <a:headEnd type="none" w="sm" len="sm"/>
                        <a:tailEnd type="none" w="sm" len="sm"/>
                      </a:ln>
                    </p:spPr>
                  </p:cxnSp>
                </p:grpSp>
                <p:grpSp>
                  <p:nvGrpSpPr>
                    <p:cNvPr id="4733" name="Google Shape;4733;p171"/>
                    <p:cNvGrpSpPr/>
                    <p:nvPr/>
                  </p:nvGrpSpPr>
                  <p:grpSpPr>
                    <a:xfrm>
                      <a:off x="3485441" y="4677750"/>
                      <a:ext cx="80152" cy="368126"/>
                      <a:chOff x="4117783" y="4677750"/>
                      <a:chExt cx="129006" cy="368126"/>
                    </a:xfrm>
                  </p:grpSpPr>
                  <p:cxnSp>
                    <p:nvCxnSpPr>
                      <p:cNvPr id="4734" name="Google Shape;4734;p171"/>
                      <p:cNvCxnSpPr/>
                      <p:nvPr/>
                    </p:nvCxnSpPr>
                    <p:spPr>
                      <a:xfrm>
                        <a:off x="4117783" y="4677750"/>
                        <a:ext cx="129006" cy="0"/>
                      </a:xfrm>
                      <a:prstGeom prst="straightConnector1">
                        <a:avLst/>
                      </a:prstGeom>
                      <a:noFill/>
                      <a:ln w="12700" cap="flat" cmpd="sng">
                        <a:solidFill>
                          <a:schemeClr val="dk2"/>
                        </a:solidFill>
                        <a:prstDash val="solid"/>
                        <a:round/>
                        <a:headEnd type="none" w="sm" len="sm"/>
                        <a:tailEnd type="none" w="sm" len="sm"/>
                      </a:ln>
                    </p:spPr>
                  </p:cxnSp>
                  <p:cxnSp>
                    <p:nvCxnSpPr>
                      <p:cNvPr id="4735" name="Google Shape;4735;p171"/>
                      <p:cNvCxnSpPr/>
                      <p:nvPr/>
                    </p:nvCxnSpPr>
                    <p:spPr>
                      <a:xfrm>
                        <a:off x="4117783" y="4769781"/>
                        <a:ext cx="129006" cy="0"/>
                      </a:xfrm>
                      <a:prstGeom prst="straightConnector1">
                        <a:avLst/>
                      </a:prstGeom>
                      <a:noFill/>
                      <a:ln w="12700" cap="flat" cmpd="sng">
                        <a:solidFill>
                          <a:schemeClr val="dk2"/>
                        </a:solidFill>
                        <a:prstDash val="solid"/>
                        <a:round/>
                        <a:headEnd type="none" w="sm" len="sm"/>
                        <a:tailEnd type="none" w="sm" len="sm"/>
                      </a:ln>
                    </p:spPr>
                  </p:cxnSp>
                  <p:cxnSp>
                    <p:nvCxnSpPr>
                      <p:cNvPr id="4736" name="Google Shape;4736;p171"/>
                      <p:cNvCxnSpPr/>
                      <p:nvPr/>
                    </p:nvCxnSpPr>
                    <p:spPr>
                      <a:xfrm>
                        <a:off x="4117783" y="4953845"/>
                        <a:ext cx="129006" cy="0"/>
                      </a:xfrm>
                      <a:prstGeom prst="straightConnector1">
                        <a:avLst/>
                      </a:prstGeom>
                      <a:noFill/>
                      <a:ln w="12700" cap="flat" cmpd="sng">
                        <a:solidFill>
                          <a:schemeClr val="dk2"/>
                        </a:solidFill>
                        <a:prstDash val="solid"/>
                        <a:round/>
                        <a:headEnd type="none" w="sm" len="sm"/>
                        <a:tailEnd type="none" w="sm" len="sm"/>
                      </a:ln>
                    </p:spPr>
                  </p:cxnSp>
                  <p:cxnSp>
                    <p:nvCxnSpPr>
                      <p:cNvPr id="4737" name="Google Shape;4737;p171"/>
                      <p:cNvCxnSpPr/>
                      <p:nvPr/>
                    </p:nvCxnSpPr>
                    <p:spPr>
                      <a:xfrm>
                        <a:off x="4117783" y="5045876"/>
                        <a:ext cx="129006" cy="0"/>
                      </a:xfrm>
                      <a:prstGeom prst="straightConnector1">
                        <a:avLst/>
                      </a:prstGeom>
                      <a:noFill/>
                      <a:ln w="12700" cap="flat" cmpd="sng">
                        <a:solidFill>
                          <a:schemeClr val="dk2"/>
                        </a:solidFill>
                        <a:prstDash val="solid"/>
                        <a:round/>
                        <a:headEnd type="none" w="sm" len="sm"/>
                        <a:tailEnd type="none" w="sm" len="sm"/>
                      </a:ln>
                    </p:spPr>
                  </p:cxnSp>
                </p:grpSp>
              </p:grpSp>
            </p:grpSp>
            <p:sp>
              <p:nvSpPr>
                <p:cNvPr id="4738" name="Google Shape;4738;p171"/>
                <p:cNvSpPr/>
                <p:nvPr/>
              </p:nvSpPr>
              <p:spPr>
                <a:xfrm>
                  <a:off x="10124345" y="3293573"/>
                  <a:ext cx="71612" cy="91319"/>
                </a:xfrm>
                <a:custGeom>
                  <a:avLst/>
                  <a:gdLst/>
                  <a:ahLst/>
                  <a:cxnLst/>
                  <a:rect l="l" t="t" r="r" b="b"/>
                  <a:pathLst>
                    <a:path w="974972" h="1504393" extrusionOk="0">
                      <a:moveTo>
                        <a:pt x="699778" y="0"/>
                      </a:moveTo>
                      <a:lnTo>
                        <a:pt x="502371" y="571355"/>
                      </a:lnTo>
                      <a:lnTo>
                        <a:pt x="597565" y="571355"/>
                      </a:lnTo>
                      <a:lnTo>
                        <a:pt x="629015" y="571355"/>
                      </a:lnTo>
                      <a:lnTo>
                        <a:pt x="974972" y="571355"/>
                      </a:lnTo>
                      <a:lnTo>
                        <a:pt x="275193" y="1504393"/>
                      </a:lnTo>
                      <a:lnTo>
                        <a:pt x="472601" y="933038"/>
                      </a:lnTo>
                      <a:lnTo>
                        <a:pt x="377407" y="933038"/>
                      </a:lnTo>
                      <a:lnTo>
                        <a:pt x="349889" y="933038"/>
                      </a:lnTo>
                      <a:lnTo>
                        <a:pt x="0" y="933038"/>
                      </a:lnTo>
                      <a:lnTo>
                        <a:pt x="699778" y="0"/>
                      </a:lnTo>
                      <a:close/>
                    </a:path>
                  </a:pathLst>
                </a:custGeom>
                <a:noFill/>
                <a:ln w="12700" cap="flat" cmpd="sng">
                  <a:solidFill>
                    <a:schemeClr val="dk2"/>
                  </a:solidFill>
                  <a:prstDash val="solid"/>
                  <a:miter lim="800000"/>
                  <a:headEnd type="none" w="sm" len="sm"/>
                  <a:tailEnd type="none" w="sm" len="sm"/>
                </a:ln>
              </p:spPr>
              <p:txBody>
                <a:bodyPr spcFirstLastPara="1" wrap="square" lIns="182850" tIns="146275" rIns="182850" bIns="146275" anchor="t" anchorCtr="0">
                  <a:noAutofit/>
                </a:bodyPr>
                <a:lstStyle/>
                <a:p>
                  <a:pPr marL="0" marR="0" lvl="0" indent="0" algn="ctr" defTabSz="914400" rtl="0" eaLnBrk="1" fontAlgn="auto" latinLnBrk="0" hangingPunct="1">
                    <a:lnSpc>
                      <a:spcPct val="90000"/>
                    </a:lnSpc>
                    <a:spcBef>
                      <a:spcPts val="0"/>
                    </a:spcBef>
                    <a:spcAft>
                      <a:spcPts val="0"/>
                    </a:spcAft>
                    <a:buClr>
                      <a:srgbClr val="000000"/>
                    </a:buClr>
                    <a:buSzTx/>
                    <a:buFont typeface="Arial"/>
                    <a:buNone/>
                    <a:tabLst/>
                    <a:defRPr/>
                  </a:pPr>
                  <a:endParaRPr kumimoji="0" sz="2400" b="0" i="0" u="none" strike="noStrike" kern="0" cap="none" spc="0" normalizeH="0" baseline="0" noProof="0">
                    <a:ln>
                      <a:noFill/>
                    </a:ln>
                    <a:solidFill>
                      <a:srgbClr val="0078D4"/>
                    </a:solidFill>
                    <a:effectLst/>
                    <a:uLnTx/>
                    <a:uFillTx/>
                    <a:latin typeface="Quattrocento Sans"/>
                    <a:ea typeface="Quattrocento Sans"/>
                    <a:cs typeface="Quattrocento Sans"/>
                    <a:sym typeface="Quattrocento Sans"/>
                  </a:endParaRPr>
                </a:p>
              </p:txBody>
            </p:sp>
          </p:grpSp>
          <p:sp>
            <p:nvSpPr>
              <p:cNvPr id="4739" name="Google Shape;4739;p171"/>
              <p:cNvSpPr txBox="1"/>
              <p:nvPr/>
            </p:nvSpPr>
            <p:spPr>
              <a:xfrm>
                <a:off x="10938515" y="5894601"/>
                <a:ext cx="383435" cy="323165"/>
              </a:xfrm>
              <a:prstGeom prst="rect">
                <a:avLst/>
              </a:prstGeom>
              <a:noFill/>
              <a:ln>
                <a:noFill/>
              </a:ln>
            </p:spPr>
            <p:txBody>
              <a:bodyPr spcFirstLastPara="1" wrap="square" lIns="0" tIns="0" rIns="0" bIns="182850" anchor="b" anchorCtr="0">
                <a:noAutofit/>
              </a:bodyPr>
              <a:lstStyle/>
              <a:p>
                <a:pPr marL="0" marR="0" lvl="0" indent="0" algn="ctr" defTabSz="914400" rtl="0" eaLnBrk="1" fontAlgn="auto" latinLnBrk="0" hangingPunct="1">
                  <a:lnSpc>
                    <a:spcPct val="90000"/>
                  </a:lnSpc>
                  <a:spcBef>
                    <a:spcPts val="0"/>
                  </a:spcBef>
                  <a:spcAft>
                    <a:spcPts val="0"/>
                  </a:spcAft>
                  <a:buClr>
                    <a:srgbClr val="000000"/>
                  </a:buClr>
                  <a:buSzPts val="1000"/>
                  <a:buFont typeface="Quattrocento Sans"/>
                  <a:buNone/>
                  <a:tabLst/>
                  <a:defRPr/>
                </a:pPr>
                <a:r>
                  <a:rPr kumimoji="0" lang="en-US" sz="1000" b="0" i="0" u="none" strike="noStrike" kern="0" cap="none" spc="0" normalizeH="0" baseline="0" noProof="0">
                    <a:ln>
                      <a:noFill/>
                    </a:ln>
                    <a:solidFill>
                      <a:srgbClr val="000000"/>
                    </a:solidFill>
                    <a:effectLst/>
                    <a:uLnTx/>
                    <a:uFillTx/>
                    <a:latin typeface="Quattrocento Sans"/>
                    <a:ea typeface="Quattrocento Sans"/>
                    <a:cs typeface="Quattrocento Sans"/>
                    <a:sym typeface="Quattrocento Sans"/>
                  </a:rPr>
                  <a:t>FPGA</a:t>
                </a: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grpSp>
            <p:nvGrpSpPr>
              <p:cNvPr id="4740" name="Google Shape;4740;p171"/>
              <p:cNvGrpSpPr/>
              <p:nvPr/>
            </p:nvGrpSpPr>
            <p:grpSpPr>
              <a:xfrm>
                <a:off x="10932876" y="2478114"/>
                <a:ext cx="349295" cy="297138"/>
                <a:chOff x="11238522" y="2214151"/>
                <a:chExt cx="394713" cy="335774"/>
              </a:xfrm>
            </p:grpSpPr>
            <p:grpSp>
              <p:nvGrpSpPr>
                <p:cNvPr id="4741" name="Google Shape;4741;p171"/>
                <p:cNvGrpSpPr/>
                <p:nvPr/>
              </p:nvGrpSpPr>
              <p:grpSpPr>
                <a:xfrm>
                  <a:off x="11238522" y="2214151"/>
                  <a:ext cx="394713" cy="335774"/>
                  <a:chOff x="2107244" y="1575258"/>
                  <a:chExt cx="310993" cy="264555"/>
                </a:xfrm>
              </p:grpSpPr>
              <p:grpSp>
                <p:nvGrpSpPr>
                  <p:cNvPr id="4742" name="Google Shape;4742;p171"/>
                  <p:cNvGrpSpPr/>
                  <p:nvPr/>
                </p:nvGrpSpPr>
                <p:grpSpPr>
                  <a:xfrm>
                    <a:off x="2107244" y="1575258"/>
                    <a:ext cx="310993" cy="264555"/>
                    <a:chOff x="2107244" y="1575258"/>
                    <a:chExt cx="310993" cy="264555"/>
                  </a:xfrm>
                </p:grpSpPr>
                <p:sp>
                  <p:nvSpPr>
                    <p:cNvPr id="4743" name="Google Shape;4743;p171"/>
                    <p:cNvSpPr/>
                    <p:nvPr/>
                  </p:nvSpPr>
                  <p:spPr>
                    <a:xfrm>
                      <a:off x="2107244" y="1575258"/>
                      <a:ext cx="310993" cy="264555"/>
                    </a:xfrm>
                    <a:prstGeom prst="rect">
                      <a:avLst/>
                    </a:prstGeom>
                    <a:noFill/>
                    <a:ln w="12700" cap="flat" cmpd="sng">
                      <a:solidFill>
                        <a:schemeClr val="dk2"/>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3F3F3F"/>
                        </a:solidFill>
                        <a:effectLst/>
                        <a:uLnTx/>
                        <a:uFillTx/>
                        <a:latin typeface="Quattrocento Sans"/>
                        <a:ea typeface="Quattrocento Sans"/>
                        <a:cs typeface="Quattrocento Sans"/>
                        <a:sym typeface="Quattrocento Sans"/>
                      </a:endParaRPr>
                    </a:p>
                  </p:txBody>
                </p:sp>
                <p:cxnSp>
                  <p:nvCxnSpPr>
                    <p:cNvPr id="4744" name="Google Shape;4744;p171"/>
                    <p:cNvCxnSpPr/>
                    <p:nvPr/>
                  </p:nvCxnSpPr>
                  <p:spPr>
                    <a:xfrm rot="10800000">
                      <a:off x="2107244" y="1647026"/>
                      <a:ext cx="310993" cy="0"/>
                    </a:xfrm>
                    <a:prstGeom prst="straightConnector1">
                      <a:avLst/>
                    </a:prstGeom>
                    <a:noFill/>
                    <a:ln w="12700" cap="flat" cmpd="sng">
                      <a:solidFill>
                        <a:schemeClr val="dk2"/>
                      </a:solidFill>
                      <a:prstDash val="solid"/>
                      <a:miter lim="800000"/>
                      <a:headEnd type="none" w="med" len="med"/>
                      <a:tailEnd type="none" w="med" len="med"/>
                    </a:ln>
                  </p:spPr>
                </p:cxnSp>
              </p:grpSp>
              <p:grpSp>
                <p:nvGrpSpPr>
                  <p:cNvPr id="4745" name="Google Shape;4745;p171"/>
                  <p:cNvGrpSpPr/>
                  <p:nvPr/>
                </p:nvGrpSpPr>
                <p:grpSpPr>
                  <a:xfrm>
                    <a:off x="2287367" y="1599181"/>
                    <a:ext cx="95690" cy="23923"/>
                    <a:chOff x="2287367" y="1599181"/>
                    <a:chExt cx="95690" cy="23923"/>
                  </a:xfrm>
                </p:grpSpPr>
                <p:sp>
                  <p:nvSpPr>
                    <p:cNvPr id="4746" name="Google Shape;4746;p171"/>
                    <p:cNvSpPr/>
                    <p:nvPr/>
                  </p:nvSpPr>
                  <p:spPr>
                    <a:xfrm>
                      <a:off x="2287367" y="1599181"/>
                      <a:ext cx="23923" cy="23923"/>
                    </a:xfrm>
                    <a:prstGeom prst="ellipse">
                      <a:avLst/>
                    </a:prstGeom>
                    <a:solidFill>
                      <a:schemeClr val="lt1"/>
                    </a:solid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3F3F3F"/>
                        </a:solidFill>
                        <a:effectLst/>
                        <a:uLnTx/>
                        <a:uFillTx/>
                        <a:latin typeface="Quattrocento Sans"/>
                        <a:ea typeface="Quattrocento Sans"/>
                        <a:cs typeface="Quattrocento Sans"/>
                        <a:sym typeface="Quattrocento Sans"/>
                      </a:endParaRPr>
                    </a:p>
                  </p:txBody>
                </p:sp>
                <p:sp>
                  <p:nvSpPr>
                    <p:cNvPr id="4747" name="Google Shape;4747;p171"/>
                    <p:cNvSpPr/>
                    <p:nvPr/>
                  </p:nvSpPr>
                  <p:spPr>
                    <a:xfrm>
                      <a:off x="2322547" y="1599181"/>
                      <a:ext cx="23923" cy="23923"/>
                    </a:xfrm>
                    <a:prstGeom prst="ellipse">
                      <a:avLst/>
                    </a:prstGeom>
                    <a:solidFill>
                      <a:schemeClr val="lt1"/>
                    </a:solid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3F3F3F"/>
                        </a:solidFill>
                        <a:effectLst/>
                        <a:uLnTx/>
                        <a:uFillTx/>
                        <a:latin typeface="Quattrocento Sans"/>
                        <a:ea typeface="Quattrocento Sans"/>
                        <a:cs typeface="Quattrocento Sans"/>
                        <a:sym typeface="Quattrocento Sans"/>
                      </a:endParaRPr>
                    </a:p>
                  </p:txBody>
                </p:sp>
                <p:sp>
                  <p:nvSpPr>
                    <p:cNvPr id="4748" name="Google Shape;4748;p171"/>
                    <p:cNvSpPr/>
                    <p:nvPr/>
                  </p:nvSpPr>
                  <p:spPr>
                    <a:xfrm>
                      <a:off x="2359134" y="1599181"/>
                      <a:ext cx="23923" cy="23923"/>
                    </a:xfrm>
                    <a:prstGeom prst="ellipse">
                      <a:avLst/>
                    </a:prstGeom>
                    <a:solidFill>
                      <a:schemeClr val="lt1"/>
                    </a:solid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3F3F3F"/>
                        </a:solidFill>
                        <a:effectLst/>
                        <a:uLnTx/>
                        <a:uFillTx/>
                        <a:latin typeface="Quattrocento Sans"/>
                        <a:ea typeface="Quattrocento Sans"/>
                        <a:cs typeface="Quattrocento Sans"/>
                        <a:sym typeface="Quattrocento Sans"/>
                      </a:endParaRPr>
                    </a:p>
                  </p:txBody>
                </p:sp>
              </p:grpSp>
            </p:grpSp>
            <p:sp>
              <p:nvSpPr>
                <p:cNvPr id="4749" name="Google Shape;4749;p171"/>
                <p:cNvSpPr/>
                <p:nvPr/>
              </p:nvSpPr>
              <p:spPr>
                <a:xfrm flipH="1">
                  <a:off x="11292455" y="2354178"/>
                  <a:ext cx="84926" cy="139515"/>
                </a:xfrm>
                <a:custGeom>
                  <a:avLst/>
                  <a:gdLst/>
                  <a:ahLst/>
                  <a:cxnLst/>
                  <a:rect l="l" t="t" r="r" b="b"/>
                  <a:pathLst>
                    <a:path w="250825" h="269875" extrusionOk="0">
                      <a:moveTo>
                        <a:pt x="250825" y="0"/>
                      </a:moveTo>
                      <a:lnTo>
                        <a:pt x="0" y="142875"/>
                      </a:lnTo>
                      <a:lnTo>
                        <a:pt x="250825" y="269875"/>
                      </a:lnTo>
                    </a:path>
                  </a:pathLst>
                </a:custGeom>
                <a:noFill/>
                <a:ln w="127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cxnSp>
              <p:nvCxnSpPr>
                <p:cNvPr id="4750" name="Google Shape;4750;p171"/>
                <p:cNvCxnSpPr/>
                <p:nvPr/>
              </p:nvCxnSpPr>
              <p:spPr>
                <a:xfrm>
                  <a:off x="11392807" y="2493693"/>
                  <a:ext cx="118979" cy="0"/>
                </a:xfrm>
                <a:prstGeom prst="straightConnector1">
                  <a:avLst/>
                </a:prstGeom>
                <a:noFill/>
                <a:ln w="12700" cap="flat" cmpd="sng">
                  <a:solidFill>
                    <a:schemeClr val="dk2"/>
                  </a:solidFill>
                  <a:prstDash val="solid"/>
                  <a:round/>
                  <a:headEnd type="none" w="sm" len="sm"/>
                  <a:tailEnd type="none" w="sm" len="sm"/>
                </a:ln>
              </p:spPr>
            </p:cxnSp>
          </p:grpSp>
          <p:cxnSp>
            <p:nvCxnSpPr>
              <p:cNvPr id="4751" name="Google Shape;4751;p171"/>
              <p:cNvCxnSpPr/>
              <p:nvPr/>
            </p:nvCxnSpPr>
            <p:spPr>
              <a:xfrm>
                <a:off x="526596" y="2244588"/>
                <a:ext cx="11176969" cy="0"/>
              </a:xfrm>
              <a:prstGeom prst="straightConnector1">
                <a:avLst/>
              </a:prstGeom>
              <a:noFill/>
              <a:ln w="15875" cap="rnd" cmpd="sng">
                <a:solidFill>
                  <a:srgbClr val="D9D9D9"/>
                </a:solidFill>
                <a:prstDash val="solid"/>
                <a:round/>
                <a:headEnd type="none" w="sm" len="sm"/>
                <a:tailEnd type="none" w="sm" len="sm"/>
              </a:ln>
            </p:spPr>
          </p:cxnSp>
          <p:cxnSp>
            <p:nvCxnSpPr>
              <p:cNvPr id="4752" name="Google Shape;4752;p171"/>
              <p:cNvCxnSpPr/>
              <p:nvPr/>
            </p:nvCxnSpPr>
            <p:spPr>
              <a:xfrm>
                <a:off x="526596" y="3233463"/>
                <a:ext cx="11176969" cy="0"/>
              </a:xfrm>
              <a:prstGeom prst="straightConnector1">
                <a:avLst/>
              </a:prstGeom>
              <a:noFill/>
              <a:ln w="15875" cap="rnd" cmpd="sng">
                <a:solidFill>
                  <a:srgbClr val="FFFFFF"/>
                </a:solidFill>
                <a:prstDash val="solid"/>
                <a:round/>
                <a:headEnd type="none" w="sm" len="sm"/>
                <a:tailEnd type="none" w="sm" len="sm"/>
              </a:ln>
            </p:spPr>
          </p:cxnSp>
          <p:cxnSp>
            <p:nvCxnSpPr>
              <p:cNvPr id="4753" name="Google Shape;4753;p171"/>
              <p:cNvCxnSpPr/>
              <p:nvPr/>
            </p:nvCxnSpPr>
            <p:spPr>
              <a:xfrm>
                <a:off x="526596" y="5211213"/>
                <a:ext cx="11176969" cy="0"/>
              </a:xfrm>
              <a:prstGeom prst="straightConnector1">
                <a:avLst/>
              </a:prstGeom>
              <a:noFill/>
              <a:ln w="15875" cap="rnd" cmpd="sng">
                <a:solidFill>
                  <a:srgbClr val="FFFFFF"/>
                </a:solidFill>
                <a:prstDash val="solid"/>
                <a:round/>
                <a:headEnd type="none" w="sm" len="sm"/>
                <a:tailEnd type="none" w="sm" len="sm"/>
              </a:ln>
            </p:spPr>
          </p:cxnSp>
          <p:pic>
            <p:nvPicPr>
              <p:cNvPr id="4754" name="Google Shape;4754;p171"/>
              <p:cNvPicPr preferRelativeResize="0"/>
              <p:nvPr/>
            </p:nvPicPr>
            <p:blipFill rotWithShape="1">
              <a:blip r:embed="rId4">
                <a:alphaModFix/>
              </a:blip>
              <a:srcRect/>
              <a:stretch/>
            </p:blipFill>
            <p:spPr>
              <a:xfrm>
                <a:off x="10941642" y="3428041"/>
                <a:ext cx="380308" cy="373064"/>
              </a:xfrm>
              <a:prstGeom prst="rect">
                <a:avLst/>
              </a:prstGeom>
              <a:noFill/>
              <a:ln>
                <a:noFill/>
              </a:ln>
            </p:spPr>
          </p:pic>
          <p:pic>
            <p:nvPicPr>
              <p:cNvPr id="4755" name="Google Shape;4755;p171" descr="A close up of a sign&#10;&#10;Description automatically generated"/>
              <p:cNvPicPr preferRelativeResize="0"/>
              <p:nvPr/>
            </p:nvPicPr>
            <p:blipFill rotWithShape="1">
              <a:blip r:embed="rId5">
                <a:alphaModFix/>
              </a:blip>
              <a:srcRect/>
              <a:stretch/>
            </p:blipFill>
            <p:spPr>
              <a:xfrm>
                <a:off x="7427019" y="2498296"/>
                <a:ext cx="287484" cy="300414"/>
              </a:xfrm>
              <a:prstGeom prst="rect">
                <a:avLst/>
              </a:prstGeom>
              <a:noFill/>
              <a:ln>
                <a:noFill/>
              </a:ln>
            </p:spPr>
          </p:pic>
          <p:pic>
            <p:nvPicPr>
              <p:cNvPr id="4756" name="Google Shape;4756;p171" descr="A picture containing vector graphics&#10;&#10;Description automatically generated"/>
              <p:cNvPicPr preferRelativeResize="0"/>
              <p:nvPr/>
            </p:nvPicPr>
            <p:blipFill rotWithShape="1">
              <a:blip r:embed="rId6">
                <a:alphaModFix/>
              </a:blip>
              <a:srcRect/>
              <a:stretch/>
            </p:blipFill>
            <p:spPr>
              <a:xfrm>
                <a:off x="8609809" y="2432478"/>
                <a:ext cx="349296" cy="399412"/>
              </a:xfrm>
              <a:prstGeom prst="rect">
                <a:avLst/>
              </a:prstGeom>
              <a:noFill/>
              <a:ln>
                <a:noFill/>
              </a:ln>
            </p:spPr>
          </p:pic>
          <p:pic>
            <p:nvPicPr>
              <p:cNvPr id="4757" name="Google Shape;4757;p171" descr="A close up of a sign&#10;&#10;Description automatically generated"/>
              <p:cNvPicPr preferRelativeResize="0"/>
              <p:nvPr/>
            </p:nvPicPr>
            <p:blipFill rotWithShape="1">
              <a:blip r:embed="rId7">
                <a:alphaModFix/>
              </a:blip>
              <a:srcRect/>
              <a:stretch/>
            </p:blipFill>
            <p:spPr>
              <a:xfrm>
                <a:off x="8660275" y="3436517"/>
                <a:ext cx="298830" cy="323165"/>
              </a:xfrm>
              <a:prstGeom prst="rect">
                <a:avLst/>
              </a:prstGeom>
              <a:noFill/>
              <a:ln>
                <a:noFill/>
              </a:ln>
            </p:spPr>
          </p:pic>
          <p:pic>
            <p:nvPicPr>
              <p:cNvPr id="4758" name="Google Shape;4758;p171"/>
              <p:cNvPicPr preferRelativeResize="0"/>
              <p:nvPr/>
            </p:nvPicPr>
            <p:blipFill rotWithShape="1">
              <a:blip r:embed="rId8">
                <a:alphaModFix/>
              </a:blip>
              <a:srcRect/>
              <a:stretch/>
            </p:blipFill>
            <p:spPr>
              <a:xfrm>
                <a:off x="7427019" y="3434373"/>
                <a:ext cx="292099" cy="343181"/>
              </a:xfrm>
              <a:prstGeom prst="rect">
                <a:avLst/>
              </a:prstGeom>
              <a:noFill/>
              <a:ln>
                <a:noFill/>
              </a:ln>
            </p:spPr>
          </p:pic>
          <p:pic>
            <p:nvPicPr>
              <p:cNvPr id="4759" name="Google Shape;4759;p171" descr="A close up of a sign&#10;&#10;Description automatically generated"/>
              <p:cNvPicPr preferRelativeResize="0"/>
              <p:nvPr/>
            </p:nvPicPr>
            <p:blipFill rotWithShape="1">
              <a:blip r:embed="rId9">
                <a:alphaModFix/>
              </a:blip>
              <a:srcRect/>
              <a:stretch/>
            </p:blipFill>
            <p:spPr>
              <a:xfrm>
                <a:off x="9798344" y="2481522"/>
                <a:ext cx="328027" cy="327573"/>
              </a:xfrm>
              <a:prstGeom prst="rect">
                <a:avLst/>
              </a:prstGeom>
              <a:noFill/>
              <a:ln>
                <a:noFill/>
              </a:ln>
            </p:spPr>
          </p:pic>
          <p:pic>
            <p:nvPicPr>
              <p:cNvPr id="4760" name="Google Shape;4760;p171"/>
              <p:cNvPicPr preferRelativeResize="0"/>
              <p:nvPr/>
            </p:nvPicPr>
            <p:blipFill rotWithShape="1">
              <a:blip r:embed="rId10">
                <a:alphaModFix/>
              </a:blip>
              <a:srcRect/>
              <a:stretch/>
            </p:blipFill>
            <p:spPr>
              <a:xfrm>
                <a:off x="9775424" y="3483341"/>
                <a:ext cx="553473" cy="294200"/>
              </a:xfrm>
              <a:prstGeom prst="rect">
                <a:avLst/>
              </a:prstGeom>
              <a:noFill/>
              <a:ln>
                <a:noFill/>
              </a:ln>
            </p:spPr>
          </p:pic>
        </p:grpSp>
        <p:cxnSp>
          <p:nvCxnSpPr>
            <p:cNvPr id="4761" name="Google Shape;4761;p171"/>
            <p:cNvCxnSpPr/>
            <p:nvPr/>
          </p:nvCxnSpPr>
          <p:spPr>
            <a:xfrm>
              <a:off x="526596" y="4222338"/>
              <a:ext cx="11176969" cy="0"/>
            </a:xfrm>
            <a:prstGeom prst="straightConnector1">
              <a:avLst/>
            </a:prstGeom>
            <a:noFill/>
            <a:ln w="15875" cap="rnd" cmpd="sng">
              <a:solidFill>
                <a:srgbClr val="FFFFFF"/>
              </a:solidFill>
              <a:prstDash val="solid"/>
              <a:round/>
              <a:headEnd type="none" w="sm" len="sm"/>
              <a:tailEnd type="none" w="sm" len="sm"/>
            </a:ln>
          </p:spPr>
        </p:cxnSp>
      </p:grpSp>
      <p:sp>
        <p:nvSpPr>
          <p:cNvPr id="4762" name="Google Shape;4762;p171"/>
          <p:cNvSpPr/>
          <p:nvPr/>
        </p:nvSpPr>
        <p:spPr>
          <a:xfrm>
            <a:off x="5664570" y="5580719"/>
            <a:ext cx="894396" cy="119294"/>
          </a:xfrm>
          <a:prstGeom prst="rect">
            <a:avLst/>
          </a:prstGeom>
          <a:solidFill>
            <a:schemeClr val="lt1"/>
          </a:solidFill>
          <a:ln>
            <a:noFill/>
          </a:ln>
        </p:spPr>
        <p:txBody>
          <a:bodyPr spcFirstLastPara="1" wrap="square" lIns="182850" tIns="146275" rIns="182850" bIns="146275" anchor="t" anchorCtr="0">
            <a:noAutofit/>
          </a:bodyPr>
          <a:lstStyle/>
          <a:p>
            <a:pPr marL="0" marR="0" lvl="0" indent="0" algn="ctr" defTabSz="914400" rtl="0" eaLnBrk="1" fontAlgn="auto" latinLnBrk="0" hangingPunct="1">
              <a:lnSpc>
                <a:spcPct val="90000"/>
              </a:lnSpc>
              <a:spcBef>
                <a:spcPts val="0"/>
              </a:spcBef>
              <a:spcAft>
                <a:spcPts val="0"/>
              </a:spcAft>
              <a:buClr>
                <a:srgbClr val="000000"/>
              </a:buClr>
              <a:buSzTx/>
              <a:buFont typeface="Arial"/>
              <a:buNone/>
              <a:tabLst/>
              <a:defRPr/>
            </a:pPr>
            <a:endParaRPr kumimoji="0" sz="2400" b="0" i="0" u="none" strike="noStrike" kern="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4763" name="Google Shape;4763;p171"/>
          <p:cNvSpPr/>
          <p:nvPr/>
        </p:nvSpPr>
        <p:spPr>
          <a:xfrm>
            <a:off x="3412220" y="6328873"/>
            <a:ext cx="453745" cy="254028"/>
          </a:xfrm>
          <a:custGeom>
            <a:avLst/>
            <a:gdLst/>
            <a:ahLst/>
            <a:cxnLst/>
            <a:rect l="l" t="t" r="r" b="b"/>
            <a:pathLst>
              <a:path w="509" h="281" extrusionOk="0">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noFill/>
          <a:ln w="19050" cap="flat" cmpd="sng">
            <a:solidFill>
              <a:schemeClr val="dk2"/>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000" b="0" i="0" u="none" strike="noStrike" kern="0" cap="none" spc="0" normalizeH="0" baseline="0" noProof="0">
              <a:ln>
                <a:noFill/>
              </a:ln>
              <a:solidFill>
                <a:srgbClr val="333333"/>
              </a:solidFill>
              <a:effectLst/>
              <a:uLnTx/>
              <a:uFillTx/>
              <a:latin typeface="Quattrocento Sans"/>
              <a:ea typeface="Quattrocento Sans"/>
              <a:cs typeface="Quattrocento Sans"/>
              <a:sym typeface="Quattrocento Sans"/>
            </a:endParaRPr>
          </a:p>
        </p:txBody>
      </p:sp>
      <p:grpSp>
        <p:nvGrpSpPr>
          <p:cNvPr id="4764" name="Google Shape;4764;p171"/>
          <p:cNvGrpSpPr/>
          <p:nvPr/>
        </p:nvGrpSpPr>
        <p:grpSpPr>
          <a:xfrm>
            <a:off x="9301312" y="6304884"/>
            <a:ext cx="289992" cy="288751"/>
            <a:chOff x="5775130" y="5528944"/>
            <a:chExt cx="187018" cy="188120"/>
          </a:xfrm>
        </p:grpSpPr>
        <p:grpSp>
          <p:nvGrpSpPr>
            <p:cNvPr id="4765" name="Google Shape;4765;p171"/>
            <p:cNvGrpSpPr/>
            <p:nvPr/>
          </p:nvGrpSpPr>
          <p:grpSpPr>
            <a:xfrm flipH="1">
              <a:off x="5775130" y="5528944"/>
              <a:ext cx="187018" cy="188120"/>
              <a:chOff x="7749590" y="2876913"/>
              <a:chExt cx="187018" cy="188120"/>
            </a:xfrm>
          </p:grpSpPr>
          <p:sp>
            <p:nvSpPr>
              <p:cNvPr id="4766" name="Google Shape;4766;p171"/>
              <p:cNvSpPr/>
              <p:nvPr/>
            </p:nvSpPr>
            <p:spPr>
              <a:xfrm>
                <a:off x="7749616" y="2951946"/>
                <a:ext cx="111966" cy="113087"/>
              </a:xfrm>
              <a:custGeom>
                <a:avLst/>
                <a:gdLst/>
                <a:ahLst/>
                <a:cxnLst/>
                <a:rect l="l" t="t" r="r" b="b"/>
                <a:pathLst>
                  <a:path w="46" h="47" extrusionOk="0">
                    <a:moveTo>
                      <a:pt x="0" y="0"/>
                    </a:moveTo>
                    <a:cubicBezTo>
                      <a:pt x="25" y="0"/>
                      <a:pt x="46" y="21"/>
                      <a:pt x="46" y="47"/>
                    </a:cubicBezTo>
                  </a:path>
                </a:pathLst>
              </a:custGeom>
              <a:noFill/>
              <a:ln w="19050" cap="flat" cmpd="sng">
                <a:solidFill>
                  <a:schemeClr val="dk2"/>
                </a:solidFill>
                <a:prstDash val="solid"/>
                <a:miter lim="800000"/>
                <a:headEnd type="none" w="sm" len="sm"/>
                <a:tailEnd type="none" w="sm" len="sm"/>
              </a:ln>
            </p:spPr>
            <p:txBody>
              <a:bodyPr spcFirstLastPara="1" wrap="square" lIns="72400" tIns="36200" rIns="72400" bIns="362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000" b="0" i="0" u="none" strike="noStrike" kern="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4767" name="Google Shape;4767;p171"/>
              <p:cNvSpPr/>
              <p:nvPr/>
            </p:nvSpPr>
            <p:spPr>
              <a:xfrm>
                <a:off x="7749590" y="2916113"/>
                <a:ext cx="150035" cy="148916"/>
              </a:xfrm>
              <a:custGeom>
                <a:avLst/>
                <a:gdLst/>
                <a:ahLst/>
                <a:cxnLst/>
                <a:rect l="l" t="t" r="r" b="b"/>
                <a:pathLst>
                  <a:path w="62" h="62" extrusionOk="0">
                    <a:moveTo>
                      <a:pt x="0" y="0"/>
                    </a:moveTo>
                    <a:cubicBezTo>
                      <a:pt x="34" y="0"/>
                      <a:pt x="62" y="27"/>
                      <a:pt x="62" y="62"/>
                    </a:cubicBezTo>
                  </a:path>
                </a:pathLst>
              </a:custGeom>
              <a:noFill/>
              <a:ln w="19050" cap="flat" cmpd="sng">
                <a:solidFill>
                  <a:schemeClr val="dk2"/>
                </a:solidFill>
                <a:prstDash val="solid"/>
                <a:miter lim="800000"/>
                <a:headEnd type="none" w="sm" len="sm"/>
                <a:tailEnd type="none" w="sm" len="sm"/>
              </a:ln>
            </p:spPr>
            <p:txBody>
              <a:bodyPr spcFirstLastPara="1" wrap="square" lIns="72400" tIns="36200" rIns="72400" bIns="362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000" b="0" i="0" u="none" strike="noStrike" kern="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4768" name="Google Shape;4768;p171"/>
              <p:cNvSpPr/>
              <p:nvPr/>
            </p:nvSpPr>
            <p:spPr>
              <a:xfrm>
                <a:off x="7749625" y="2876913"/>
                <a:ext cx="186983" cy="188103"/>
              </a:xfrm>
              <a:custGeom>
                <a:avLst/>
                <a:gdLst/>
                <a:ahLst/>
                <a:cxnLst/>
                <a:rect l="l" t="t" r="r" b="b"/>
                <a:pathLst>
                  <a:path w="77" h="78" extrusionOk="0">
                    <a:moveTo>
                      <a:pt x="0" y="0"/>
                    </a:moveTo>
                    <a:cubicBezTo>
                      <a:pt x="42" y="0"/>
                      <a:pt x="77" y="35"/>
                      <a:pt x="77" y="78"/>
                    </a:cubicBezTo>
                  </a:path>
                </a:pathLst>
              </a:custGeom>
              <a:noFill/>
              <a:ln w="19050" cap="flat" cmpd="sng">
                <a:solidFill>
                  <a:schemeClr val="dk2"/>
                </a:solidFill>
                <a:prstDash val="solid"/>
                <a:miter lim="800000"/>
                <a:headEnd type="none" w="sm" len="sm"/>
                <a:tailEnd type="none" w="sm" len="sm"/>
              </a:ln>
            </p:spPr>
            <p:txBody>
              <a:bodyPr spcFirstLastPara="1" wrap="square" lIns="72400" tIns="36200" rIns="72400" bIns="362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000" b="0" i="0" u="none" strike="noStrike" kern="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grpSp>
        <p:sp>
          <p:nvSpPr>
            <p:cNvPr id="4769" name="Google Shape;4769;p171"/>
            <p:cNvSpPr/>
            <p:nvPr/>
          </p:nvSpPr>
          <p:spPr>
            <a:xfrm>
              <a:off x="5900501" y="5653212"/>
              <a:ext cx="56859" cy="56859"/>
            </a:xfrm>
            <a:prstGeom prst="ellipse">
              <a:avLst/>
            </a:prstGeom>
            <a:noFill/>
            <a:ln w="19050" cap="flat" cmpd="sng">
              <a:solidFill>
                <a:schemeClr val="dk2"/>
              </a:solidFill>
              <a:prstDash val="solid"/>
              <a:miter lim="800000"/>
              <a:headEnd type="none" w="sm" len="sm"/>
              <a:tailEnd type="none" w="sm" len="sm"/>
            </a:ln>
          </p:spPr>
          <p:txBody>
            <a:bodyPr spcFirstLastPara="1" wrap="square" lIns="182850" tIns="146275" rIns="182850" bIns="146275" anchor="t" anchorCtr="0">
              <a:noAutofit/>
            </a:bodyPr>
            <a:lstStyle/>
            <a:p>
              <a:pPr marL="0" marR="0" lvl="0" indent="0" algn="ctr" defTabSz="914400" rtl="0" eaLnBrk="1" fontAlgn="auto" latinLnBrk="0" hangingPunct="1">
                <a:lnSpc>
                  <a:spcPct val="90000"/>
                </a:lnSpc>
                <a:spcBef>
                  <a:spcPts val="0"/>
                </a:spcBef>
                <a:spcAft>
                  <a:spcPts val="0"/>
                </a:spcAft>
                <a:buClr>
                  <a:srgbClr val="000000"/>
                </a:buClr>
                <a:buSzTx/>
                <a:buFont typeface="Arial"/>
                <a:buNone/>
                <a:tabLst/>
                <a:defRPr/>
              </a:pPr>
              <a:endParaRPr kumimoji="0" sz="1000" b="0" i="0" u="none" strike="noStrike" kern="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grpSp>
      <p:sp>
        <p:nvSpPr>
          <p:cNvPr id="4770" name="Google Shape;4770;p171"/>
          <p:cNvSpPr txBox="1"/>
          <p:nvPr/>
        </p:nvSpPr>
        <p:spPr>
          <a:xfrm>
            <a:off x="3763757" y="6044673"/>
            <a:ext cx="5549400" cy="544800"/>
          </a:xfrm>
          <a:prstGeom prst="rect">
            <a:avLst/>
          </a:prstGeom>
          <a:noFill/>
          <a:ln>
            <a:noFill/>
          </a:ln>
        </p:spPr>
        <p:txBody>
          <a:bodyPr spcFirstLastPara="1" wrap="square" lIns="182850" tIns="146275" rIns="182850" bIns="146275" anchor="t" anchorCtr="0">
            <a:noAutofit/>
          </a:bodyPr>
          <a:lstStyle/>
          <a:p>
            <a:pPr marL="0" marR="0" lvl="0" indent="0" algn="ctr" defTabSz="914400" rtl="0" eaLnBrk="1" fontAlgn="auto" latinLnBrk="0" hangingPunct="1">
              <a:lnSpc>
                <a:spcPct val="90000"/>
              </a:lnSpc>
              <a:spcBef>
                <a:spcPts val="0"/>
              </a:spcBef>
              <a:spcAft>
                <a:spcPts val="0"/>
              </a:spcAft>
              <a:buClr>
                <a:srgbClr val="000000"/>
              </a:buClr>
              <a:buSzTx/>
              <a:buFont typeface="Arial"/>
              <a:buNone/>
              <a:tabLst/>
              <a:defRPr/>
            </a:pPr>
            <a:r>
              <a:rPr kumimoji="0" lang="en-US" sz="2000" b="1" i="0" u="none" strike="noStrike" kern="0" cap="none" spc="0" normalizeH="0" baseline="0" noProof="0">
                <a:ln>
                  <a:noFill/>
                </a:ln>
                <a:solidFill>
                  <a:srgbClr val="000000"/>
                </a:solidFill>
                <a:effectLst/>
                <a:uLnTx/>
                <a:uFillTx/>
                <a:latin typeface="Calibri"/>
                <a:ea typeface="Calibri"/>
                <a:cs typeface="Calibri"/>
                <a:sym typeface="Calibri"/>
              </a:rPr>
              <a:t>From the Intelligent Cloud to the Intelligent Edge</a:t>
            </a:r>
            <a:endParaRPr kumimoji="0" sz="20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0"/>
                                  </p:stCondLst>
                                  <p:childTnLst>
                                    <p:set>
                                      <p:cBhvr>
                                        <p:cTn id="6" dur="1" fill="hold">
                                          <p:stCondLst>
                                            <p:cond delay="0"/>
                                          </p:stCondLst>
                                        </p:cTn>
                                        <p:tgtEl>
                                          <p:spTgt spid="4648"/>
                                        </p:tgtEl>
                                        <p:attrNameLst>
                                          <p:attrName>style.visibility</p:attrName>
                                        </p:attrNameLst>
                                      </p:cBhvr>
                                      <p:to>
                                        <p:strVal val="visible"/>
                                      </p:to>
                                    </p:set>
                                    <p:animEffect transition="in" filter="fade">
                                      <p:cBhvr>
                                        <p:cTn id="7" dur="500"/>
                                        <p:tgtEl>
                                          <p:spTgt spid="4648"/>
                                        </p:tgtEl>
                                      </p:cBhvr>
                                    </p:animEffect>
                                  </p:childTnLst>
                                </p:cTn>
                              </p:par>
                              <p:par>
                                <p:cTn id="8" presetID="10" presetClass="entr" presetSubtype="0" fill="hold" nodeType="withEffect">
                                  <p:stCondLst>
                                    <p:cond delay="1000"/>
                                  </p:stCondLst>
                                  <p:childTnLst>
                                    <p:set>
                                      <p:cBhvr>
                                        <p:cTn id="9" dur="1" fill="hold">
                                          <p:stCondLst>
                                            <p:cond delay="0"/>
                                          </p:stCondLst>
                                        </p:cTn>
                                        <p:tgtEl>
                                          <p:spTgt spid="4770"/>
                                        </p:tgtEl>
                                        <p:attrNameLst>
                                          <p:attrName>style.visibility</p:attrName>
                                        </p:attrNameLst>
                                      </p:cBhvr>
                                      <p:to>
                                        <p:strVal val="visible"/>
                                      </p:to>
                                    </p:set>
                                    <p:animEffect transition="in" filter="fade">
                                      <p:cBhvr>
                                        <p:cTn id="10" dur="500"/>
                                        <p:tgtEl>
                                          <p:spTgt spid="4770"/>
                                        </p:tgtEl>
                                      </p:cBhvr>
                                    </p:animEffect>
                                  </p:childTnLst>
                                </p:cTn>
                              </p:par>
                              <p:par>
                                <p:cTn id="11" presetID="10" presetClass="entr" presetSubtype="0" fill="hold" nodeType="withEffect">
                                  <p:stCondLst>
                                    <p:cond delay="1000"/>
                                  </p:stCondLst>
                                  <p:childTnLst>
                                    <p:set>
                                      <p:cBhvr>
                                        <p:cTn id="12" dur="1" fill="hold">
                                          <p:stCondLst>
                                            <p:cond delay="0"/>
                                          </p:stCondLst>
                                        </p:cTn>
                                        <p:tgtEl>
                                          <p:spTgt spid="4763"/>
                                        </p:tgtEl>
                                        <p:attrNameLst>
                                          <p:attrName>style.visibility</p:attrName>
                                        </p:attrNameLst>
                                      </p:cBhvr>
                                      <p:to>
                                        <p:strVal val="visible"/>
                                      </p:to>
                                    </p:set>
                                    <p:animEffect transition="in" filter="fade">
                                      <p:cBhvr>
                                        <p:cTn id="13" dur="500"/>
                                        <p:tgtEl>
                                          <p:spTgt spid="4763"/>
                                        </p:tgtEl>
                                      </p:cBhvr>
                                    </p:animEffect>
                                  </p:childTnLst>
                                </p:cTn>
                              </p:par>
                              <p:par>
                                <p:cTn id="14" presetID="10" presetClass="entr" presetSubtype="0" fill="hold" nodeType="withEffect">
                                  <p:stCondLst>
                                    <p:cond delay="1000"/>
                                  </p:stCondLst>
                                  <p:childTnLst>
                                    <p:set>
                                      <p:cBhvr>
                                        <p:cTn id="15" dur="1" fill="hold">
                                          <p:stCondLst>
                                            <p:cond delay="0"/>
                                          </p:stCondLst>
                                        </p:cTn>
                                        <p:tgtEl>
                                          <p:spTgt spid="4764"/>
                                        </p:tgtEl>
                                        <p:attrNameLst>
                                          <p:attrName>style.visibility</p:attrName>
                                        </p:attrNameLst>
                                      </p:cBhvr>
                                      <p:to>
                                        <p:strVal val="visible"/>
                                      </p:to>
                                    </p:set>
                                    <p:animEffect transition="in" filter="fade">
                                      <p:cBhvr>
                                        <p:cTn id="16" dur="500"/>
                                        <p:tgtEl>
                                          <p:spTgt spid="47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E61CFF-A753-4979-8527-6F176253785C}"/>
              </a:ext>
            </a:extLst>
          </p:cNvPr>
          <p:cNvSpPr>
            <a:spLocks noGrp="1"/>
          </p:cNvSpPr>
          <p:nvPr>
            <p:ph type="title"/>
          </p:nvPr>
        </p:nvSpPr>
        <p:spPr/>
        <p:txBody>
          <a:bodyPr/>
          <a:lstStyle/>
          <a:p>
            <a:r>
              <a:rPr lang="en-US" dirty="0"/>
              <a:t>How to Configure Azure Databricks</a:t>
            </a:r>
          </a:p>
        </p:txBody>
      </p:sp>
      <p:sp>
        <p:nvSpPr>
          <p:cNvPr id="3" name="Rectangle 2">
            <a:extLst>
              <a:ext uri="{FF2B5EF4-FFF2-40B4-BE49-F238E27FC236}">
                <a16:creationId xmlns:a16="http://schemas.microsoft.com/office/drawing/2014/main" id="{FC80C4A2-ED61-4792-9DF3-767CAADBC05D}"/>
              </a:ext>
            </a:extLst>
          </p:cNvPr>
          <p:cNvSpPr/>
          <p:nvPr/>
        </p:nvSpPr>
        <p:spPr>
          <a:xfrm>
            <a:off x="570722" y="5999784"/>
            <a:ext cx="11050556" cy="369332"/>
          </a:xfrm>
          <a:prstGeom prst="rect">
            <a:avLst/>
          </a:prstGeom>
        </p:spPr>
        <p:txBody>
          <a:bodyPr wrap="square">
            <a:spAutoFit/>
          </a:bodyPr>
          <a:lstStyle/>
          <a:p>
            <a:r>
              <a:rPr lang="en-US" dirty="0"/>
              <a:t>https://docs.microsoft.com/en-us/azure/machine-learning/service/how-to-configure-environment#azure-databricks</a:t>
            </a:r>
          </a:p>
        </p:txBody>
      </p:sp>
      <p:pic>
        <p:nvPicPr>
          <p:cNvPr id="4" name="Picture 3">
            <a:extLst>
              <a:ext uri="{FF2B5EF4-FFF2-40B4-BE49-F238E27FC236}">
                <a16:creationId xmlns:a16="http://schemas.microsoft.com/office/drawing/2014/main" id="{CB6CD0D7-848A-489E-9D58-DBD254FC62EA}"/>
              </a:ext>
            </a:extLst>
          </p:cNvPr>
          <p:cNvPicPr>
            <a:picLocks noChangeAspect="1"/>
          </p:cNvPicPr>
          <p:nvPr/>
        </p:nvPicPr>
        <p:blipFill>
          <a:blip r:embed="rId2"/>
          <a:stretch>
            <a:fillRect/>
          </a:stretch>
        </p:blipFill>
        <p:spPr>
          <a:xfrm>
            <a:off x="4457471" y="1962990"/>
            <a:ext cx="3277057" cy="3286584"/>
          </a:xfrm>
          <a:prstGeom prst="rect">
            <a:avLst/>
          </a:prstGeom>
        </p:spPr>
      </p:pic>
    </p:spTree>
    <p:extLst>
      <p:ext uri="{BB962C8B-B14F-4D97-AF65-F5344CB8AC3E}">
        <p14:creationId xmlns:p14="http://schemas.microsoft.com/office/powerpoint/2010/main" val="142207329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24F569BC-1575-854C-A253-65693CD81769}"/>
              </a:ext>
            </a:extLst>
          </p:cNvPr>
          <p:cNvSpPr txBox="1">
            <a:spLocks/>
          </p:cNvSpPr>
          <p:nvPr/>
        </p:nvSpPr>
        <p:spPr>
          <a:xfrm>
            <a:off x="1420789" y="4060767"/>
            <a:ext cx="9477176" cy="828148"/>
          </a:xfrm>
          <a:prstGeom prst="rect">
            <a:avLst/>
          </a:prstGeom>
          <a:noFill/>
        </p:spPr>
        <p:txBody>
          <a:bodyPr vert="horz" wrap="square" lIns="0" tIns="0" rIns="0" bIns="0" rtlCol="0" anchor="ctr" anchorCtr="0">
            <a:noAutofit/>
          </a:bodyPr>
          <a:lstStyle>
            <a:lvl1pPr algn="l" defTabSz="932742" rtl="0" eaLnBrk="1" latinLnBrk="0" hangingPunct="1">
              <a:lnSpc>
                <a:spcPct val="90000"/>
              </a:lnSpc>
              <a:spcBef>
                <a:spcPct val="0"/>
              </a:spcBef>
              <a:buNone/>
              <a:defRPr lang="en-US" sz="5400" b="0" kern="1200" cap="none" spc="-150" baseline="0" dirty="0">
                <a:ln w="3175">
                  <a:noFill/>
                </a:ln>
                <a:solidFill>
                  <a:schemeClr val="tx1"/>
                </a:solidFill>
                <a:effectLst/>
                <a:latin typeface="+mj-lt"/>
                <a:ea typeface="+mn-ea"/>
                <a:cs typeface="Segoe UI" pitchFamily="34" charset="0"/>
              </a:defRPr>
            </a:lvl1pPr>
          </a:lstStyle>
          <a:p>
            <a:pPr algn="ctr" defTabSz="914367"/>
            <a:r>
              <a:rPr lang="en-US" sz="5294" spc="-147" dirty="0">
                <a:solidFill>
                  <a:prstClr val="white"/>
                </a:solidFill>
                <a:latin typeface="Segoe UI Semibold"/>
              </a:rPr>
              <a:t>Enterprise deployment</a:t>
            </a:r>
          </a:p>
        </p:txBody>
      </p:sp>
      <p:sp>
        <p:nvSpPr>
          <p:cNvPr id="10" name="graph_2">
            <a:extLst>
              <a:ext uri="{FF2B5EF4-FFF2-40B4-BE49-F238E27FC236}">
                <a16:creationId xmlns:a16="http://schemas.microsoft.com/office/drawing/2014/main" id="{2E2D8969-CB71-4E4B-A072-135F376B2291}"/>
              </a:ext>
            </a:extLst>
          </p:cNvPr>
          <p:cNvSpPr>
            <a:spLocks noChangeAspect="1" noEditPoints="1"/>
          </p:cNvSpPr>
          <p:nvPr/>
        </p:nvSpPr>
        <p:spPr bwMode="auto">
          <a:xfrm>
            <a:off x="5389807" y="2554296"/>
            <a:ext cx="1412387" cy="828148"/>
          </a:xfrm>
          <a:custGeom>
            <a:avLst/>
            <a:gdLst>
              <a:gd name="T0" fmla="*/ 195 w 249"/>
              <a:gd name="T1" fmla="*/ 0 h 146"/>
              <a:gd name="T2" fmla="*/ 244 w 249"/>
              <a:gd name="T3" fmla="*/ 0 h 146"/>
              <a:gd name="T4" fmla="*/ 244 w 249"/>
              <a:gd name="T5" fmla="*/ 50 h 146"/>
              <a:gd name="T6" fmla="*/ 244 w 249"/>
              <a:gd name="T7" fmla="*/ 0 h 146"/>
              <a:gd name="T8" fmla="*/ 141 w 249"/>
              <a:gd name="T9" fmla="*/ 106 h 146"/>
              <a:gd name="T10" fmla="*/ 109 w 249"/>
              <a:gd name="T11" fmla="*/ 106 h 146"/>
              <a:gd name="T12" fmla="*/ 0 w 249"/>
              <a:gd name="T13" fmla="*/ 146 h 146"/>
              <a:gd name="T14" fmla="*/ 249 w 249"/>
              <a:gd name="T15" fmla="*/ 146 h 146"/>
              <a:gd name="T16" fmla="*/ 88 w 249"/>
              <a:gd name="T17" fmla="*/ 106 h 146"/>
              <a:gd name="T18" fmla="*/ 54 w 249"/>
              <a:gd name="T19" fmla="*/ 106 h 146"/>
              <a:gd name="T20" fmla="*/ 35 w 249"/>
              <a:gd name="T21" fmla="*/ 106 h 146"/>
              <a:gd name="T22" fmla="*/ 1 w 249"/>
              <a:gd name="T23" fmla="*/ 10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9" h="146">
                <a:moveTo>
                  <a:pt x="195" y="0"/>
                </a:moveTo>
                <a:lnTo>
                  <a:pt x="244" y="0"/>
                </a:lnTo>
                <a:lnTo>
                  <a:pt x="244" y="50"/>
                </a:lnTo>
                <a:moveTo>
                  <a:pt x="244" y="0"/>
                </a:moveTo>
                <a:lnTo>
                  <a:pt x="141" y="106"/>
                </a:lnTo>
                <a:lnTo>
                  <a:pt x="109" y="106"/>
                </a:lnTo>
                <a:moveTo>
                  <a:pt x="0" y="146"/>
                </a:moveTo>
                <a:lnTo>
                  <a:pt x="249" y="146"/>
                </a:lnTo>
                <a:moveTo>
                  <a:pt x="88" y="106"/>
                </a:moveTo>
                <a:lnTo>
                  <a:pt x="54" y="106"/>
                </a:lnTo>
                <a:moveTo>
                  <a:pt x="35" y="106"/>
                </a:moveTo>
                <a:lnTo>
                  <a:pt x="1" y="106"/>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prstClr val="white"/>
              </a:solidFill>
              <a:latin typeface="Segoe UI"/>
            </a:endParaRPr>
          </a:p>
        </p:txBody>
      </p:sp>
    </p:spTree>
    <p:extLst>
      <p:ext uri="{BB962C8B-B14F-4D97-AF65-F5344CB8AC3E}">
        <p14:creationId xmlns:p14="http://schemas.microsoft.com/office/powerpoint/2010/main" val="601094280"/>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D06D89-7A7D-4799-A0C0-DB517D09CAE7}"/>
              </a:ext>
            </a:extLst>
          </p:cNvPr>
          <p:cNvSpPr>
            <a:spLocks noGrp="1"/>
          </p:cNvSpPr>
          <p:nvPr>
            <p:ph type="title"/>
          </p:nvPr>
        </p:nvSpPr>
        <p:spPr/>
        <p:txBody>
          <a:bodyPr/>
          <a:lstStyle/>
          <a:p>
            <a:r>
              <a:rPr lang="en-US"/>
              <a:t>Deploy Azure ML models at scale </a:t>
            </a:r>
          </a:p>
        </p:txBody>
      </p:sp>
      <p:grpSp>
        <p:nvGrpSpPr>
          <p:cNvPr id="8" name="Group 7">
            <a:extLst>
              <a:ext uri="{FF2B5EF4-FFF2-40B4-BE49-F238E27FC236}">
                <a16:creationId xmlns:a16="http://schemas.microsoft.com/office/drawing/2014/main" id="{2705294C-4F38-9A48-925D-0DF05CBFB020}"/>
              </a:ext>
            </a:extLst>
          </p:cNvPr>
          <p:cNvGrpSpPr/>
          <p:nvPr/>
        </p:nvGrpSpPr>
        <p:grpSpPr>
          <a:xfrm>
            <a:off x="2353322" y="1364480"/>
            <a:ext cx="9365000" cy="4483142"/>
            <a:chOff x="2400510" y="1391344"/>
            <a:chExt cx="9552788" cy="4573038"/>
          </a:xfrm>
        </p:grpSpPr>
        <p:sp>
          <p:nvSpPr>
            <p:cNvPr id="3" name="Rectangle 2">
              <a:extLst>
                <a:ext uri="{FF2B5EF4-FFF2-40B4-BE49-F238E27FC236}">
                  <a16:creationId xmlns:a16="http://schemas.microsoft.com/office/drawing/2014/main" id="{DFD9FDCD-10D2-4415-B74A-DEB77B857915}"/>
                </a:ext>
              </a:extLst>
            </p:cNvPr>
            <p:cNvSpPr/>
            <p:nvPr/>
          </p:nvSpPr>
          <p:spPr bwMode="auto">
            <a:xfrm>
              <a:off x="2400510" y="1707613"/>
              <a:ext cx="9552788" cy="4256769"/>
            </a:xfrm>
            <a:prstGeom prst="rect">
              <a:avLst/>
            </a:prstGeom>
            <a:noFill/>
            <a:ln>
              <a:solidFill>
                <a:schemeClr val="accent4">
                  <a:lumMod val="75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 name="TextBox 3">
              <a:extLst>
                <a:ext uri="{FF2B5EF4-FFF2-40B4-BE49-F238E27FC236}">
                  <a16:creationId xmlns:a16="http://schemas.microsoft.com/office/drawing/2014/main" id="{9903361F-EC5F-4977-AC14-181D9F1DC475}"/>
                </a:ext>
              </a:extLst>
            </p:cNvPr>
            <p:cNvSpPr txBox="1"/>
            <p:nvPr/>
          </p:nvSpPr>
          <p:spPr>
            <a:xfrm>
              <a:off x="2424188" y="1391344"/>
              <a:ext cx="5410200" cy="276999"/>
            </a:xfrm>
            <a:prstGeom prst="rect">
              <a:avLst/>
            </a:prstGeom>
            <a:noFill/>
          </p:spPr>
          <p:txBody>
            <a:bodyPr wrap="square" lIns="0" tIns="0" rIns="0" bIns="0" rtlCol="0">
              <a:spAutoFit/>
            </a:bodyPr>
            <a:lstStyle/>
            <a:p>
              <a:pPr defTabSz="914367"/>
              <a:r>
                <a:rPr lang="en-US" sz="1765">
                  <a:solidFill>
                    <a:srgbClr val="0078D4"/>
                  </a:solidFill>
                  <a:latin typeface="Segoe UI Semibold"/>
                </a:rPr>
                <a:t>Azure Machine Learning Service </a:t>
              </a:r>
            </a:p>
          </p:txBody>
        </p:sp>
      </p:grpSp>
      <p:grpSp>
        <p:nvGrpSpPr>
          <p:cNvPr id="6" name="Group 5">
            <a:extLst>
              <a:ext uri="{FF2B5EF4-FFF2-40B4-BE49-F238E27FC236}">
                <a16:creationId xmlns:a16="http://schemas.microsoft.com/office/drawing/2014/main" id="{4935A4AD-AB1A-AC43-B94B-BEE94E09DA8E}"/>
              </a:ext>
            </a:extLst>
          </p:cNvPr>
          <p:cNvGrpSpPr/>
          <p:nvPr/>
        </p:nvGrpSpPr>
        <p:grpSpPr>
          <a:xfrm>
            <a:off x="275038" y="1674532"/>
            <a:ext cx="1745207" cy="4381582"/>
            <a:chOff x="280553" y="1707613"/>
            <a:chExt cx="1780202" cy="4469442"/>
          </a:xfrm>
        </p:grpSpPr>
        <p:sp>
          <p:nvSpPr>
            <p:cNvPr id="28" name="TextBox 27">
              <a:extLst>
                <a:ext uri="{FF2B5EF4-FFF2-40B4-BE49-F238E27FC236}">
                  <a16:creationId xmlns:a16="http://schemas.microsoft.com/office/drawing/2014/main" id="{51F0E868-2436-9C49-A45C-07D350442888}"/>
                </a:ext>
              </a:extLst>
            </p:cNvPr>
            <p:cNvSpPr txBox="1"/>
            <p:nvPr/>
          </p:nvSpPr>
          <p:spPr>
            <a:xfrm>
              <a:off x="280553" y="3640203"/>
              <a:ext cx="1780202" cy="683264"/>
            </a:xfrm>
            <a:prstGeom prst="rect">
              <a:avLst/>
            </a:prstGeom>
            <a:noFill/>
          </p:spPr>
          <p:txBody>
            <a:bodyPr wrap="square" lIns="179285" tIns="143428" rIns="179285" bIns="143428" rtlCol="0">
              <a:spAutoFit/>
            </a:bodyPr>
            <a:lstStyle/>
            <a:p>
              <a:pPr algn="ctr" defTabSz="914367">
                <a:lnSpc>
                  <a:spcPct val="90000"/>
                </a:lnSpc>
                <a:spcAft>
                  <a:spcPts val="588"/>
                </a:spcAft>
              </a:pPr>
              <a:r>
                <a:rPr lang="en-US" sz="1372">
                  <a:gradFill>
                    <a:gsLst>
                      <a:gs pos="2917">
                        <a:prstClr val="black"/>
                      </a:gs>
                      <a:gs pos="30000">
                        <a:prstClr val="black"/>
                      </a:gs>
                    </a:gsLst>
                    <a:lin ang="5400000" scaled="0"/>
                  </a:gradFill>
                  <a:latin typeface="Segoe UI"/>
                </a:rPr>
                <a:t>Machine Learning Pipeline</a:t>
              </a:r>
            </a:p>
          </p:txBody>
        </p:sp>
        <p:grpSp>
          <p:nvGrpSpPr>
            <p:cNvPr id="5" name="Group 4">
              <a:extLst>
                <a:ext uri="{FF2B5EF4-FFF2-40B4-BE49-F238E27FC236}">
                  <a16:creationId xmlns:a16="http://schemas.microsoft.com/office/drawing/2014/main" id="{8D52145E-F19E-504D-88D9-AADF5E4AC784}"/>
                </a:ext>
              </a:extLst>
            </p:cNvPr>
            <p:cNvGrpSpPr/>
            <p:nvPr/>
          </p:nvGrpSpPr>
          <p:grpSpPr>
            <a:xfrm>
              <a:off x="417572" y="1707613"/>
              <a:ext cx="1506164" cy="4469442"/>
              <a:chOff x="417572" y="1707613"/>
              <a:chExt cx="1506164" cy="4469442"/>
            </a:xfrm>
          </p:grpSpPr>
          <p:grpSp>
            <p:nvGrpSpPr>
              <p:cNvPr id="25" name="Group 24">
                <a:extLst>
                  <a:ext uri="{FF2B5EF4-FFF2-40B4-BE49-F238E27FC236}">
                    <a16:creationId xmlns:a16="http://schemas.microsoft.com/office/drawing/2014/main" id="{F9029AA5-7182-2D44-A789-7904CCE13B7A}"/>
                  </a:ext>
                </a:extLst>
              </p:cNvPr>
              <p:cNvGrpSpPr/>
              <p:nvPr/>
            </p:nvGrpSpPr>
            <p:grpSpPr>
              <a:xfrm>
                <a:off x="826086" y="1707613"/>
                <a:ext cx="689136" cy="382369"/>
                <a:chOff x="221015" y="-94572"/>
                <a:chExt cx="689136" cy="382369"/>
              </a:xfrm>
            </p:grpSpPr>
            <p:grpSp>
              <p:nvGrpSpPr>
                <p:cNvPr id="21" name="Group 20">
                  <a:extLst>
                    <a:ext uri="{FF2B5EF4-FFF2-40B4-BE49-F238E27FC236}">
                      <a16:creationId xmlns:a16="http://schemas.microsoft.com/office/drawing/2014/main" id="{2E3ED2CA-9112-BF43-AB0F-755CBBBA3285}"/>
                    </a:ext>
                  </a:extLst>
                </p:cNvPr>
                <p:cNvGrpSpPr/>
                <p:nvPr/>
              </p:nvGrpSpPr>
              <p:grpSpPr>
                <a:xfrm>
                  <a:off x="221015" y="-94572"/>
                  <a:ext cx="689136" cy="382369"/>
                  <a:chOff x="255491" y="-121007"/>
                  <a:chExt cx="689136" cy="382369"/>
                </a:xfrm>
              </p:grpSpPr>
              <p:sp>
                <p:nvSpPr>
                  <p:cNvPr id="18" name="eye_2">
                    <a:extLst>
                      <a:ext uri="{FF2B5EF4-FFF2-40B4-BE49-F238E27FC236}">
                        <a16:creationId xmlns:a16="http://schemas.microsoft.com/office/drawing/2014/main" id="{142508AF-F312-2044-AFED-02053FDECD11}"/>
                      </a:ext>
                    </a:extLst>
                  </p:cNvPr>
                  <p:cNvSpPr>
                    <a:spLocks noChangeAspect="1" noEditPoints="1"/>
                  </p:cNvSpPr>
                  <p:nvPr/>
                </p:nvSpPr>
                <p:spPr bwMode="auto">
                  <a:xfrm>
                    <a:off x="255491" y="-121007"/>
                    <a:ext cx="689136" cy="382369"/>
                  </a:xfrm>
                  <a:custGeom>
                    <a:avLst/>
                    <a:gdLst>
                      <a:gd name="T0" fmla="*/ 5 w 346"/>
                      <a:gd name="T1" fmla="*/ 103 h 191"/>
                      <a:gd name="T2" fmla="*/ 0 w 346"/>
                      <a:gd name="T3" fmla="*/ 96 h 191"/>
                      <a:gd name="T4" fmla="*/ 3 w 346"/>
                      <a:gd name="T5" fmla="*/ 92 h 191"/>
                      <a:gd name="T6" fmla="*/ 5 w 346"/>
                      <a:gd name="T7" fmla="*/ 103 h 191"/>
                      <a:gd name="T8" fmla="*/ 173 w 346"/>
                      <a:gd name="T9" fmla="*/ 191 h 191"/>
                      <a:gd name="T10" fmla="*/ 346 w 346"/>
                      <a:gd name="T11" fmla="*/ 96 h 191"/>
                      <a:gd name="T12" fmla="*/ 173 w 346"/>
                      <a:gd name="T13" fmla="*/ 0 h 191"/>
                      <a:gd name="T14" fmla="*/ 3 w 346"/>
                      <a:gd name="T15" fmla="*/ 92 h 191"/>
                      <a:gd name="T16" fmla="*/ 175 w 346"/>
                      <a:gd name="T17" fmla="*/ 14 h 191"/>
                      <a:gd name="T18" fmla="*/ 89 w 346"/>
                      <a:gd name="T19" fmla="*/ 96 h 191"/>
                      <a:gd name="T20" fmla="*/ 175 w 346"/>
                      <a:gd name="T21" fmla="*/ 178 h 191"/>
                      <a:gd name="T22" fmla="*/ 261 w 346"/>
                      <a:gd name="T23" fmla="*/ 96 h 191"/>
                      <a:gd name="T24" fmla="*/ 175 w 346"/>
                      <a:gd name="T25" fmla="*/ 14 h 191"/>
                      <a:gd name="T26" fmla="*/ 175 w 346"/>
                      <a:gd name="T27" fmla="*/ 78 h 191"/>
                      <a:gd name="T28" fmla="*/ 156 w 346"/>
                      <a:gd name="T29" fmla="*/ 96 h 191"/>
                      <a:gd name="T30" fmla="*/ 175 w 346"/>
                      <a:gd name="T31" fmla="*/ 114 h 191"/>
                      <a:gd name="T32" fmla="*/ 194 w 346"/>
                      <a:gd name="T33" fmla="*/ 96 h 191"/>
                      <a:gd name="T34" fmla="*/ 175 w 346"/>
                      <a:gd name="T35" fmla="*/ 78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6" h="191">
                        <a:moveTo>
                          <a:pt x="5" y="103"/>
                        </a:moveTo>
                        <a:cubicBezTo>
                          <a:pt x="2" y="98"/>
                          <a:pt x="0" y="96"/>
                          <a:pt x="0" y="96"/>
                        </a:cubicBezTo>
                        <a:cubicBezTo>
                          <a:pt x="0" y="96"/>
                          <a:pt x="1" y="94"/>
                          <a:pt x="3" y="92"/>
                        </a:cubicBezTo>
                        <a:moveTo>
                          <a:pt x="5" y="103"/>
                        </a:moveTo>
                        <a:cubicBezTo>
                          <a:pt x="23" y="125"/>
                          <a:pt x="82" y="191"/>
                          <a:pt x="173" y="191"/>
                        </a:cubicBezTo>
                        <a:cubicBezTo>
                          <a:pt x="283" y="191"/>
                          <a:pt x="346" y="96"/>
                          <a:pt x="346" y="96"/>
                        </a:cubicBezTo>
                        <a:cubicBezTo>
                          <a:pt x="346" y="96"/>
                          <a:pt x="283" y="0"/>
                          <a:pt x="173" y="0"/>
                        </a:cubicBezTo>
                        <a:cubicBezTo>
                          <a:pt x="77" y="0"/>
                          <a:pt x="17" y="73"/>
                          <a:pt x="3" y="92"/>
                        </a:cubicBezTo>
                        <a:moveTo>
                          <a:pt x="175" y="14"/>
                        </a:moveTo>
                        <a:cubicBezTo>
                          <a:pt x="128" y="14"/>
                          <a:pt x="89" y="50"/>
                          <a:pt x="89" y="96"/>
                        </a:cubicBezTo>
                        <a:cubicBezTo>
                          <a:pt x="89" y="141"/>
                          <a:pt x="128" y="178"/>
                          <a:pt x="175" y="178"/>
                        </a:cubicBezTo>
                        <a:cubicBezTo>
                          <a:pt x="222" y="178"/>
                          <a:pt x="261" y="141"/>
                          <a:pt x="261" y="96"/>
                        </a:cubicBezTo>
                        <a:cubicBezTo>
                          <a:pt x="261" y="50"/>
                          <a:pt x="222" y="14"/>
                          <a:pt x="175" y="14"/>
                        </a:cubicBezTo>
                        <a:close/>
                        <a:moveTo>
                          <a:pt x="175" y="78"/>
                        </a:moveTo>
                        <a:cubicBezTo>
                          <a:pt x="165" y="78"/>
                          <a:pt x="156" y="86"/>
                          <a:pt x="156" y="96"/>
                        </a:cubicBezTo>
                        <a:cubicBezTo>
                          <a:pt x="156" y="106"/>
                          <a:pt x="165" y="114"/>
                          <a:pt x="175" y="114"/>
                        </a:cubicBezTo>
                        <a:cubicBezTo>
                          <a:pt x="185" y="114"/>
                          <a:pt x="194" y="106"/>
                          <a:pt x="194" y="96"/>
                        </a:cubicBezTo>
                        <a:cubicBezTo>
                          <a:pt x="194" y="86"/>
                          <a:pt x="185" y="78"/>
                          <a:pt x="175" y="78"/>
                        </a:cubicBezTo>
                        <a:close/>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prstClr val="black"/>
                      </a:solidFill>
                      <a:latin typeface="Segoe UI"/>
                    </a:endParaRPr>
                  </a:p>
                </p:txBody>
              </p:sp>
              <p:sp>
                <p:nvSpPr>
                  <p:cNvPr id="20" name="Oval 19">
                    <a:extLst>
                      <a:ext uri="{FF2B5EF4-FFF2-40B4-BE49-F238E27FC236}">
                        <a16:creationId xmlns:a16="http://schemas.microsoft.com/office/drawing/2014/main" id="{103D1C4E-D9AA-D842-AC17-90E0E7AF4AD0}"/>
                      </a:ext>
                    </a:extLst>
                  </p:cNvPr>
                  <p:cNvSpPr/>
                  <p:nvPr/>
                </p:nvSpPr>
                <p:spPr bwMode="auto">
                  <a:xfrm>
                    <a:off x="401325" y="-106469"/>
                    <a:ext cx="397469" cy="353291"/>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22" name="gear_3">
                  <a:extLst>
                    <a:ext uri="{FF2B5EF4-FFF2-40B4-BE49-F238E27FC236}">
                      <a16:creationId xmlns:a16="http://schemas.microsoft.com/office/drawing/2014/main" id="{9BC8DB01-F7BC-194C-89DD-E96BDB9094CD}"/>
                    </a:ext>
                  </a:extLst>
                </p:cNvPr>
                <p:cNvSpPr>
                  <a:spLocks noChangeAspect="1" noEditPoints="1"/>
                </p:cNvSpPr>
                <p:nvPr/>
              </p:nvSpPr>
              <p:spPr bwMode="auto">
                <a:xfrm>
                  <a:off x="434975" y="-35102"/>
                  <a:ext cx="261216" cy="263429"/>
                </a:xfrm>
                <a:custGeom>
                  <a:avLst/>
                  <a:gdLst>
                    <a:gd name="T0" fmla="*/ 81 w 327"/>
                    <a:gd name="T1" fmla="*/ 162 h 327"/>
                    <a:gd name="T2" fmla="*/ 162 w 327"/>
                    <a:gd name="T3" fmla="*/ 80 h 327"/>
                    <a:gd name="T4" fmla="*/ 244 w 327"/>
                    <a:gd name="T5" fmla="*/ 162 h 327"/>
                    <a:gd name="T6" fmla="*/ 162 w 327"/>
                    <a:gd name="T7" fmla="*/ 243 h 327"/>
                    <a:gd name="T8" fmla="*/ 81 w 327"/>
                    <a:gd name="T9" fmla="*/ 162 h 327"/>
                    <a:gd name="T10" fmla="*/ 298 w 327"/>
                    <a:gd name="T11" fmla="*/ 162 h 327"/>
                    <a:gd name="T12" fmla="*/ 295 w 327"/>
                    <a:gd name="T13" fmla="*/ 135 h 327"/>
                    <a:gd name="T14" fmla="*/ 327 w 327"/>
                    <a:gd name="T15" fmla="*/ 117 h 327"/>
                    <a:gd name="T16" fmla="*/ 286 w 327"/>
                    <a:gd name="T17" fmla="*/ 46 h 327"/>
                    <a:gd name="T18" fmla="*/ 256 w 327"/>
                    <a:gd name="T19" fmla="*/ 64 h 327"/>
                    <a:gd name="T20" fmla="*/ 205 w 327"/>
                    <a:gd name="T21" fmla="*/ 33 h 327"/>
                    <a:gd name="T22" fmla="*/ 205 w 327"/>
                    <a:gd name="T23" fmla="*/ 0 h 327"/>
                    <a:gd name="T24" fmla="*/ 124 w 327"/>
                    <a:gd name="T25" fmla="*/ 0 h 327"/>
                    <a:gd name="T26" fmla="*/ 124 w 327"/>
                    <a:gd name="T27" fmla="*/ 31 h 327"/>
                    <a:gd name="T28" fmla="*/ 68 w 327"/>
                    <a:gd name="T29" fmla="*/ 64 h 327"/>
                    <a:gd name="T30" fmla="*/ 41 w 327"/>
                    <a:gd name="T31" fmla="*/ 48 h 327"/>
                    <a:gd name="T32" fmla="*/ 0 w 327"/>
                    <a:gd name="T33" fmla="*/ 119 h 327"/>
                    <a:gd name="T34" fmla="*/ 29 w 327"/>
                    <a:gd name="T35" fmla="*/ 135 h 327"/>
                    <a:gd name="T36" fmla="*/ 26 w 327"/>
                    <a:gd name="T37" fmla="*/ 162 h 327"/>
                    <a:gd name="T38" fmla="*/ 30 w 327"/>
                    <a:gd name="T39" fmla="*/ 194 h 327"/>
                    <a:gd name="T40" fmla="*/ 3 w 327"/>
                    <a:gd name="T41" fmla="*/ 210 h 327"/>
                    <a:gd name="T42" fmla="*/ 43 w 327"/>
                    <a:gd name="T43" fmla="*/ 280 h 327"/>
                    <a:gd name="T44" fmla="*/ 72 w 327"/>
                    <a:gd name="T45" fmla="*/ 264 h 327"/>
                    <a:gd name="T46" fmla="*/ 124 w 327"/>
                    <a:gd name="T47" fmla="*/ 292 h 327"/>
                    <a:gd name="T48" fmla="*/ 124 w 327"/>
                    <a:gd name="T49" fmla="*/ 327 h 327"/>
                    <a:gd name="T50" fmla="*/ 205 w 327"/>
                    <a:gd name="T51" fmla="*/ 327 h 327"/>
                    <a:gd name="T52" fmla="*/ 205 w 327"/>
                    <a:gd name="T53" fmla="*/ 291 h 327"/>
                    <a:gd name="T54" fmla="*/ 252 w 327"/>
                    <a:gd name="T55" fmla="*/ 264 h 327"/>
                    <a:gd name="T56" fmla="*/ 283 w 327"/>
                    <a:gd name="T57" fmla="*/ 282 h 327"/>
                    <a:gd name="T58" fmla="*/ 324 w 327"/>
                    <a:gd name="T59" fmla="*/ 212 h 327"/>
                    <a:gd name="T60" fmla="*/ 294 w 327"/>
                    <a:gd name="T61" fmla="*/ 194 h 327"/>
                    <a:gd name="T62" fmla="*/ 298 w 327"/>
                    <a:gd name="T63" fmla="*/ 162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7" h="327">
                      <a:moveTo>
                        <a:pt x="81" y="162"/>
                      </a:moveTo>
                      <a:cubicBezTo>
                        <a:pt x="81" y="117"/>
                        <a:pt x="117" y="80"/>
                        <a:pt x="162" y="80"/>
                      </a:cubicBezTo>
                      <a:cubicBezTo>
                        <a:pt x="207" y="80"/>
                        <a:pt x="244" y="117"/>
                        <a:pt x="244" y="162"/>
                      </a:cubicBezTo>
                      <a:cubicBezTo>
                        <a:pt x="244" y="207"/>
                        <a:pt x="207" y="243"/>
                        <a:pt x="162" y="243"/>
                      </a:cubicBezTo>
                      <a:cubicBezTo>
                        <a:pt x="117" y="243"/>
                        <a:pt x="81" y="207"/>
                        <a:pt x="81" y="162"/>
                      </a:cubicBezTo>
                      <a:close/>
                      <a:moveTo>
                        <a:pt x="298" y="162"/>
                      </a:moveTo>
                      <a:cubicBezTo>
                        <a:pt x="298" y="153"/>
                        <a:pt x="297" y="144"/>
                        <a:pt x="295" y="135"/>
                      </a:cubicBezTo>
                      <a:cubicBezTo>
                        <a:pt x="327" y="117"/>
                        <a:pt x="327" y="117"/>
                        <a:pt x="327" y="117"/>
                      </a:cubicBezTo>
                      <a:cubicBezTo>
                        <a:pt x="286" y="46"/>
                        <a:pt x="286" y="46"/>
                        <a:pt x="286" y="46"/>
                      </a:cubicBezTo>
                      <a:cubicBezTo>
                        <a:pt x="256" y="64"/>
                        <a:pt x="256" y="64"/>
                        <a:pt x="256" y="64"/>
                      </a:cubicBezTo>
                      <a:cubicBezTo>
                        <a:pt x="242" y="50"/>
                        <a:pt x="225" y="39"/>
                        <a:pt x="205" y="33"/>
                      </a:cubicBezTo>
                      <a:cubicBezTo>
                        <a:pt x="205" y="0"/>
                        <a:pt x="205" y="0"/>
                        <a:pt x="205" y="0"/>
                      </a:cubicBezTo>
                      <a:cubicBezTo>
                        <a:pt x="124" y="0"/>
                        <a:pt x="124" y="0"/>
                        <a:pt x="124" y="0"/>
                      </a:cubicBezTo>
                      <a:cubicBezTo>
                        <a:pt x="124" y="31"/>
                        <a:pt x="124" y="31"/>
                        <a:pt x="124" y="31"/>
                      </a:cubicBezTo>
                      <a:cubicBezTo>
                        <a:pt x="103" y="38"/>
                        <a:pt x="84" y="49"/>
                        <a:pt x="68" y="64"/>
                      </a:cubicBezTo>
                      <a:cubicBezTo>
                        <a:pt x="41" y="48"/>
                        <a:pt x="41" y="48"/>
                        <a:pt x="41" y="48"/>
                      </a:cubicBezTo>
                      <a:cubicBezTo>
                        <a:pt x="0" y="119"/>
                        <a:pt x="0" y="119"/>
                        <a:pt x="0" y="119"/>
                      </a:cubicBezTo>
                      <a:cubicBezTo>
                        <a:pt x="29" y="135"/>
                        <a:pt x="29" y="135"/>
                        <a:pt x="29" y="135"/>
                      </a:cubicBezTo>
                      <a:cubicBezTo>
                        <a:pt x="27" y="144"/>
                        <a:pt x="26" y="153"/>
                        <a:pt x="26" y="162"/>
                      </a:cubicBezTo>
                      <a:cubicBezTo>
                        <a:pt x="26" y="173"/>
                        <a:pt x="28" y="184"/>
                        <a:pt x="30" y="194"/>
                      </a:cubicBezTo>
                      <a:cubicBezTo>
                        <a:pt x="3" y="210"/>
                        <a:pt x="3" y="210"/>
                        <a:pt x="3" y="210"/>
                      </a:cubicBezTo>
                      <a:cubicBezTo>
                        <a:pt x="43" y="280"/>
                        <a:pt x="43" y="280"/>
                        <a:pt x="43" y="280"/>
                      </a:cubicBezTo>
                      <a:cubicBezTo>
                        <a:pt x="72" y="264"/>
                        <a:pt x="72" y="264"/>
                        <a:pt x="72" y="264"/>
                      </a:cubicBezTo>
                      <a:cubicBezTo>
                        <a:pt x="87" y="277"/>
                        <a:pt x="105" y="287"/>
                        <a:pt x="124" y="292"/>
                      </a:cubicBezTo>
                      <a:cubicBezTo>
                        <a:pt x="124" y="327"/>
                        <a:pt x="124" y="327"/>
                        <a:pt x="124" y="327"/>
                      </a:cubicBezTo>
                      <a:cubicBezTo>
                        <a:pt x="205" y="327"/>
                        <a:pt x="205" y="327"/>
                        <a:pt x="205" y="327"/>
                      </a:cubicBezTo>
                      <a:cubicBezTo>
                        <a:pt x="205" y="291"/>
                        <a:pt x="205" y="291"/>
                        <a:pt x="205" y="291"/>
                      </a:cubicBezTo>
                      <a:cubicBezTo>
                        <a:pt x="223" y="285"/>
                        <a:pt x="238" y="276"/>
                        <a:pt x="252" y="264"/>
                      </a:cubicBezTo>
                      <a:cubicBezTo>
                        <a:pt x="283" y="282"/>
                        <a:pt x="283" y="282"/>
                        <a:pt x="283" y="282"/>
                      </a:cubicBezTo>
                      <a:cubicBezTo>
                        <a:pt x="324" y="212"/>
                        <a:pt x="324" y="212"/>
                        <a:pt x="324" y="212"/>
                      </a:cubicBezTo>
                      <a:cubicBezTo>
                        <a:pt x="294" y="194"/>
                        <a:pt x="294" y="194"/>
                        <a:pt x="294" y="194"/>
                      </a:cubicBezTo>
                      <a:cubicBezTo>
                        <a:pt x="297" y="184"/>
                        <a:pt x="298" y="173"/>
                        <a:pt x="298" y="162"/>
                      </a:cubicBezTo>
                      <a:close/>
                    </a:path>
                  </a:pathLst>
                </a:custGeom>
                <a:noFill/>
                <a:ln w="12700">
                  <a:solidFill>
                    <a:schemeClr val="tx2"/>
                  </a:solidFill>
                  <a:prstDash val="solid"/>
                  <a:miter lim="800000"/>
                </a:ln>
              </p:spPr>
              <p:txBody>
                <a:bodyPr vert="horz" wrap="square" lIns="89642" tIns="44821" rIns="89642" bIns="44821" numCol="1" anchor="t" anchorCtr="0" compatLnSpc="1">
                  <a:prstTxWarp prst="textNoShape">
                    <a:avLst/>
                  </a:prstTxWarp>
                </a:bodyPr>
                <a:lstStyle/>
                <a:p>
                  <a:pPr defTabSz="914367"/>
                  <a:endParaRPr lang="en-US" sz="882">
                    <a:gradFill>
                      <a:gsLst>
                        <a:gs pos="0">
                          <a:srgbClr val="505050"/>
                        </a:gs>
                        <a:gs pos="100000">
                          <a:srgbClr val="505050"/>
                        </a:gs>
                      </a:gsLst>
                    </a:gradFill>
                    <a:latin typeface="Segoe UI"/>
                  </a:endParaRPr>
                </a:p>
              </p:txBody>
            </p:sp>
          </p:grpSp>
          <p:sp>
            <p:nvSpPr>
              <p:cNvPr id="26" name="TextBox 25">
                <a:extLst>
                  <a:ext uri="{FF2B5EF4-FFF2-40B4-BE49-F238E27FC236}">
                    <a16:creationId xmlns:a16="http://schemas.microsoft.com/office/drawing/2014/main" id="{F89C5233-1229-574A-B8D6-65F15E52C3FC}"/>
                  </a:ext>
                </a:extLst>
              </p:cNvPr>
              <p:cNvSpPr txBox="1"/>
              <p:nvPr/>
            </p:nvSpPr>
            <p:spPr>
              <a:xfrm>
                <a:off x="417572" y="2095964"/>
                <a:ext cx="1506164" cy="683264"/>
              </a:xfrm>
              <a:prstGeom prst="rect">
                <a:avLst/>
              </a:prstGeom>
              <a:noFill/>
            </p:spPr>
            <p:txBody>
              <a:bodyPr wrap="square" lIns="179285" tIns="143428" rIns="179285" bIns="143428" rtlCol="0">
                <a:spAutoFit/>
              </a:bodyPr>
              <a:lstStyle/>
              <a:p>
                <a:pPr algn="ctr" defTabSz="914367">
                  <a:lnSpc>
                    <a:spcPct val="90000"/>
                  </a:lnSpc>
                  <a:spcAft>
                    <a:spcPts val="588"/>
                  </a:spcAft>
                </a:pPr>
                <a:r>
                  <a:rPr lang="en-US" sz="1372">
                    <a:gradFill>
                      <a:gsLst>
                        <a:gs pos="2917">
                          <a:prstClr val="black"/>
                        </a:gs>
                        <a:gs pos="30000">
                          <a:prstClr val="black"/>
                        </a:gs>
                      </a:gsLst>
                      <a:lin ang="5400000" scaled="0"/>
                    </a:gradFill>
                    <a:latin typeface="Segoe UI"/>
                  </a:rPr>
                  <a:t>Cognitive Service</a:t>
                </a:r>
              </a:p>
            </p:txBody>
          </p:sp>
          <p:grpSp>
            <p:nvGrpSpPr>
              <p:cNvPr id="30" name="Group 29">
                <a:extLst>
                  <a:ext uri="{FF2B5EF4-FFF2-40B4-BE49-F238E27FC236}">
                    <a16:creationId xmlns:a16="http://schemas.microsoft.com/office/drawing/2014/main" id="{F0DBC86D-A2CB-C74E-8DA3-1F50010F883E}"/>
                  </a:ext>
                </a:extLst>
              </p:cNvPr>
              <p:cNvGrpSpPr/>
              <p:nvPr/>
            </p:nvGrpSpPr>
            <p:grpSpPr>
              <a:xfrm>
                <a:off x="897408" y="3033056"/>
                <a:ext cx="546492" cy="546492"/>
                <a:chOff x="1087962" y="3497262"/>
                <a:chExt cx="546492" cy="546492"/>
              </a:xfrm>
            </p:grpSpPr>
            <p:sp>
              <p:nvSpPr>
                <p:cNvPr id="27" name="Arc 26">
                  <a:extLst>
                    <a:ext uri="{FF2B5EF4-FFF2-40B4-BE49-F238E27FC236}">
                      <a16:creationId xmlns:a16="http://schemas.microsoft.com/office/drawing/2014/main" id="{59255767-A2F8-F74D-AB30-0CD594EE1AE3}"/>
                    </a:ext>
                  </a:extLst>
                </p:cNvPr>
                <p:cNvSpPr/>
                <p:nvPr/>
              </p:nvSpPr>
              <p:spPr>
                <a:xfrm>
                  <a:off x="1087962" y="3497262"/>
                  <a:ext cx="546492" cy="546492"/>
                </a:xfrm>
                <a:prstGeom prst="arc">
                  <a:avLst>
                    <a:gd name="adj1" fmla="val 16200000"/>
                    <a:gd name="adj2" fmla="val 12693242"/>
                  </a:avLst>
                </a:prstGeom>
                <a:ln w="12700">
                  <a:solidFill>
                    <a:schemeClr val="tx2"/>
                  </a:solidFill>
                  <a:prstDash val="sysDash"/>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defTabSz="914367"/>
                  <a:endParaRPr lang="en-US" sz="1765">
                    <a:solidFill>
                      <a:prstClr val="black"/>
                    </a:solidFill>
                    <a:latin typeface="Segoe UI"/>
                  </a:endParaRPr>
                </a:p>
              </p:txBody>
            </p:sp>
            <p:sp>
              <p:nvSpPr>
                <p:cNvPr id="29" name="gear_3">
                  <a:extLst>
                    <a:ext uri="{FF2B5EF4-FFF2-40B4-BE49-F238E27FC236}">
                      <a16:creationId xmlns:a16="http://schemas.microsoft.com/office/drawing/2014/main" id="{34B2257F-6C7A-E544-8C11-D071571E8840}"/>
                    </a:ext>
                  </a:extLst>
                </p:cNvPr>
                <p:cNvSpPr>
                  <a:spLocks noChangeAspect="1" noEditPoints="1"/>
                </p:cNvSpPr>
                <p:nvPr/>
              </p:nvSpPr>
              <p:spPr bwMode="auto">
                <a:xfrm>
                  <a:off x="1230600" y="3638793"/>
                  <a:ext cx="261216" cy="263429"/>
                </a:xfrm>
                <a:custGeom>
                  <a:avLst/>
                  <a:gdLst>
                    <a:gd name="T0" fmla="*/ 81 w 327"/>
                    <a:gd name="T1" fmla="*/ 162 h 327"/>
                    <a:gd name="T2" fmla="*/ 162 w 327"/>
                    <a:gd name="T3" fmla="*/ 80 h 327"/>
                    <a:gd name="T4" fmla="*/ 244 w 327"/>
                    <a:gd name="T5" fmla="*/ 162 h 327"/>
                    <a:gd name="T6" fmla="*/ 162 w 327"/>
                    <a:gd name="T7" fmla="*/ 243 h 327"/>
                    <a:gd name="T8" fmla="*/ 81 w 327"/>
                    <a:gd name="T9" fmla="*/ 162 h 327"/>
                    <a:gd name="T10" fmla="*/ 298 w 327"/>
                    <a:gd name="T11" fmla="*/ 162 h 327"/>
                    <a:gd name="T12" fmla="*/ 295 w 327"/>
                    <a:gd name="T13" fmla="*/ 135 h 327"/>
                    <a:gd name="T14" fmla="*/ 327 w 327"/>
                    <a:gd name="T15" fmla="*/ 117 h 327"/>
                    <a:gd name="T16" fmla="*/ 286 w 327"/>
                    <a:gd name="T17" fmla="*/ 46 h 327"/>
                    <a:gd name="T18" fmla="*/ 256 w 327"/>
                    <a:gd name="T19" fmla="*/ 64 h 327"/>
                    <a:gd name="T20" fmla="*/ 205 w 327"/>
                    <a:gd name="T21" fmla="*/ 33 h 327"/>
                    <a:gd name="T22" fmla="*/ 205 w 327"/>
                    <a:gd name="T23" fmla="*/ 0 h 327"/>
                    <a:gd name="T24" fmla="*/ 124 w 327"/>
                    <a:gd name="T25" fmla="*/ 0 h 327"/>
                    <a:gd name="T26" fmla="*/ 124 w 327"/>
                    <a:gd name="T27" fmla="*/ 31 h 327"/>
                    <a:gd name="T28" fmla="*/ 68 w 327"/>
                    <a:gd name="T29" fmla="*/ 64 h 327"/>
                    <a:gd name="T30" fmla="*/ 41 w 327"/>
                    <a:gd name="T31" fmla="*/ 48 h 327"/>
                    <a:gd name="T32" fmla="*/ 0 w 327"/>
                    <a:gd name="T33" fmla="*/ 119 h 327"/>
                    <a:gd name="T34" fmla="*/ 29 w 327"/>
                    <a:gd name="T35" fmla="*/ 135 h 327"/>
                    <a:gd name="T36" fmla="*/ 26 w 327"/>
                    <a:gd name="T37" fmla="*/ 162 h 327"/>
                    <a:gd name="T38" fmla="*/ 30 w 327"/>
                    <a:gd name="T39" fmla="*/ 194 h 327"/>
                    <a:gd name="T40" fmla="*/ 3 w 327"/>
                    <a:gd name="T41" fmla="*/ 210 h 327"/>
                    <a:gd name="T42" fmla="*/ 43 w 327"/>
                    <a:gd name="T43" fmla="*/ 280 h 327"/>
                    <a:gd name="T44" fmla="*/ 72 w 327"/>
                    <a:gd name="T45" fmla="*/ 264 h 327"/>
                    <a:gd name="T46" fmla="*/ 124 w 327"/>
                    <a:gd name="T47" fmla="*/ 292 h 327"/>
                    <a:gd name="T48" fmla="*/ 124 w 327"/>
                    <a:gd name="T49" fmla="*/ 327 h 327"/>
                    <a:gd name="T50" fmla="*/ 205 w 327"/>
                    <a:gd name="T51" fmla="*/ 327 h 327"/>
                    <a:gd name="T52" fmla="*/ 205 w 327"/>
                    <a:gd name="T53" fmla="*/ 291 h 327"/>
                    <a:gd name="T54" fmla="*/ 252 w 327"/>
                    <a:gd name="T55" fmla="*/ 264 h 327"/>
                    <a:gd name="T56" fmla="*/ 283 w 327"/>
                    <a:gd name="T57" fmla="*/ 282 h 327"/>
                    <a:gd name="T58" fmla="*/ 324 w 327"/>
                    <a:gd name="T59" fmla="*/ 212 h 327"/>
                    <a:gd name="T60" fmla="*/ 294 w 327"/>
                    <a:gd name="T61" fmla="*/ 194 h 327"/>
                    <a:gd name="T62" fmla="*/ 298 w 327"/>
                    <a:gd name="T63" fmla="*/ 162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7" h="327">
                      <a:moveTo>
                        <a:pt x="81" y="162"/>
                      </a:moveTo>
                      <a:cubicBezTo>
                        <a:pt x="81" y="117"/>
                        <a:pt x="117" y="80"/>
                        <a:pt x="162" y="80"/>
                      </a:cubicBezTo>
                      <a:cubicBezTo>
                        <a:pt x="207" y="80"/>
                        <a:pt x="244" y="117"/>
                        <a:pt x="244" y="162"/>
                      </a:cubicBezTo>
                      <a:cubicBezTo>
                        <a:pt x="244" y="207"/>
                        <a:pt x="207" y="243"/>
                        <a:pt x="162" y="243"/>
                      </a:cubicBezTo>
                      <a:cubicBezTo>
                        <a:pt x="117" y="243"/>
                        <a:pt x="81" y="207"/>
                        <a:pt x="81" y="162"/>
                      </a:cubicBezTo>
                      <a:close/>
                      <a:moveTo>
                        <a:pt x="298" y="162"/>
                      </a:moveTo>
                      <a:cubicBezTo>
                        <a:pt x="298" y="153"/>
                        <a:pt x="297" y="144"/>
                        <a:pt x="295" y="135"/>
                      </a:cubicBezTo>
                      <a:cubicBezTo>
                        <a:pt x="327" y="117"/>
                        <a:pt x="327" y="117"/>
                        <a:pt x="327" y="117"/>
                      </a:cubicBezTo>
                      <a:cubicBezTo>
                        <a:pt x="286" y="46"/>
                        <a:pt x="286" y="46"/>
                        <a:pt x="286" y="46"/>
                      </a:cubicBezTo>
                      <a:cubicBezTo>
                        <a:pt x="256" y="64"/>
                        <a:pt x="256" y="64"/>
                        <a:pt x="256" y="64"/>
                      </a:cubicBezTo>
                      <a:cubicBezTo>
                        <a:pt x="242" y="50"/>
                        <a:pt x="225" y="39"/>
                        <a:pt x="205" y="33"/>
                      </a:cubicBezTo>
                      <a:cubicBezTo>
                        <a:pt x="205" y="0"/>
                        <a:pt x="205" y="0"/>
                        <a:pt x="205" y="0"/>
                      </a:cubicBezTo>
                      <a:cubicBezTo>
                        <a:pt x="124" y="0"/>
                        <a:pt x="124" y="0"/>
                        <a:pt x="124" y="0"/>
                      </a:cubicBezTo>
                      <a:cubicBezTo>
                        <a:pt x="124" y="31"/>
                        <a:pt x="124" y="31"/>
                        <a:pt x="124" y="31"/>
                      </a:cubicBezTo>
                      <a:cubicBezTo>
                        <a:pt x="103" y="38"/>
                        <a:pt x="84" y="49"/>
                        <a:pt x="68" y="64"/>
                      </a:cubicBezTo>
                      <a:cubicBezTo>
                        <a:pt x="41" y="48"/>
                        <a:pt x="41" y="48"/>
                        <a:pt x="41" y="48"/>
                      </a:cubicBezTo>
                      <a:cubicBezTo>
                        <a:pt x="0" y="119"/>
                        <a:pt x="0" y="119"/>
                        <a:pt x="0" y="119"/>
                      </a:cubicBezTo>
                      <a:cubicBezTo>
                        <a:pt x="29" y="135"/>
                        <a:pt x="29" y="135"/>
                        <a:pt x="29" y="135"/>
                      </a:cubicBezTo>
                      <a:cubicBezTo>
                        <a:pt x="27" y="144"/>
                        <a:pt x="26" y="153"/>
                        <a:pt x="26" y="162"/>
                      </a:cubicBezTo>
                      <a:cubicBezTo>
                        <a:pt x="26" y="173"/>
                        <a:pt x="28" y="184"/>
                        <a:pt x="30" y="194"/>
                      </a:cubicBezTo>
                      <a:cubicBezTo>
                        <a:pt x="3" y="210"/>
                        <a:pt x="3" y="210"/>
                        <a:pt x="3" y="210"/>
                      </a:cubicBezTo>
                      <a:cubicBezTo>
                        <a:pt x="43" y="280"/>
                        <a:pt x="43" y="280"/>
                        <a:pt x="43" y="280"/>
                      </a:cubicBezTo>
                      <a:cubicBezTo>
                        <a:pt x="72" y="264"/>
                        <a:pt x="72" y="264"/>
                        <a:pt x="72" y="264"/>
                      </a:cubicBezTo>
                      <a:cubicBezTo>
                        <a:pt x="87" y="277"/>
                        <a:pt x="105" y="287"/>
                        <a:pt x="124" y="292"/>
                      </a:cubicBezTo>
                      <a:cubicBezTo>
                        <a:pt x="124" y="327"/>
                        <a:pt x="124" y="327"/>
                        <a:pt x="124" y="327"/>
                      </a:cubicBezTo>
                      <a:cubicBezTo>
                        <a:pt x="205" y="327"/>
                        <a:pt x="205" y="327"/>
                        <a:pt x="205" y="327"/>
                      </a:cubicBezTo>
                      <a:cubicBezTo>
                        <a:pt x="205" y="291"/>
                        <a:pt x="205" y="291"/>
                        <a:pt x="205" y="291"/>
                      </a:cubicBezTo>
                      <a:cubicBezTo>
                        <a:pt x="223" y="285"/>
                        <a:pt x="238" y="276"/>
                        <a:pt x="252" y="264"/>
                      </a:cubicBezTo>
                      <a:cubicBezTo>
                        <a:pt x="283" y="282"/>
                        <a:pt x="283" y="282"/>
                        <a:pt x="283" y="282"/>
                      </a:cubicBezTo>
                      <a:cubicBezTo>
                        <a:pt x="324" y="212"/>
                        <a:pt x="324" y="212"/>
                        <a:pt x="324" y="212"/>
                      </a:cubicBezTo>
                      <a:cubicBezTo>
                        <a:pt x="294" y="194"/>
                        <a:pt x="294" y="194"/>
                        <a:pt x="294" y="194"/>
                      </a:cubicBezTo>
                      <a:cubicBezTo>
                        <a:pt x="297" y="184"/>
                        <a:pt x="298" y="173"/>
                        <a:pt x="298" y="162"/>
                      </a:cubicBezTo>
                      <a:close/>
                    </a:path>
                  </a:pathLst>
                </a:custGeom>
                <a:noFill/>
                <a:ln w="12700">
                  <a:solidFill>
                    <a:schemeClr val="tx2"/>
                  </a:solidFill>
                  <a:prstDash val="solid"/>
                  <a:miter lim="800000"/>
                </a:ln>
              </p:spPr>
              <p:txBody>
                <a:bodyPr vert="horz" wrap="square" lIns="89642" tIns="44821" rIns="89642" bIns="44821" numCol="1" anchor="t" anchorCtr="0" compatLnSpc="1">
                  <a:prstTxWarp prst="textNoShape">
                    <a:avLst/>
                  </a:prstTxWarp>
                </a:bodyPr>
                <a:lstStyle/>
                <a:p>
                  <a:pPr defTabSz="914367"/>
                  <a:endParaRPr lang="en-US" sz="882">
                    <a:gradFill>
                      <a:gsLst>
                        <a:gs pos="0">
                          <a:srgbClr val="505050"/>
                        </a:gs>
                        <a:gs pos="100000">
                          <a:srgbClr val="505050"/>
                        </a:gs>
                      </a:gsLst>
                    </a:gradFill>
                    <a:latin typeface="Segoe UI"/>
                  </a:endParaRPr>
                </a:p>
              </p:txBody>
            </p:sp>
          </p:grpSp>
          <p:grpSp>
            <p:nvGrpSpPr>
              <p:cNvPr id="31" name="Group 30">
                <a:extLst>
                  <a:ext uri="{FF2B5EF4-FFF2-40B4-BE49-F238E27FC236}">
                    <a16:creationId xmlns:a16="http://schemas.microsoft.com/office/drawing/2014/main" id="{598BF9A4-4093-2E4A-8DA3-42BB0DCE3378}"/>
                  </a:ext>
                </a:extLst>
              </p:cNvPr>
              <p:cNvGrpSpPr/>
              <p:nvPr/>
            </p:nvGrpSpPr>
            <p:grpSpPr>
              <a:xfrm>
                <a:off x="897408" y="4897035"/>
                <a:ext cx="546492" cy="546492"/>
                <a:chOff x="1087962" y="3497262"/>
                <a:chExt cx="546492" cy="546492"/>
              </a:xfrm>
            </p:grpSpPr>
            <p:sp>
              <p:nvSpPr>
                <p:cNvPr id="32" name="Arc 31">
                  <a:extLst>
                    <a:ext uri="{FF2B5EF4-FFF2-40B4-BE49-F238E27FC236}">
                      <a16:creationId xmlns:a16="http://schemas.microsoft.com/office/drawing/2014/main" id="{25B689D4-CE67-424C-851D-013557C9E9BB}"/>
                    </a:ext>
                  </a:extLst>
                </p:cNvPr>
                <p:cNvSpPr/>
                <p:nvPr/>
              </p:nvSpPr>
              <p:spPr>
                <a:xfrm>
                  <a:off x="1087962" y="3497262"/>
                  <a:ext cx="546492" cy="546492"/>
                </a:xfrm>
                <a:prstGeom prst="arc">
                  <a:avLst>
                    <a:gd name="adj1" fmla="val 16200000"/>
                    <a:gd name="adj2" fmla="val 12693242"/>
                  </a:avLst>
                </a:prstGeom>
                <a:ln w="12700">
                  <a:solidFill>
                    <a:schemeClr val="tx2"/>
                  </a:solidFill>
                  <a:prstDash val="sysDash"/>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defTabSz="914367"/>
                  <a:endParaRPr lang="en-US" sz="1765">
                    <a:solidFill>
                      <a:prstClr val="black"/>
                    </a:solidFill>
                    <a:latin typeface="Segoe UI"/>
                  </a:endParaRPr>
                </a:p>
              </p:txBody>
            </p:sp>
            <p:sp>
              <p:nvSpPr>
                <p:cNvPr id="33" name="gear_3">
                  <a:extLst>
                    <a:ext uri="{FF2B5EF4-FFF2-40B4-BE49-F238E27FC236}">
                      <a16:creationId xmlns:a16="http://schemas.microsoft.com/office/drawing/2014/main" id="{8DB1CC4C-6B62-3148-9EBC-F09FC3AC9DEE}"/>
                    </a:ext>
                  </a:extLst>
                </p:cNvPr>
                <p:cNvSpPr>
                  <a:spLocks noChangeAspect="1" noEditPoints="1"/>
                </p:cNvSpPr>
                <p:nvPr/>
              </p:nvSpPr>
              <p:spPr bwMode="auto">
                <a:xfrm>
                  <a:off x="1230600" y="3638793"/>
                  <a:ext cx="261216" cy="263429"/>
                </a:xfrm>
                <a:custGeom>
                  <a:avLst/>
                  <a:gdLst>
                    <a:gd name="T0" fmla="*/ 81 w 327"/>
                    <a:gd name="T1" fmla="*/ 162 h 327"/>
                    <a:gd name="T2" fmla="*/ 162 w 327"/>
                    <a:gd name="T3" fmla="*/ 80 h 327"/>
                    <a:gd name="T4" fmla="*/ 244 w 327"/>
                    <a:gd name="T5" fmla="*/ 162 h 327"/>
                    <a:gd name="T6" fmla="*/ 162 w 327"/>
                    <a:gd name="T7" fmla="*/ 243 h 327"/>
                    <a:gd name="T8" fmla="*/ 81 w 327"/>
                    <a:gd name="T9" fmla="*/ 162 h 327"/>
                    <a:gd name="T10" fmla="*/ 298 w 327"/>
                    <a:gd name="T11" fmla="*/ 162 h 327"/>
                    <a:gd name="T12" fmla="*/ 295 w 327"/>
                    <a:gd name="T13" fmla="*/ 135 h 327"/>
                    <a:gd name="T14" fmla="*/ 327 w 327"/>
                    <a:gd name="T15" fmla="*/ 117 h 327"/>
                    <a:gd name="T16" fmla="*/ 286 w 327"/>
                    <a:gd name="T17" fmla="*/ 46 h 327"/>
                    <a:gd name="T18" fmla="*/ 256 w 327"/>
                    <a:gd name="T19" fmla="*/ 64 h 327"/>
                    <a:gd name="T20" fmla="*/ 205 w 327"/>
                    <a:gd name="T21" fmla="*/ 33 h 327"/>
                    <a:gd name="T22" fmla="*/ 205 w 327"/>
                    <a:gd name="T23" fmla="*/ 0 h 327"/>
                    <a:gd name="T24" fmla="*/ 124 w 327"/>
                    <a:gd name="T25" fmla="*/ 0 h 327"/>
                    <a:gd name="T26" fmla="*/ 124 w 327"/>
                    <a:gd name="T27" fmla="*/ 31 h 327"/>
                    <a:gd name="T28" fmla="*/ 68 w 327"/>
                    <a:gd name="T29" fmla="*/ 64 h 327"/>
                    <a:gd name="T30" fmla="*/ 41 w 327"/>
                    <a:gd name="T31" fmla="*/ 48 h 327"/>
                    <a:gd name="T32" fmla="*/ 0 w 327"/>
                    <a:gd name="T33" fmla="*/ 119 h 327"/>
                    <a:gd name="T34" fmla="*/ 29 w 327"/>
                    <a:gd name="T35" fmla="*/ 135 h 327"/>
                    <a:gd name="T36" fmla="*/ 26 w 327"/>
                    <a:gd name="T37" fmla="*/ 162 h 327"/>
                    <a:gd name="T38" fmla="*/ 30 w 327"/>
                    <a:gd name="T39" fmla="*/ 194 h 327"/>
                    <a:gd name="T40" fmla="*/ 3 w 327"/>
                    <a:gd name="T41" fmla="*/ 210 h 327"/>
                    <a:gd name="T42" fmla="*/ 43 w 327"/>
                    <a:gd name="T43" fmla="*/ 280 h 327"/>
                    <a:gd name="T44" fmla="*/ 72 w 327"/>
                    <a:gd name="T45" fmla="*/ 264 h 327"/>
                    <a:gd name="T46" fmla="*/ 124 w 327"/>
                    <a:gd name="T47" fmla="*/ 292 h 327"/>
                    <a:gd name="T48" fmla="*/ 124 w 327"/>
                    <a:gd name="T49" fmla="*/ 327 h 327"/>
                    <a:gd name="T50" fmla="*/ 205 w 327"/>
                    <a:gd name="T51" fmla="*/ 327 h 327"/>
                    <a:gd name="T52" fmla="*/ 205 w 327"/>
                    <a:gd name="T53" fmla="*/ 291 h 327"/>
                    <a:gd name="T54" fmla="*/ 252 w 327"/>
                    <a:gd name="T55" fmla="*/ 264 h 327"/>
                    <a:gd name="T56" fmla="*/ 283 w 327"/>
                    <a:gd name="T57" fmla="*/ 282 h 327"/>
                    <a:gd name="T58" fmla="*/ 324 w 327"/>
                    <a:gd name="T59" fmla="*/ 212 h 327"/>
                    <a:gd name="T60" fmla="*/ 294 w 327"/>
                    <a:gd name="T61" fmla="*/ 194 h 327"/>
                    <a:gd name="T62" fmla="*/ 298 w 327"/>
                    <a:gd name="T63" fmla="*/ 162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7" h="327">
                      <a:moveTo>
                        <a:pt x="81" y="162"/>
                      </a:moveTo>
                      <a:cubicBezTo>
                        <a:pt x="81" y="117"/>
                        <a:pt x="117" y="80"/>
                        <a:pt x="162" y="80"/>
                      </a:cubicBezTo>
                      <a:cubicBezTo>
                        <a:pt x="207" y="80"/>
                        <a:pt x="244" y="117"/>
                        <a:pt x="244" y="162"/>
                      </a:cubicBezTo>
                      <a:cubicBezTo>
                        <a:pt x="244" y="207"/>
                        <a:pt x="207" y="243"/>
                        <a:pt x="162" y="243"/>
                      </a:cubicBezTo>
                      <a:cubicBezTo>
                        <a:pt x="117" y="243"/>
                        <a:pt x="81" y="207"/>
                        <a:pt x="81" y="162"/>
                      </a:cubicBezTo>
                      <a:close/>
                      <a:moveTo>
                        <a:pt x="298" y="162"/>
                      </a:moveTo>
                      <a:cubicBezTo>
                        <a:pt x="298" y="153"/>
                        <a:pt x="297" y="144"/>
                        <a:pt x="295" y="135"/>
                      </a:cubicBezTo>
                      <a:cubicBezTo>
                        <a:pt x="327" y="117"/>
                        <a:pt x="327" y="117"/>
                        <a:pt x="327" y="117"/>
                      </a:cubicBezTo>
                      <a:cubicBezTo>
                        <a:pt x="286" y="46"/>
                        <a:pt x="286" y="46"/>
                        <a:pt x="286" y="46"/>
                      </a:cubicBezTo>
                      <a:cubicBezTo>
                        <a:pt x="256" y="64"/>
                        <a:pt x="256" y="64"/>
                        <a:pt x="256" y="64"/>
                      </a:cubicBezTo>
                      <a:cubicBezTo>
                        <a:pt x="242" y="50"/>
                        <a:pt x="225" y="39"/>
                        <a:pt x="205" y="33"/>
                      </a:cubicBezTo>
                      <a:cubicBezTo>
                        <a:pt x="205" y="0"/>
                        <a:pt x="205" y="0"/>
                        <a:pt x="205" y="0"/>
                      </a:cubicBezTo>
                      <a:cubicBezTo>
                        <a:pt x="124" y="0"/>
                        <a:pt x="124" y="0"/>
                        <a:pt x="124" y="0"/>
                      </a:cubicBezTo>
                      <a:cubicBezTo>
                        <a:pt x="124" y="31"/>
                        <a:pt x="124" y="31"/>
                        <a:pt x="124" y="31"/>
                      </a:cubicBezTo>
                      <a:cubicBezTo>
                        <a:pt x="103" y="38"/>
                        <a:pt x="84" y="49"/>
                        <a:pt x="68" y="64"/>
                      </a:cubicBezTo>
                      <a:cubicBezTo>
                        <a:pt x="41" y="48"/>
                        <a:pt x="41" y="48"/>
                        <a:pt x="41" y="48"/>
                      </a:cubicBezTo>
                      <a:cubicBezTo>
                        <a:pt x="0" y="119"/>
                        <a:pt x="0" y="119"/>
                        <a:pt x="0" y="119"/>
                      </a:cubicBezTo>
                      <a:cubicBezTo>
                        <a:pt x="29" y="135"/>
                        <a:pt x="29" y="135"/>
                        <a:pt x="29" y="135"/>
                      </a:cubicBezTo>
                      <a:cubicBezTo>
                        <a:pt x="27" y="144"/>
                        <a:pt x="26" y="153"/>
                        <a:pt x="26" y="162"/>
                      </a:cubicBezTo>
                      <a:cubicBezTo>
                        <a:pt x="26" y="173"/>
                        <a:pt x="28" y="184"/>
                        <a:pt x="30" y="194"/>
                      </a:cubicBezTo>
                      <a:cubicBezTo>
                        <a:pt x="3" y="210"/>
                        <a:pt x="3" y="210"/>
                        <a:pt x="3" y="210"/>
                      </a:cubicBezTo>
                      <a:cubicBezTo>
                        <a:pt x="43" y="280"/>
                        <a:pt x="43" y="280"/>
                        <a:pt x="43" y="280"/>
                      </a:cubicBezTo>
                      <a:cubicBezTo>
                        <a:pt x="72" y="264"/>
                        <a:pt x="72" y="264"/>
                        <a:pt x="72" y="264"/>
                      </a:cubicBezTo>
                      <a:cubicBezTo>
                        <a:pt x="87" y="277"/>
                        <a:pt x="105" y="287"/>
                        <a:pt x="124" y="292"/>
                      </a:cubicBezTo>
                      <a:cubicBezTo>
                        <a:pt x="124" y="327"/>
                        <a:pt x="124" y="327"/>
                        <a:pt x="124" y="327"/>
                      </a:cubicBezTo>
                      <a:cubicBezTo>
                        <a:pt x="205" y="327"/>
                        <a:pt x="205" y="327"/>
                        <a:pt x="205" y="327"/>
                      </a:cubicBezTo>
                      <a:cubicBezTo>
                        <a:pt x="205" y="291"/>
                        <a:pt x="205" y="291"/>
                        <a:pt x="205" y="291"/>
                      </a:cubicBezTo>
                      <a:cubicBezTo>
                        <a:pt x="223" y="285"/>
                        <a:pt x="238" y="276"/>
                        <a:pt x="252" y="264"/>
                      </a:cubicBezTo>
                      <a:cubicBezTo>
                        <a:pt x="283" y="282"/>
                        <a:pt x="283" y="282"/>
                        <a:pt x="283" y="282"/>
                      </a:cubicBezTo>
                      <a:cubicBezTo>
                        <a:pt x="324" y="212"/>
                        <a:pt x="324" y="212"/>
                        <a:pt x="324" y="212"/>
                      </a:cubicBezTo>
                      <a:cubicBezTo>
                        <a:pt x="294" y="194"/>
                        <a:pt x="294" y="194"/>
                        <a:pt x="294" y="194"/>
                      </a:cubicBezTo>
                      <a:cubicBezTo>
                        <a:pt x="297" y="184"/>
                        <a:pt x="298" y="173"/>
                        <a:pt x="298" y="162"/>
                      </a:cubicBezTo>
                      <a:close/>
                    </a:path>
                  </a:pathLst>
                </a:custGeom>
                <a:noFill/>
                <a:ln w="12700">
                  <a:solidFill>
                    <a:schemeClr val="tx2"/>
                  </a:solidFill>
                  <a:prstDash val="solid"/>
                  <a:miter lim="800000"/>
                </a:ln>
              </p:spPr>
              <p:txBody>
                <a:bodyPr vert="horz" wrap="square" lIns="89642" tIns="44821" rIns="89642" bIns="44821" numCol="1" anchor="t" anchorCtr="0" compatLnSpc="1">
                  <a:prstTxWarp prst="textNoShape">
                    <a:avLst/>
                  </a:prstTxWarp>
                </a:bodyPr>
                <a:lstStyle/>
                <a:p>
                  <a:pPr defTabSz="914367"/>
                  <a:endParaRPr lang="en-US" sz="882">
                    <a:gradFill>
                      <a:gsLst>
                        <a:gs pos="0">
                          <a:srgbClr val="505050"/>
                        </a:gs>
                        <a:gs pos="100000">
                          <a:srgbClr val="505050"/>
                        </a:gs>
                      </a:gsLst>
                    </a:gradFill>
                    <a:latin typeface="Segoe UI"/>
                  </a:endParaRPr>
                </a:p>
              </p:txBody>
            </p:sp>
          </p:grpSp>
          <p:grpSp>
            <p:nvGrpSpPr>
              <p:cNvPr id="34" name="Group 33">
                <a:extLst>
                  <a:ext uri="{FF2B5EF4-FFF2-40B4-BE49-F238E27FC236}">
                    <a16:creationId xmlns:a16="http://schemas.microsoft.com/office/drawing/2014/main" id="{C319E7EB-3573-634A-ACF0-5DE71C7DBE10}"/>
                  </a:ext>
                </a:extLst>
              </p:cNvPr>
              <p:cNvGrpSpPr/>
              <p:nvPr/>
            </p:nvGrpSpPr>
            <p:grpSpPr>
              <a:xfrm>
                <a:off x="1301262" y="5250040"/>
                <a:ext cx="261217" cy="266251"/>
                <a:chOff x="7158422" y="1607015"/>
                <a:chExt cx="2726357" cy="2778897"/>
              </a:xfrm>
              <a:solidFill>
                <a:schemeClr val="bg1"/>
              </a:solidFill>
            </p:grpSpPr>
            <p:sp>
              <p:nvSpPr>
                <p:cNvPr id="35" name="Freeform 242">
                  <a:extLst>
                    <a:ext uri="{FF2B5EF4-FFF2-40B4-BE49-F238E27FC236}">
                      <a16:creationId xmlns:a16="http://schemas.microsoft.com/office/drawing/2014/main" id="{43A932AC-4CA2-9C40-B0C8-1CD1A015A738}"/>
                    </a:ext>
                  </a:extLst>
                </p:cNvPr>
                <p:cNvSpPr/>
                <p:nvPr/>
              </p:nvSpPr>
              <p:spPr bwMode="auto">
                <a:xfrm>
                  <a:off x="7158422" y="2971800"/>
                  <a:ext cx="2726357" cy="1414112"/>
                </a:xfrm>
                <a:custGeom>
                  <a:avLst/>
                  <a:gdLst>
                    <a:gd name="connsiteX0" fmla="*/ 1363179 w 2726357"/>
                    <a:gd name="connsiteY0" fmla="*/ 0 h 1414112"/>
                    <a:gd name="connsiteX1" fmla="*/ 1859701 w 2726357"/>
                    <a:gd name="connsiteY1" fmla="*/ 257537 h 1414112"/>
                    <a:gd name="connsiteX2" fmla="*/ 2722177 w 2726357"/>
                    <a:gd name="connsiteY2" fmla="*/ 257537 h 1414112"/>
                    <a:gd name="connsiteX3" fmla="*/ 2722177 w 2726357"/>
                    <a:gd name="connsiteY3" fmla="*/ 704888 h 1414112"/>
                    <a:gd name="connsiteX4" fmla="*/ 2726357 w 2726357"/>
                    <a:gd name="connsiteY4" fmla="*/ 707056 h 1414112"/>
                    <a:gd name="connsiteX5" fmla="*/ 1363179 w 2726357"/>
                    <a:gd name="connsiteY5" fmla="*/ 1414112 h 1414112"/>
                    <a:gd name="connsiteX6" fmla="*/ 3650 w 2726357"/>
                    <a:gd name="connsiteY6" fmla="*/ 708949 h 1414112"/>
                    <a:gd name="connsiteX7" fmla="*/ 1202 w 2726357"/>
                    <a:gd name="connsiteY7" fmla="*/ 708949 h 1414112"/>
                    <a:gd name="connsiteX8" fmla="*/ 1202 w 2726357"/>
                    <a:gd name="connsiteY8" fmla="*/ 707680 h 1414112"/>
                    <a:gd name="connsiteX9" fmla="*/ 0 w 2726357"/>
                    <a:gd name="connsiteY9" fmla="*/ 707056 h 1414112"/>
                    <a:gd name="connsiteX10" fmla="*/ 1202 w 2726357"/>
                    <a:gd name="connsiteY10" fmla="*/ 706433 h 1414112"/>
                    <a:gd name="connsiteX11" fmla="*/ 1202 w 2726357"/>
                    <a:gd name="connsiteY11" fmla="*/ 257537 h 1414112"/>
                    <a:gd name="connsiteX12" fmla="*/ 866657 w 2726357"/>
                    <a:gd name="connsiteY12" fmla="*/ 257537 h 1414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26357" h="1414112">
                      <a:moveTo>
                        <a:pt x="1363179" y="0"/>
                      </a:moveTo>
                      <a:lnTo>
                        <a:pt x="1859701" y="257537"/>
                      </a:lnTo>
                      <a:lnTo>
                        <a:pt x="2722177" y="257537"/>
                      </a:lnTo>
                      <a:lnTo>
                        <a:pt x="2722177" y="704888"/>
                      </a:lnTo>
                      <a:lnTo>
                        <a:pt x="2726357" y="707056"/>
                      </a:lnTo>
                      <a:lnTo>
                        <a:pt x="1363179" y="1414112"/>
                      </a:lnTo>
                      <a:lnTo>
                        <a:pt x="3650" y="708949"/>
                      </a:lnTo>
                      <a:lnTo>
                        <a:pt x="1202" y="708949"/>
                      </a:lnTo>
                      <a:lnTo>
                        <a:pt x="1202" y="707680"/>
                      </a:lnTo>
                      <a:lnTo>
                        <a:pt x="0" y="707056"/>
                      </a:lnTo>
                      <a:lnTo>
                        <a:pt x="1202" y="706433"/>
                      </a:lnTo>
                      <a:lnTo>
                        <a:pt x="1202" y="257537"/>
                      </a:lnTo>
                      <a:lnTo>
                        <a:pt x="866657" y="257537"/>
                      </a:lnTo>
                      <a:close/>
                    </a:path>
                  </a:pathLst>
                </a:custGeom>
                <a:grpFill/>
                <a:ln w="12700" cap="rnd">
                  <a:solidFill>
                    <a:schemeClr val="tx2"/>
                  </a:solidFill>
                  <a:miter lim="800000"/>
                  <a:headEnd/>
                  <a:tailEnd/>
                </a:ln>
                <a:effectLst/>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defTabSz="896386"/>
                  <a:endParaRPr lang="en-US" sz="1765">
                    <a:solidFill>
                      <a:prstClr val="black"/>
                    </a:solidFill>
                    <a:latin typeface="Arial" charset="0"/>
                    <a:ea typeface="Arial" charset="0"/>
                    <a:cs typeface="Arial" charset="0"/>
                  </a:endParaRPr>
                </a:p>
              </p:txBody>
            </p:sp>
            <p:sp>
              <p:nvSpPr>
                <p:cNvPr id="36" name="Diamond 35">
                  <a:extLst>
                    <a:ext uri="{FF2B5EF4-FFF2-40B4-BE49-F238E27FC236}">
                      <a16:creationId xmlns:a16="http://schemas.microsoft.com/office/drawing/2014/main" id="{251E16C5-F8E9-3142-B7B9-98E22FB8B366}"/>
                    </a:ext>
                  </a:extLst>
                </p:cNvPr>
                <p:cNvSpPr/>
                <p:nvPr/>
              </p:nvSpPr>
              <p:spPr bwMode="auto">
                <a:xfrm>
                  <a:off x="7158422" y="2521415"/>
                  <a:ext cx="2726357" cy="1414112"/>
                </a:xfrm>
                <a:prstGeom prst="diamond">
                  <a:avLst/>
                </a:prstGeom>
                <a:grp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7" name="Freeform 243">
                  <a:extLst>
                    <a:ext uri="{FF2B5EF4-FFF2-40B4-BE49-F238E27FC236}">
                      <a16:creationId xmlns:a16="http://schemas.microsoft.com/office/drawing/2014/main" id="{AC7C60FE-F023-1E48-A4CD-355822EF573A}"/>
                    </a:ext>
                  </a:extLst>
                </p:cNvPr>
                <p:cNvSpPr/>
                <p:nvPr/>
              </p:nvSpPr>
              <p:spPr bwMode="auto">
                <a:xfrm>
                  <a:off x="7158422" y="2057400"/>
                  <a:ext cx="2726357" cy="1414112"/>
                </a:xfrm>
                <a:custGeom>
                  <a:avLst/>
                  <a:gdLst>
                    <a:gd name="connsiteX0" fmla="*/ 1363179 w 2726357"/>
                    <a:gd name="connsiteY0" fmla="*/ 0 h 1414112"/>
                    <a:gd name="connsiteX1" fmla="*/ 1859701 w 2726357"/>
                    <a:gd name="connsiteY1" fmla="*/ 257537 h 1414112"/>
                    <a:gd name="connsiteX2" fmla="*/ 2722177 w 2726357"/>
                    <a:gd name="connsiteY2" fmla="*/ 257537 h 1414112"/>
                    <a:gd name="connsiteX3" fmla="*/ 2722177 w 2726357"/>
                    <a:gd name="connsiteY3" fmla="*/ 704888 h 1414112"/>
                    <a:gd name="connsiteX4" fmla="*/ 2726357 w 2726357"/>
                    <a:gd name="connsiteY4" fmla="*/ 707056 h 1414112"/>
                    <a:gd name="connsiteX5" fmla="*/ 1363179 w 2726357"/>
                    <a:gd name="connsiteY5" fmla="*/ 1414112 h 1414112"/>
                    <a:gd name="connsiteX6" fmla="*/ 3650 w 2726357"/>
                    <a:gd name="connsiteY6" fmla="*/ 708949 h 1414112"/>
                    <a:gd name="connsiteX7" fmla="*/ 1202 w 2726357"/>
                    <a:gd name="connsiteY7" fmla="*/ 708949 h 1414112"/>
                    <a:gd name="connsiteX8" fmla="*/ 1202 w 2726357"/>
                    <a:gd name="connsiteY8" fmla="*/ 707680 h 1414112"/>
                    <a:gd name="connsiteX9" fmla="*/ 0 w 2726357"/>
                    <a:gd name="connsiteY9" fmla="*/ 707056 h 1414112"/>
                    <a:gd name="connsiteX10" fmla="*/ 1202 w 2726357"/>
                    <a:gd name="connsiteY10" fmla="*/ 706433 h 1414112"/>
                    <a:gd name="connsiteX11" fmla="*/ 1202 w 2726357"/>
                    <a:gd name="connsiteY11" fmla="*/ 257537 h 1414112"/>
                    <a:gd name="connsiteX12" fmla="*/ 866657 w 2726357"/>
                    <a:gd name="connsiteY12" fmla="*/ 257537 h 1414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26357" h="1414112">
                      <a:moveTo>
                        <a:pt x="1363179" y="0"/>
                      </a:moveTo>
                      <a:lnTo>
                        <a:pt x="1859701" y="257537"/>
                      </a:lnTo>
                      <a:lnTo>
                        <a:pt x="2722177" y="257537"/>
                      </a:lnTo>
                      <a:lnTo>
                        <a:pt x="2722177" y="704888"/>
                      </a:lnTo>
                      <a:lnTo>
                        <a:pt x="2726357" y="707056"/>
                      </a:lnTo>
                      <a:lnTo>
                        <a:pt x="1363179" y="1414112"/>
                      </a:lnTo>
                      <a:lnTo>
                        <a:pt x="3650" y="708949"/>
                      </a:lnTo>
                      <a:lnTo>
                        <a:pt x="1202" y="708949"/>
                      </a:lnTo>
                      <a:lnTo>
                        <a:pt x="1202" y="707680"/>
                      </a:lnTo>
                      <a:lnTo>
                        <a:pt x="0" y="707056"/>
                      </a:lnTo>
                      <a:lnTo>
                        <a:pt x="1202" y="706433"/>
                      </a:lnTo>
                      <a:lnTo>
                        <a:pt x="1202" y="257537"/>
                      </a:lnTo>
                      <a:lnTo>
                        <a:pt x="866657" y="257537"/>
                      </a:lnTo>
                      <a:close/>
                    </a:path>
                  </a:pathLst>
                </a:custGeom>
                <a:grpFill/>
                <a:ln w="12700" cap="rnd">
                  <a:solidFill>
                    <a:schemeClr val="tx2"/>
                  </a:solidFill>
                  <a:miter lim="800000"/>
                  <a:headEnd/>
                  <a:tailEnd/>
                </a:ln>
                <a:effectLst/>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defTabSz="896386"/>
                  <a:endParaRPr lang="en-US" sz="1765">
                    <a:solidFill>
                      <a:prstClr val="black"/>
                    </a:solidFill>
                    <a:latin typeface="Arial" charset="0"/>
                    <a:ea typeface="Arial" charset="0"/>
                    <a:cs typeface="Arial" charset="0"/>
                  </a:endParaRPr>
                </a:p>
              </p:txBody>
            </p:sp>
            <p:sp>
              <p:nvSpPr>
                <p:cNvPr id="38" name="Diamond 37">
                  <a:extLst>
                    <a:ext uri="{FF2B5EF4-FFF2-40B4-BE49-F238E27FC236}">
                      <a16:creationId xmlns:a16="http://schemas.microsoft.com/office/drawing/2014/main" id="{A2C763AA-23D7-CF47-92D9-56D5CEBFFEAE}"/>
                    </a:ext>
                  </a:extLst>
                </p:cNvPr>
                <p:cNvSpPr/>
                <p:nvPr/>
              </p:nvSpPr>
              <p:spPr bwMode="auto">
                <a:xfrm>
                  <a:off x="7158422" y="1607015"/>
                  <a:ext cx="2726357" cy="1414112"/>
                </a:xfrm>
                <a:prstGeom prst="diamond">
                  <a:avLst/>
                </a:prstGeom>
                <a:grp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39" name="TextBox 38">
                <a:extLst>
                  <a:ext uri="{FF2B5EF4-FFF2-40B4-BE49-F238E27FC236}">
                    <a16:creationId xmlns:a16="http://schemas.microsoft.com/office/drawing/2014/main" id="{E485E652-A42B-1B45-B584-3212B1C31910}"/>
                  </a:ext>
                </a:extLst>
              </p:cNvPr>
              <p:cNvSpPr txBox="1"/>
              <p:nvPr/>
            </p:nvSpPr>
            <p:spPr>
              <a:xfrm>
                <a:off x="470783" y="5493791"/>
                <a:ext cx="1399743" cy="683264"/>
              </a:xfrm>
              <a:prstGeom prst="rect">
                <a:avLst/>
              </a:prstGeom>
              <a:noFill/>
            </p:spPr>
            <p:txBody>
              <a:bodyPr wrap="square" lIns="179285" tIns="143428" rIns="179285" bIns="143428" rtlCol="0">
                <a:spAutoFit/>
              </a:bodyPr>
              <a:lstStyle/>
              <a:p>
                <a:pPr algn="ctr" defTabSz="914367">
                  <a:lnSpc>
                    <a:spcPct val="90000"/>
                  </a:lnSpc>
                  <a:spcAft>
                    <a:spcPts val="588"/>
                  </a:spcAft>
                </a:pPr>
                <a:r>
                  <a:rPr lang="en-US" sz="1372">
                    <a:gradFill>
                      <a:gsLst>
                        <a:gs pos="2917">
                          <a:prstClr val="black"/>
                        </a:gs>
                        <a:gs pos="30000">
                          <a:prstClr val="black"/>
                        </a:gs>
                      </a:gsLst>
                      <a:lin ang="5400000" scaled="0"/>
                    </a:gradFill>
                    <a:latin typeface="Segoe UI"/>
                  </a:rPr>
                  <a:t>External Model</a:t>
                </a:r>
              </a:p>
            </p:txBody>
          </p:sp>
        </p:grpSp>
      </p:grpSp>
      <p:sp>
        <p:nvSpPr>
          <p:cNvPr id="44" name="TextBox 43">
            <a:extLst>
              <a:ext uri="{FF2B5EF4-FFF2-40B4-BE49-F238E27FC236}">
                <a16:creationId xmlns:a16="http://schemas.microsoft.com/office/drawing/2014/main" id="{9BC5F863-783D-584C-BF08-EC14C4A34BD6}"/>
              </a:ext>
            </a:extLst>
          </p:cNvPr>
          <p:cNvSpPr txBox="1"/>
          <p:nvPr/>
        </p:nvSpPr>
        <p:spPr>
          <a:xfrm>
            <a:off x="2644382" y="2509664"/>
            <a:ext cx="1640052" cy="452590"/>
          </a:xfrm>
          <a:prstGeom prst="rect">
            <a:avLst/>
          </a:prstGeom>
          <a:noFill/>
        </p:spPr>
        <p:txBody>
          <a:bodyPr wrap="square" lIns="179285" tIns="143428" rIns="179285" bIns="143428" rtlCol="0">
            <a:spAutoFit/>
          </a:bodyPr>
          <a:lstStyle/>
          <a:p>
            <a:pPr algn="ctr" defTabSz="914367">
              <a:lnSpc>
                <a:spcPct val="90000"/>
              </a:lnSpc>
              <a:spcAft>
                <a:spcPts val="588"/>
              </a:spcAft>
            </a:pPr>
            <a:r>
              <a:rPr lang="en-US" sz="1078">
                <a:gradFill>
                  <a:gsLst>
                    <a:gs pos="2917">
                      <a:prstClr val="black"/>
                    </a:gs>
                    <a:gs pos="30000">
                      <a:prstClr val="black"/>
                    </a:gs>
                  </a:gsLst>
                  <a:lin ang="5400000" scaled="0"/>
                </a:gradFill>
                <a:latin typeface="Segoe UI"/>
              </a:rPr>
              <a:t>Model Registry</a:t>
            </a:r>
          </a:p>
        </p:txBody>
      </p:sp>
      <p:sp>
        <p:nvSpPr>
          <p:cNvPr id="45" name="TextBox 44">
            <a:extLst>
              <a:ext uri="{FF2B5EF4-FFF2-40B4-BE49-F238E27FC236}">
                <a16:creationId xmlns:a16="http://schemas.microsoft.com/office/drawing/2014/main" id="{41D524F0-88F6-2A4C-9299-BDCE5CB9ABBB}"/>
              </a:ext>
            </a:extLst>
          </p:cNvPr>
          <p:cNvSpPr txBox="1"/>
          <p:nvPr/>
        </p:nvSpPr>
        <p:spPr>
          <a:xfrm>
            <a:off x="2472264" y="4543730"/>
            <a:ext cx="1976210" cy="432223"/>
          </a:xfrm>
          <a:prstGeom prst="rect">
            <a:avLst/>
          </a:prstGeom>
          <a:noFill/>
        </p:spPr>
        <p:txBody>
          <a:bodyPr wrap="square" lIns="179285" tIns="143428" rIns="179285" bIns="143428" rtlCol="0">
            <a:spAutoFit/>
          </a:bodyPr>
          <a:lstStyle/>
          <a:p>
            <a:pPr algn="ctr" defTabSz="914367">
              <a:lnSpc>
                <a:spcPct val="90000"/>
              </a:lnSpc>
              <a:spcAft>
                <a:spcPts val="588"/>
              </a:spcAft>
            </a:pPr>
            <a:r>
              <a:rPr lang="en-US" sz="1029">
                <a:gradFill>
                  <a:gsLst>
                    <a:gs pos="2917">
                      <a:prstClr val="black"/>
                    </a:gs>
                    <a:gs pos="30000">
                      <a:prstClr val="black"/>
                    </a:gs>
                  </a:gsLst>
                  <a:lin ang="5400000" scaled="0"/>
                </a:gradFill>
                <a:latin typeface="Segoe UI"/>
              </a:rPr>
              <a:t>Register Model</a:t>
            </a:r>
          </a:p>
        </p:txBody>
      </p:sp>
      <p:grpSp>
        <p:nvGrpSpPr>
          <p:cNvPr id="149" name="Group 148">
            <a:extLst>
              <a:ext uri="{FF2B5EF4-FFF2-40B4-BE49-F238E27FC236}">
                <a16:creationId xmlns:a16="http://schemas.microsoft.com/office/drawing/2014/main" id="{1E1BE09F-B98E-5F47-9108-AAA4884C123F}"/>
              </a:ext>
            </a:extLst>
          </p:cNvPr>
          <p:cNvGrpSpPr/>
          <p:nvPr/>
        </p:nvGrpSpPr>
        <p:grpSpPr>
          <a:xfrm>
            <a:off x="2749588" y="2556221"/>
            <a:ext cx="1429642" cy="2364417"/>
            <a:chOff x="3209001" y="2606982"/>
            <a:chExt cx="1458309" cy="2411828"/>
          </a:xfrm>
        </p:grpSpPr>
        <p:grpSp>
          <p:nvGrpSpPr>
            <p:cNvPr id="40" name="Group 39">
              <a:extLst>
                <a:ext uri="{FF2B5EF4-FFF2-40B4-BE49-F238E27FC236}">
                  <a16:creationId xmlns:a16="http://schemas.microsoft.com/office/drawing/2014/main" id="{C2939258-E938-8B4F-A258-BD2CBB2EB7B4}"/>
                </a:ext>
              </a:extLst>
            </p:cNvPr>
            <p:cNvGrpSpPr/>
            <p:nvPr/>
          </p:nvGrpSpPr>
          <p:grpSpPr>
            <a:xfrm>
              <a:off x="3455585" y="3546748"/>
              <a:ext cx="965141" cy="797842"/>
              <a:chOff x="9524460" y="2632636"/>
              <a:chExt cx="2021177" cy="1670823"/>
            </a:xfrm>
          </p:grpSpPr>
          <p:sp>
            <p:nvSpPr>
              <p:cNvPr id="41" name="gear_3">
                <a:extLst>
                  <a:ext uri="{FF2B5EF4-FFF2-40B4-BE49-F238E27FC236}">
                    <a16:creationId xmlns:a16="http://schemas.microsoft.com/office/drawing/2014/main" id="{B14E5D0E-99F8-E24C-8B9F-779FE290DC6C}"/>
                  </a:ext>
                </a:extLst>
              </p:cNvPr>
              <p:cNvSpPr>
                <a:spLocks noChangeAspect="1" noEditPoints="1"/>
              </p:cNvSpPr>
              <p:nvPr/>
            </p:nvSpPr>
            <p:spPr bwMode="auto">
              <a:xfrm>
                <a:off x="9524460" y="3183698"/>
                <a:ext cx="1110355" cy="1119761"/>
              </a:xfrm>
              <a:custGeom>
                <a:avLst/>
                <a:gdLst>
                  <a:gd name="T0" fmla="*/ 81 w 327"/>
                  <a:gd name="T1" fmla="*/ 162 h 327"/>
                  <a:gd name="T2" fmla="*/ 162 w 327"/>
                  <a:gd name="T3" fmla="*/ 80 h 327"/>
                  <a:gd name="T4" fmla="*/ 244 w 327"/>
                  <a:gd name="T5" fmla="*/ 162 h 327"/>
                  <a:gd name="T6" fmla="*/ 162 w 327"/>
                  <a:gd name="T7" fmla="*/ 243 h 327"/>
                  <a:gd name="T8" fmla="*/ 81 w 327"/>
                  <a:gd name="T9" fmla="*/ 162 h 327"/>
                  <a:gd name="T10" fmla="*/ 298 w 327"/>
                  <a:gd name="T11" fmla="*/ 162 h 327"/>
                  <a:gd name="T12" fmla="*/ 295 w 327"/>
                  <a:gd name="T13" fmla="*/ 135 h 327"/>
                  <a:gd name="T14" fmla="*/ 327 w 327"/>
                  <a:gd name="T15" fmla="*/ 117 h 327"/>
                  <a:gd name="T16" fmla="*/ 286 w 327"/>
                  <a:gd name="T17" fmla="*/ 46 h 327"/>
                  <a:gd name="T18" fmla="*/ 256 w 327"/>
                  <a:gd name="T19" fmla="*/ 64 h 327"/>
                  <a:gd name="T20" fmla="*/ 205 w 327"/>
                  <a:gd name="T21" fmla="*/ 33 h 327"/>
                  <a:gd name="T22" fmla="*/ 205 w 327"/>
                  <a:gd name="T23" fmla="*/ 0 h 327"/>
                  <a:gd name="T24" fmla="*/ 124 w 327"/>
                  <a:gd name="T25" fmla="*/ 0 h 327"/>
                  <a:gd name="T26" fmla="*/ 124 w 327"/>
                  <a:gd name="T27" fmla="*/ 31 h 327"/>
                  <a:gd name="T28" fmla="*/ 68 w 327"/>
                  <a:gd name="T29" fmla="*/ 64 h 327"/>
                  <a:gd name="T30" fmla="*/ 41 w 327"/>
                  <a:gd name="T31" fmla="*/ 48 h 327"/>
                  <a:gd name="T32" fmla="*/ 0 w 327"/>
                  <a:gd name="T33" fmla="*/ 119 h 327"/>
                  <a:gd name="T34" fmla="*/ 29 w 327"/>
                  <a:gd name="T35" fmla="*/ 135 h 327"/>
                  <a:gd name="T36" fmla="*/ 26 w 327"/>
                  <a:gd name="T37" fmla="*/ 162 h 327"/>
                  <a:gd name="T38" fmla="*/ 30 w 327"/>
                  <a:gd name="T39" fmla="*/ 194 h 327"/>
                  <a:gd name="T40" fmla="*/ 3 w 327"/>
                  <a:gd name="T41" fmla="*/ 210 h 327"/>
                  <a:gd name="T42" fmla="*/ 43 w 327"/>
                  <a:gd name="T43" fmla="*/ 280 h 327"/>
                  <a:gd name="T44" fmla="*/ 72 w 327"/>
                  <a:gd name="T45" fmla="*/ 264 h 327"/>
                  <a:gd name="T46" fmla="*/ 124 w 327"/>
                  <a:gd name="T47" fmla="*/ 292 h 327"/>
                  <a:gd name="T48" fmla="*/ 124 w 327"/>
                  <a:gd name="T49" fmla="*/ 327 h 327"/>
                  <a:gd name="T50" fmla="*/ 205 w 327"/>
                  <a:gd name="T51" fmla="*/ 327 h 327"/>
                  <a:gd name="T52" fmla="*/ 205 w 327"/>
                  <a:gd name="T53" fmla="*/ 291 h 327"/>
                  <a:gd name="T54" fmla="*/ 252 w 327"/>
                  <a:gd name="T55" fmla="*/ 264 h 327"/>
                  <a:gd name="T56" fmla="*/ 283 w 327"/>
                  <a:gd name="T57" fmla="*/ 282 h 327"/>
                  <a:gd name="T58" fmla="*/ 324 w 327"/>
                  <a:gd name="T59" fmla="*/ 212 h 327"/>
                  <a:gd name="T60" fmla="*/ 294 w 327"/>
                  <a:gd name="T61" fmla="*/ 194 h 327"/>
                  <a:gd name="T62" fmla="*/ 298 w 327"/>
                  <a:gd name="T63" fmla="*/ 162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7" h="327">
                    <a:moveTo>
                      <a:pt x="81" y="162"/>
                    </a:moveTo>
                    <a:cubicBezTo>
                      <a:pt x="81" y="117"/>
                      <a:pt x="117" y="80"/>
                      <a:pt x="162" y="80"/>
                    </a:cubicBezTo>
                    <a:cubicBezTo>
                      <a:pt x="207" y="80"/>
                      <a:pt x="244" y="117"/>
                      <a:pt x="244" y="162"/>
                    </a:cubicBezTo>
                    <a:cubicBezTo>
                      <a:pt x="244" y="207"/>
                      <a:pt x="207" y="243"/>
                      <a:pt x="162" y="243"/>
                    </a:cubicBezTo>
                    <a:cubicBezTo>
                      <a:pt x="117" y="243"/>
                      <a:pt x="81" y="207"/>
                      <a:pt x="81" y="162"/>
                    </a:cubicBezTo>
                    <a:close/>
                    <a:moveTo>
                      <a:pt x="298" y="162"/>
                    </a:moveTo>
                    <a:cubicBezTo>
                      <a:pt x="298" y="153"/>
                      <a:pt x="297" y="144"/>
                      <a:pt x="295" y="135"/>
                    </a:cubicBezTo>
                    <a:cubicBezTo>
                      <a:pt x="327" y="117"/>
                      <a:pt x="327" y="117"/>
                      <a:pt x="327" y="117"/>
                    </a:cubicBezTo>
                    <a:cubicBezTo>
                      <a:pt x="286" y="46"/>
                      <a:pt x="286" y="46"/>
                      <a:pt x="286" y="46"/>
                    </a:cubicBezTo>
                    <a:cubicBezTo>
                      <a:pt x="256" y="64"/>
                      <a:pt x="256" y="64"/>
                      <a:pt x="256" y="64"/>
                    </a:cubicBezTo>
                    <a:cubicBezTo>
                      <a:pt x="242" y="50"/>
                      <a:pt x="225" y="39"/>
                      <a:pt x="205" y="33"/>
                    </a:cubicBezTo>
                    <a:cubicBezTo>
                      <a:pt x="205" y="0"/>
                      <a:pt x="205" y="0"/>
                      <a:pt x="205" y="0"/>
                    </a:cubicBezTo>
                    <a:cubicBezTo>
                      <a:pt x="124" y="0"/>
                      <a:pt x="124" y="0"/>
                      <a:pt x="124" y="0"/>
                    </a:cubicBezTo>
                    <a:cubicBezTo>
                      <a:pt x="124" y="31"/>
                      <a:pt x="124" y="31"/>
                      <a:pt x="124" y="31"/>
                    </a:cubicBezTo>
                    <a:cubicBezTo>
                      <a:pt x="103" y="38"/>
                      <a:pt x="84" y="49"/>
                      <a:pt x="68" y="64"/>
                    </a:cubicBezTo>
                    <a:cubicBezTo>
                      <a:pt x="41" y="48"/>
                      <a:pt x="41" y="48"/>
                      <a:pt x="41" y="48"/>
                    </a:cubicBezTo>
                    <a:cubicBezTo>
                      <a:pt x="0" y="119"/>
                      <a:pt x="0" y="119"/>
                      <a:pt x="0" y="119"/>
                    </a:cubicBezTo>
                    <a:cubicBezTo>
                      <a:pt x="29" y="135"/>
                      <a:pt x="29" y="135"/>
                      <a:pt x="29" y="135"/>
                    </a:cubicBezTo>
                    <a:cubicBezTo>
                      <a:pt x="27" y="144"/>
                      <a:pt x="26" y="153"/>
                      <a:pt x="26" y="162"/>
                    </a:cubicBezTo>
                    <a:cubicBezTo>
                      <a:pt x="26" y="173"/>
                      <a:pt x="28" y="184"/>
                      <a:pt x="30" y="194"/>
                    </a:cubicBezTo>
                    <a:cubicBezTo>
                      <a:pt x="3" y="210"/>
                      <a:pt x="3" y="210"/>
                      <a:pt x="3" y="210"/>
                    </a:cubicBezTo>
                    <a:cubicBezTo>
                      <a:pt x="43" y="280"/>
                      <a:pt x="43" y="280"/>
                      <a:pt x="43" y="280"/>
                    </a:cubicBezTo>
                    <a:cubicBezTo>
                      <a:pt x="72" y="264"/>
                      <a:pt x="72" y="264"/>
                      <a:pt x="72" y="264"/>
                    </a:cubicBezTo>
                    <a:cubicBezTo>
                      <a:pt x="87" y="277"/>
                      <a:pt x="105" y="287"/>
                      <a:pt x="124" y="292"/>
                    </a:cubicBezTo>
                    <a:cubicBezTo>
                      <a:pt x="124" y="327"/>
                      <a:pt x="124" y="327"/>
                      <a:pt x="124" y="327"/>
                    </a:cubicBezTo>
                    <a:cubicBezTo>
                      <a:pt x="205" y="327"/>
                      <a:pt x="205" y="327"/>
                      <a:pt x="205" y="327"/>
                    </a:cubicBezTo>
                    <a:cubicBezTo>
                      <a:pt x="205" y="291"/>
                      <a:pt x="205" y="291"/>
                      <a:pt x="205" y="291"/>
                    </a:cubicBezTo>
                    <a:cubicBezTo>
                      <a:pt x="223" y="285"/>
                      <a:pt x="238" y="276"/>
                      <a:pt x="252" y="264"/>
                    </a:cubicBezTo>
                    <a:cubicBezTo>
                      <a:pt x="283" y="282"/>
                      <a:pt x="283" y="282"/>
                      <a:pt x="283" y="282"/>
                    </a:cubicBezTo>
                    <a:cubicBezTo>
                      <a:pt x="324" y="212"/>
                      <a:pt x="324" y="212"/>
                      <a:pt x="324" y="212"/>
                    </a:cubicBezTo>
                    <a:cubicBezTo>
                      <a:pt x="294" y="194"/>
                      <a:pt x="294" y="194"/>
                      <a:pt x="294" y="194"/>
                    </a:cubicBezTo>
                    <a:cubicBezTo>
                      <a:pt x="297" y="184"/>
                      <a:pt x="298" y="173"/>
                      <a:pt x="298" y="162"/>
                    </a:cubicBezTo>
                    <a:close/>
                  </a:path>
                </a:pathLst>
              </a:custGeom>
              <a:noFill/>
              <a:ln w="12700">
                <a:solidFill>
                  <a:schemeClr val="tx2"/>
                </a:solidFill>
                <a:prstDash val="solid"/>
                <a:miter lim="800000"/>
              </a:ln>
            </p:spPr>
            <p:txBody>
              <a:bodyPr vert="horz" wrap="square" lIns="89642" tIns="44821" rIns="89642" bIns="44821" numCol="1" anchor="t" anchorCtr="0" compatLnSpc="1">
                <a:prstTxWarp prst="textNoShape">
                  <a:avLst/>
                </a:prstTxWarp>
              </a:bodyPr>
              <a:lstStyle/>
              <a:p>
                <a:pPr defTabSz="914367"/>
                <a:endParaRPr lang="en-US" sz="882">
                  <a:gradFill>
                    <a:gsLst>
                      <a:gs pos="0">
                        <a:srgbClr val="505050"/>
                      </a:gs>
                      <a:gs pos="100000">
                        <a:srgbClr val="505050"/>
                      </a:gs>
                    </a:gsLst>
                  </a:gradFill>
                  <a:latin typeface="Segoe UI"/>
                </a:endParaRPr>
              </a:p>
            </p:txBody>
          </p:sp>
          <p:sp>
            <p:nvSpPr>
              <p:cNvPr id="42" name="gear_3">
                <a:extLst>
                  <a:ext uri="{FF2B5EF4-FFF2-40B4-BE49-F238E27FC236}">
                    <a16:creationId xmlns:a16="http://schemas.microsoft.com/office/drawing/2014/main" id="{4A340D82-3ADE-EB42-BDA7-CB86827A0290}"/>
                  </a:ext>
                </a:extLst>
              </p:cNvPr>
              <p:cNvSpPr>
                <a:spLocks noChangeAspect="1" noEditPoints="1"/>
              </p:cNvSpPr>
              <p:nvPr/>
            </p:nvSpPr>
            <p:spPr bwMode="auto">
              <a:xfrm>
                <a:off x="10421433" y="2632636"/>
                <a:ext cx="735342" cy="741571"/>
              </a:xfrm>
              <a:custGeom>
                <a:avLst/>
                <a:gdLst>
                  <a:gd name="T0" fmla="*/ 81 w 327"/>
                  <a:gd name="T1" fmla="*/ 162 h 327"/>
                  <a:gd name="T2" fmla="*/ 162 w 327"/>
                  <a:gd name="T3" fmla="*/ 80 h 327"/>
                  <a:gd name="T4" fmla="*/ 244 w 327"/>
                  <a:gd name="T5" fmla="*/ 162 h 327"/>
                  <a:gd name="T6" fmla="*/ 162 w 327"/>
                  <a:gd name="T7" fmla="*/ 243 h 327"/>
                  <a:gd name="T8" fmla="*/ 81 w 327"/>
                  <a:gd name="T9" fmla="*/ 162 h 327"/>
                  <a:gd name="T10" fmla="*/ 298 w 327"/>
                  <a:gd name="T11" fmla="*/ 162 h 327"/>
                  <a:gd name="T12" fmla="*/ 295 w 327"/>
                  <a:gd name="T13" fmla="*/ 135 h 327"/>
                  <a:gd name="T14" fmla="*/ 327 w 327"/>
                  <a:gd name="T15" fmla="*/ 117 h 327"/>
                  <a:gd name="T16" fmla="*/ 286 w 327"/>
                  <a:gd name="T17" fmla="*/ 46 h 327"/>
                  <a:gd name="T18" fmla="*/ 256 w 327"/>
                  <a:gd name="T19" fmla="*/ 64 h 327"/>
                  <a:gd name="T20" fmla="*/ 205 w 327"/>
                  <a:gd name="T21" fmla="*/ 33 h 327"/>
                  <a:gd name="T22" fmla="*/ 205 w 327"/>
                  <a:gd name="T23" fmla="*/ 0 h 327"/>
                  <a:gd name="T24" fmla="*/ 124 w 327"/>
                  <a:gd name="T25" fmla="*/ 0 h 327"/>
                  <a:gd name="T26" fmla="*/ 124 w 327"/>
                  <a:gd name="T27" fmla="*/ 31 h 327"/>
                  <a:gd name="T28" fmla="*/ 68 w 327"/>
                  <a:gd name="T29" fmla="*/ 64 h 327"/>
                  <a:gd name="T30" fmla="*/ 41 w 327"/>
                  <a:gd name="T31" fmla="*/ 48 h 327"/>
                  <a:gd name="T32" fmla="*/ 0 w 327"/>
                  <a:gd name="T33" fmla="*/ 119 h 327"/>
                  <a:gd name="T34" fmla="*/ 29 w 327"/>
                  <a:gd name="T35" fmla="*/ 135 h 327"/>
                  <a:gd name="T36" fmla="*/ 26 w 327"/>
                  <a:gd name="T37" fmla="*/ 162 h 327"/>
                  <a:gd name="T38" fmla="*/ 30 w 327"/>
                  <a:gd name="T39" fmla="*/ 194 h 327"/>
                  <a:gd name="T40" fmla="*/ 3 w 327"/>
                  <a:gd name="T41" fmla="*/ 210 h 327"/>
                  <a:gd name="T42" fmla="*/ 43 w 327"/>
                  <a:gd name="T43" fmla="*/ 280 h 327"/>
                  <a:gd name="T44" fmla="*/ 72 w 327"/>
                  <a:gd name="T45" fmla="*/ 264 h 327"/>
                  <a:gd name="T46" fmla="*/ 124 w 327"/>
                  <a:gd name="T47" fmla="*/ 292 h 327"/>
                  <a:gd name="T48" fmla="*/ 124 w 327"/>
                  <a:gd name="T49" fmla="*/ 327 h 327"/>
                  <a:gd name="T50" fmla="*/ 205 w 327"/>
                  <a:gd name="T51" fmla="*/ 327 h 327"/>
                  <a:gd name="T52" fmla="*/ 205 w 327"/>
                  <a:gd name="T53" fmla="*/ 291 h 327"/>
                  <a:gd name="T54" fmla="*/ 252 w 327"/>
                  <a:gd name="T55" fmla="*/ 264 h 327"/>
                  <a:gd name="T56" fmla="*/ 283 w 327"/>
                  <a:gd name="T57" fmla="*/ 282 h 327"/>
                  <a:gd name="T58" fmla="*/ 324 w 327"/>
                  <a:gd name="T59" fmla="*/ 212 h 327"/>
                  <a:gd name="T60" fmla="*/ 294 w 327"/>
                  <a:gd name="T61" fmla="*/ 194 h 327"/>
                  <a:gd name="T62" fmla="*/ 298 w 327"/>
                  <a:gd name="T63" fmla="*/ 162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7" h="327">
                    <a:moveTo>
                      <a:pt x="81" y="162"/>
                    </a:moveTo>
                    <a:cubicBezTo>
                      <a:pt x="81" y="117"/>
                      <a:pt x="117" y="80"/>
                      <a:pt x="162" y="80"/>
                    </a:cubicBezTo>
                    <a:cubicBezTo>
                      <a:pt x="207" y="80"/>
                      <a:pt x="244" y="117"/>
                      <a:pt x="244" y="162"/>
                    </a:cubicBezTo>
                    <a:cubicBezTo>
                      <a:pt x="244" y="207"/>
                      <a:pt x="207" y="243"/>
                      <a:pt x="162" y="243"/>
                    </a:cubicBezTo>
                    <a:cubicBezTo>
                      <a:pt x="117" y="243"/>
                      <a:pt x="81" y="207"/>
                      <a:pt x="81" y="162"/>
                    </a:cubicBezTo>
                    <a:close/>
                    <a:moveTo>
                      <a:pt x="298" y="162"/>
                    </a:moveTo>
                    <a:cubicBezTo>
                      <a:pt x="298" y="153"/>
                      <a:pt x="297" y="144"/>
                      <a:pt x="295" y="135"/>
                    </a:cubicBezTo>
                    <a:cubicBezTo>
                      <a:pt x="327" y="117"/>
                      <a:pt x="327" y="117"/>
                      <a:pt x="327" y="117"/>
                    </a:cubicBezTo>
                    <a:cubicBezTo>
                      <a:pt x="286" y="46"/>
                      <a:pt x="286" y="46"/>
                      <a:pt x="286" y="46"/>
                    </a:cubicBezTo>
                    <a:cubicBezTo>
                      <a:pt x="256" y="64"/>
                      <a:pt x="256" y="64"/>
                      <a:pt x="256" y="64"/>
                    </a:cubicBezTo>
                    <a:cubicBezTo>
                      <a:pt x="242" y="50"/>
                      <a:pt x="225" y="39"/>
                      <a:pt x="205" y="33"/>
                    </a:cubicBezTo>
                    <a:cubicBezTo>
                      <a:pt x="205" y="0"/>
                      <a:pt x="205" y="0"/>
                      <a:pt x="205" y="0"/>
                    </a:cubicBezTo>
                    <a:cubicBezTo>
                      <a:pt x="124" y="0"/>
                      <a:pt x="124" y="0"/>
                      <a:pt x="124" y="0"/>
                    </a:cubicBezTo>
                    <a:cubicBezTo>
                      <a:pt x="124" y="31"/>
                      <a:pt x="124" y="31"/>
                      <a:pt x="124" y="31"/>
                    </a:cubicBezTo>
                    <a:cubicBezTo>
                      <a:pt x="103" y="38"/>
                      <a:pt x="84" y="49"/>
                      <a:pt x="68" y="64"/>
                    </a:cubicBezTo>
                    <a:cubicBezTo>
                      <a:pt x="41" y="48"/>
                      <a:pt x="41" y="48"/>
                      <a:pt x="41" y="48"/>
                    </a:cubicBezTo>
                    <a:cubicBezTo>
                      <a:pt x="0" y="119"/>
                      <a:pt x="0" y="119"/>
                      <a:pt x="0" y="119"/>
                    </a:cubicBezTo>
                    <a:cubicBezTo>
                      <a:pt x="29" y="135"/>
                      <a:pt x="29" y="135"/>
                      <a:pt x="29" y="135"/>
                    </a:cubicBezTo>
                    <a:cubicBezTo>
                      <a:pt x="27" y="144"/>
                      <a:pt x="26" y="153"/>
                      <a:pt x="26" y="162"/>
                    </a:cubicBezTo>
                    <a:cubicBezTo>
                      <a:pt x="26" y="173"/>
                      <a:pt x="28" y="184"/>
                      <a:pt x="30" y="194"/>
                    </a:cubicBezTo>
                    <a:cubicBezTo>
                      <a:pt x="3" y="210"/>
                      <a:pt x="3" y="210"/>
                      <a:pt x="3" y="210"/>
                    </a:cubicBezTo>
                    <a:cubicBezTo>
                      <a:pt x="43" y="280"/>
                      <a:pt x="43" y="280"/>
                      <a:pt x="43" y="280"/>
                    </a:cubicBezTo>
                    <a:cubicBezTo>
                      <a:pt x="72" y="264"/>
                      <a:pt x="72" y="264"/>
                      <a:pt x="72" y="264"/>
                    </a:cubicBezTo>
                    <a:cubicBezTo>
                      <a:pt x="87" y="277"/>
                      <a:pt x="105" y="287"/>
                      <a:pt x="124" y="292"/>
                    </a:cubicBezTo>
                    <a:cubicBezTo>
                      <a:pt x="124" y="327"/>
                      <a:pt x="124" y="327"/>
                      <a:pt x="124" y="327"/>
                    </a:cubicBezTo>
                    <a:cubicBezTo>
                      <a:pt x="205" y="327"/>
                      <a:pt x="205" y="327"/>
                      <a:pt x="205" y="327"/>
                    </a:cubicBezTo>
                    <a:cubicBezTo>
                      <a:pt x="205" y="291"/>
                      <a:pt x="205" y="291"/>
                      <a:pt x="205" y="291"/>
                    </a:cubicBezTo>
                    <a:cubicBezTo>
                      <a:pt x="223" y="285"/>
                      <a:pt x="238" y="276"/>
                      <a:pt x="252" y="264"/>
                    </a:cubicBezTo>
                    <a:cubicBezTo>
                      <a:pt x="283" y="282"/>
                      <a:pt x="283" y="282"/>
                      <a:pt x="283" y="282"/>
                    </a:cubicBezTo>
                    <a:cubicBezTo>
                      <a:pt x="324" y="212"/>
                      <a:pt x="324" y="212"/>
                      <a:pt x="324" y="212"/>
                    </a:cubicBezTo>
                    <a:cubicBezTo>
                      <a:pt x="294" y="194"/>
                      <a:pt x="294" y="194"/>
                      <a:pt x="294" y="194"/>
                    </a:cubicBezTo>
                    <a:cubicBezTo>
                      <a:pt x="297" y="184"/>
                      <a:pt x="298" y="173"/>
                      <a:pt x="298" y="162"/>
                    </a:cubicBezTo>
                    <a:close/>
                  </a:path>
                </a:pathLst>
              </a:custGeom>
              <a:noFill/>
              <a:ln w="12700">
                <a:solidFill>
                  <a:schemeClr val="tx2"/>
                </a:solidFill>
                <a:prstDash val="solid"/>
                <a:miter lim="800000"/>
              </a:ln>
            </p:spPr>
            <p:txBody>
              <a:bodyPr vert="horz" wrap="square" lIns="89642" tIns="44821" rIns="89642" bIns="44821" numCol="1" anchor="t" anchorCtr="0" compatLnSpc="1">
                <a:prstTxWarp prst="textNoShape">
                  <a:avLst/>
                </a:prstTxWarp>
              </a:bodyPr>
              <a:lstStyle/>
              <a:p>
                <a:pPr defTabSz="914367"/>
                <a:endParaRPr lang="en-US" sz="882">
                  <a:gradFill>
                    <a:gsLst>
                      <a:gs pos="0">
                        <a:srgbClr val="505050"/>
                      </a:gs>
                      <a:gs pos="100000">
                        <a:srgbClr val="505050"/>
                      </a:gs>
                    </a:gsLst>
                  </a:gradFill>
                  <a:latin typeface="Segoe UI"/>
                </a:endParaRPr>
              </a:p>
            </p:txBody>
          </p:sp>
          <p:sp>
            <p:nvSpPr>
              <p:cNvPr id="43" name="gear_3">
                <a:extLst>
                  <a:ext uri="{FF2B5EF4-FFF2-40B4-BE49-F238E27FC236}">
                    <a16:creationId xmlns:a16="http://schemas.microsoft.com/office/drawing/2014/main" id="{F6CA3C28-3070-AB47-B760-97A70EFE6592}"/>
                  </a:ext>
                </a:extLst>
              </p:cNvPr>
              <p:cNvSpPr>
                <a:spLocks noChangeAspect="1" noEditPoints="1"/>
              </p:cNvSpPr>
              <p:nvPr/>
            </p:nvSpPr>
            <p:spPr bwMode="auto">
              <a:xfrm>
                <a:off x="11022746" y="3309209"/>
                <a:ext cx="522891" cy="527320"/>
              </a:xfrm>
              <a:custGeom>
                <a:avLst/>
                <a:gdLst>
                  <a:gd name="T0" fmla="*/ 81 w 327"/>
                  <a:gd name="T1" fmla="*/ 162 h 327"/>
                  <a:gd name="T2" fmla="*/ 162 w 327"/>
                  <a:gd name="T3" fmla="*/ 80 h 327"/>
                  <a:gd name="T4" fmla="*/ 244 w 327"/>
                  <a:gd name="T5" fmla="*/ 162 h 327"/>
                  <a:gd name="T6" fmla="*/ 162 w 327"/>
                  <a:gd name="T7" fmla="*/ 243 h 327"/>
                  <a:gd name="T8" fmla="*/ 81 w 327"/>
                  <a:gd name="T9" fmla="*/ 162 h 327"/>
                  <a:gd name="T10" fmla="*/ 298 w 327"/>
                  <a:gd name="T11" fmla="*/ 162 h 327"/>
                  <a:gd name="T12" fmla="*/ 295 w 327"/>
                  <a:gd name="T13" fmla="*/ 135 h 327"/>
                  <a:gd name="T14" fmla="*/ 327 w 327"/>
                  <a:gd name="T15" fmla="*/ 117 h 327"/>
                  <a:gd name="T16" fmla="*/ 286 w 327"/>
                  <a:gd name="T17" fmla="*/ 46 h 327"/>
                  <a:gd name="T18" fmla="*/ 256 w 327"/>
                  <a:gd name="T19" fmla="*/ 64 h 327"/>
                  <a:gd name="T20" fmla="*/ 205 w 327"/>
                  <a:gd name="T21" fmla="*/ 33 h 327"/>
                  <a:gd name="T22" fmla="*/ 205 w 327"/>
                  <a:gd name="T23" fmla="*/ 0 h 327"/>
                  <a:gd name="T24" fmla="*/ 124 w 327"/>
                  <a:gd name="T25" fmla="*/ 0 h 327"/>
                  <a:gd name="T26" fmla="*/ 124 w 327"/>
                  <a:gd name="T27" fmla="*/ 31 h 327"/>
                  <a:gd name="T28" fmla="*/ 68 w 327"/>
                  <a:gd name="T29" fmla="*/ 64 h 327"/>
                  <a:gd name="T30" fmla="*/ 41 w 327"/>
                  <a:gd name="T31" fmla="*/ 48 h 327"/>
                  <a:gd name="T32" fmla="*/ 0 w 327"/>
                  <a:gd name="T33" fmla="*/ 119 h 327"/>
                  <a:gd name="T34" fmla="*/ 29 w 327"/>
                  <a:gd name="T35" fmla="*/ 135 h 327"/>
                  <a:gd name="T36" fmla="*/ 26 w 327"/>
                  <a:gd name="T37" fmla="*/ 162 h 327"/>
                  <a:gd name="T38" fmla="*/ 30 w 327"/>
                  <a:gd name="T39" fmla="*/ 194 h 327"/>
                  <a:gd name="T40" fmla="*/ 3 w 327"/>
                  <a:gd name="T41" fmla="*/ 210 h 327"/>
                  <a:gd name="T42" fmla="*/ 43 w 327"/>
                  <a:gd name="T43" fmla="*/ 280 h 327"/>
                  <a:gd name="T44" fmla="*/ 72 w 327"/>
                  <a:gd name="T45" fmla="*/ 264 h 327"/>
                  <a:gd name="T46" fmla="*/ 124 w 327"/>
                  <a:gd name="T47" fmla="*/ 292 h 327"/>
                  <a:gd name="T48" fmla="*/ 124 w 327"/>
                  <a:gd name="T49" fmla="*/ 327 h 327"/>
                  <a:gd name="T50" fmla="*/ 205 w 327"/>
                  <a:gd name="T51" fmla="*/ 327 h 327"/>
                  <a:gd name="T52" fmla="*/ 205 w 327"/>
                  <a:gd name="T53" fmla="*/ 291 h 327"/>
                  <a:gd name="T54" fmla="*/ 252 w 327"/>
                  <a:gd name="T55" fmla="*/ 264 h 327"/>
                  <a:gd name="T56" fmla="*/ 283 w 327"/>
                  <a:gd name="T57" fmla="*/ 282 h 327"/>
                  <a:gd name="T58" fmla="*/ 324 w 327"/>
                  <a:gd name="T59" fmla="*/ 212 h 327"/>
                  <a:gd name="T60" fmla="*/ 294 w 327"/>
                  <a:gd name="T61" fmla="*/ 194 h 327"/>
                  <a:gd name="T62" fmla="*/ 298 w 327"/>
                  <a:gd name="T63" fmla="*/ 162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7" h="327">
                    <a:moveTo>
                      <a:pt x="81" y="162"/>
                    </a:moveTo>
                    <a:cubicBezTo>
                      <a:pt x="81" y="117"/>
                      <a:pt x="117" y="80"/>
                      <a:pt x="162" y="80"/>
                    </a:cubicBezTo>
                    <a:cubicBezTo>
                      <a:pt x="207" y="80"/>
                      <a:pt x="244" y="117"/>
                      <a:pt x="244" y="162"/>
                    </a:cubicBezTo>
                    <a:cubicBezTo>
                      <a:pt x="244" y="207"/>
                      <a:pt x="207" y="243"/>
                      <a:pt x="162" y="243"/>
                    </a:cubicBezTo>
                    <a:cubicBezTo>
                      <a:pt x="117" y="243"/>
                      <a:pt x="81" y="207"/>
                      <a:pt x="81" y="162"/>
                    </a:cubicBezTo>
                    <a:close/>
                    <a:moveTo>
                      <a:pt x="298" y="162"/>
                    </a:moveTo>
                    <a:cubicBezTo>
                      <a:pt x="298" y="153"/>
                      <a:pt x="297" y="144"/>
                      <a:pt x="295" y="135"/>
                    </a:cubicBezTo>
                    <a:cubicBezTo>
                      <a:pt x="327" y="117"/>
                      <a:pt x="327" y="117"/>
                      <a:pt x="327" y="117"/>
                    </a:cubicBezTo>
                    <a:cubicBezTo>
                      <a:pt x="286" y="46"/>
                      <a:pt x="286" y="46"/>
                      <a:pt x="286" y="46"/>
                    </a:cubicBezTo>
                    <a:cubicBezTo>
                      <a:pt x="256" y="64"/>
                      <a:pt x="256" y="64"/>
                      <a:pt x="256" y="64"/>
                    </a:cubicBezTo>
                    <a:cubicBezTo>
                      <a:pt x="242" y="50"/>
                      <a:pt x="225" y="39"/>
                      <a:pt x="205" y="33"/>
                    </a:cubicBezTo>
                    <a:cubicBezTo>
                      <a:pt x="205" y="0"/>
                      <a:pt x="205" y="0"/>
                      <a:pt x="205" y="0"/>
                    </a:cubicBezTo>
                    <a:cubicBezTo>
                      <a:pt x="124" y="0"/>
                      <a:pt x="124" y="0"/>
                      <a:pt x="124" y="0"/>
                    </a:cubicBezTo>
                    <a:cubicBezTo>
                      <a:pt x="124" y="31"/>
                      <a:pt x="124" y="31"/>
                      <a:pt x="124" y="31"/>
                    </a:cubicBezTo>
                    <a:cubicBezTo>
                      <a:pt x="103" y="38"/>
                      <a:pt x="84" y="49"/>
                      <a:pt x="68" y="64"/>
                    </a:cubicBezTo>
                    <a:cubicBezTo>
                      <a:pt x="41" y="48"/>
                      <a:pt x="41" y="48"/>
                      <a:pt x="41" y="48"/>
                    </a:cubicBezTo>
                    <a:cubicBezTo>
                      <a:pt x="0" y="119"/>
                      <a:pt x="0" y="119"/>
                      <a:pt x="0" y="119"/>
                    </a:cubicBezTo>
                    <a:cubicBezTo>
                      <a:pt x="29" y="135"/>
                      <a:pt x="29" y="135"/>
                      <a:pt x="29" y="135"/>
                    </a:cubicBezTo>
                    <a:cubicBezTo>
                      <a:pt x="27" y="144"/>
                      <a:pt x="26" y="153"/>
                      <a:pt x="26" y="162"/>
                    </a:cubicBezTo>
                    <a:cubicBezTo>
                      <a:pt x="26" y="173"/>
                      <a:pt x="28" y="184"/>
                      <a:pt x="30" y="194"/>
                    </a:cubicBezTo>
                    <a:cubicBezTo>
                      <a:pt x="3" y="210"/>
                      <a:pt x="3" y="210"/>
                      <a:pt x="3" y="210"/>
                    </a:cubicBezTo>
                    <a:cubicBezTo>
                      <a:pt x="43" y="280"/>
                      <a:pt x="43" y="280"/>
                      <a:pt x="43" y="280"/>
                    </a:cubicBezTo>
                    <a:cubicBezTo>
                      <a:pt x="72" y="264"/>
                      <a:pt x="72" y="264"/>
                      <a:pt x="72" y="264"/>
                    </a:cubicBezTo>
                    <a:cubicBezTo>
                      <a:pt x="87" y="277"/>
                      <a:pt x="105" y="287"/>
                      <a:pt x="124" y="292"/>
                    </a:cubicBezTo>
                    <a:cubicBezTo>
                      <a:pt x="124" y="327"/>
                      <a:pt x="124" y="327"/>
                      <a:pt x="124" y="327"/>
                    </a:cubicBezTo>
                    <a:cubicBezTo>
                      <a:pt x="205" y="327"/>
                      <a:pt x="205" y="327"/>
                      <a:pt x="205" y="327"/>
                    </a:cubicBezTo>
                    <a:cubicBezTo>
                      <a:pt x="205" y="291"/>
                      <a:pt x="205" y="291"/>
                      <a:pt x="205" y="291"/>
                    </a:cubicBezTo>
                    <a:cubicBezTo>
                      <a:pt x="223" y="285"/>
                      <a:pt x="238" y="276"/>
                      <a:pt x="252" y="264"/>
                    </a:cubicBezTo>
                    <a:cubicBezTo>
                      <a:pt x="283" y="282"/>
                      <a:pt x="283" y="282"/>
                      <a:pt x="283" y="282"/>
                    </a:cubicBezTo>
                    <a:cubicBezTo>
                      <a:pt x="324" y="212"/>
                      <a:pt x="324" y="212"/>
                      <a:pt x="324" y="212"/>
                    </a:cubicBezTo>
                    <a:cubicBezTo>
                      <a:pt x="294" y="194"/>
                      <a:pt x="294" y="194"/>
                      <a:pt x="294" y="194"/>
                    </a:cubicBezTo>
                    <a:cubicBezTo>
                      <a:pt x="297" y="184"/>
                      <a:pt x="298" y="173"/>
                      <a:pt x="298" y="162"/>
                    </a:cubicBezTo>
                    <a:close/>
                  </a:path>
                </a:pathLst>
              </a:custGeom>
              <a:noFill/>
              <a:ln w="12700">
                <a:solidFill>
                  <a:schemeClr val="tx2"/>
                </a:solidFill>
                <a:prstDash val="solid"/>
                <a:miter lim="800000"/>
              </a:ln>
            </p:spPr>
            <p:txBody>
              <a:bodyPr vert="horz" wrap="square" lIns="89642" tIns="44821" rIns="89642" bIns="44821" numCol="1" anchor="t" anchorCtr="0" compatLnSpc="1">
                <a:prstTxWarp prst="textNoShape">
                  <a:avLst/>
                </a:prstTxWarp>
              </a:bodyPr>
              <a:lstStyle/>
              <a:p>
                <a:pPr defTabSz="914367"/>
                <a:endParaRPr lang="en-US" sz="882">
                  <a:gradFill>
                    <a:gsLst>
                      <a:gs pos="0">
                        <a:srgbClr val="505050"/>
                      </a:gs>
                      <a:gs pos="100000">
                        <a:srgbClr val="505050"/>
                      </a:gs>
                    </a:gsLst>
                  </a:gradFill>
                  <a:latin typeface="Segoe UI"/>
                </a:endParaRPr>
              </a:p>
            </p:txBody>
          </p:sp>
        </p:grpSp>
        <p:grpSp>
          <p:nvGrpSpPr>
            <p:cNvPr id="50" name="Group 49">
              <a:extLst>
                <a:ext uri="{FF2B5EF4-FFF2-40B4-BE49-F238E27FC236}">
                  <a16:creationId xmlns:a16="http://schemas.microsoft.com/office/drawing/2014/main" id="{C552019F-13B0-304F-B1DB-6B55C9FB62E4}"/>
                </a:ext>
              </a:extLst>
            </p:cNvPr>
            <p:cNvGrpSpPr/>
            <p:nvPr/>
          </p:nvGrpSpPr>
          <p:grpSpPr>
            <a:xfrm>
              <a:off x="3209001" y="2606982"/>
              <a:ext cx="1458309" cy="2411828"/>
              <a:chOff x="3345873" y="2606982"/>
              <a:chExt cx="1674667" cy="2411828"/>
            </a:xfrm>
          </p:grpSpPr>
          <p:sp>
            <p:nvSpPr>
              <p:cNvPr id="46" name="Rectangle 45">
                <a:extLst>
                  <a:ext uri="{FF2B5EF4-FFF2-40B4-BE49-F238E27FC236}">
                    <a16:creationId xmlns:a16="http://schemas.microsoft.com/office/drawing/2014/main" id="{4C15A957-847A-3D42-8E58-7C409212B8D2}"/>
                  </a:ext>
                </a:extLst>
              </p:cNvPr>
              <p:cNvSpPr/>
              <p:nvPr/>
            </p:nvSpPr>
            <p:spPr bwMode="auto">
              <a:xfrm>
                <a:off x="3347603" y="2606982"/>
                <a:ext cx="1672937" cy="241182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48" name="Straight Connector 47">
                <a:extLst>
                  <a:ext uri="{FF2B5EF4-FFF2-40B4-BE49-F238E27FC236}">
                    <a16:creationId xmlns:a16="http://schemas.microsoft.com/office/drawing/2014/main" id="{A5971B8B-FCEE-5540-B174-1F86D7B6F93D}"/>
                  </a:ext>
                </a:extLst>
              </p:cNvPr>
              <p:cNvCxnSpPr>
                <a:cxnSpLocks/>
              </p:cNvCxnSpPr>
              <p:nvPr/>
            </p:nvCxnSpPr>
            <p:spPr>
              <a:xfrm>
                <a:off x="3345873" y="3002973"/>
                <a:ext cx="1674667"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11" name="Group 10">
            <a:extLst>
              <a:ext uri="{FF2B5EF4-FFF2-40B4-BE49-F238E27FC236}">
                <a16:creationId xmlns:a16="http://schemas.microsoft.com/office/drawing/2014/main" id="{491454CD-BC8A-4D48-B97E-CD879C3A8AF5}"/>
              </a:ext>
            </a:extLst>
          </p:cNvPr>
          <p:cNvGrpSpPr/>
          <p:nvPr/>
        </p:nvGrpSpPr>
        <p:grpSpPr>
          <a:xfrm>
            <a:off x="7977266" y="2560456"/>
            <a:ext cx="1861414" cy="2556340"/>
            <a:chOff x="8137226" y="2611302"/>
            <a:chExt cx="1898739" cy="2607600"/>
          </a:xfrm>
        </p:grpSpPr>
        <p:sp>
          <p:nvSpPr>
            <p:cNvPr id="73" name="TextBox 72">
              <a:extLst>
                <a:ext uri="{FF2B5EF4-FFF2-40B4-BE49-F238E27FC236}">
                  <a16:creationId xmlns:a16="http://schemas.microsoft.com/office/drawing/2014/main" id="{F35B66A2-E866-5247-B434-B5A7624F23A2}"/>
                </a:ext>
              </a:extLst>
            </p:cNvPr>
            <p:cNvSpPr txBox="1"/>
            <p:nvPr/>
          </p:nvSpPr>
          <p:spPr>
            <a:xfrm>
              <a:off x="8137226" y="2932093"/>
              <a:ext cx="1898739" cy="440890"/>
            </a:xfrm>
            <a:prstGeom prst="rect">
              <a:avLst/>
            </a:prstGeom>
            <a:noFill/>
          </p:spPr>
          <p:txBody>
            <a:bodyPr wrap="square" lIns="179285" tIns="143428" rIns="179285" bIns="143428" rtlCol="0">
              <a:spAutoFit/>
            </a:bodyPr>
            <a:lstStyle/>
            <a:p>
              <a:pPr algn="ctr" defTabSz="914367">
                <a:lnSpc>
                  <a:spcPct val="90000"/>
                </a:lnSpc>
                <a:spcAft>
                  <a:spcPts val="588"/>
                </a:spcAft>
              </a:pPr>
              <a:r>
                <a:rPr lang="en-US" sz="1029">
                  <a:gradFill>
                    <a:gsLst>
                      <a:gs pos="2917">
                        <a:prstClr val="black"/>
                      </a:gs>
                      <a:gs pos="30000">
                        <a:prstClr val="black"/>
                      </a:gs>
                    </a:gsLst>
                    <a:lin ang="5400000" scaled="0"/>
                  </a:gradFill>
                  <a:latin typeface="Segoe UI"/>
                </a:rPr>
                <a:t>Cloud Service</a:t>
              </a:r>
            </a:p>
          </p:txBody>
        </p:sp>
        <p:sp>
          <p:nvSpPr>
            <p:cNvPr id="87" name="TextBox 86">
              <a:extLst>
                <a:ext uri="{FF2B5EF4-FFF2-40B4-BE49-F238E27FC236}">
                  <a16:creationId xmlns:a16="http://schemas.microsoft.com/office/drawing/2014/main" id="{03B89BF0-CFC2-7E46-8063-928D0738D4EF}"/>
                </a:ext>
              </a:extLst>
            </p:cNvPr>
            <p:cNvSpPr txBox="1"/>
            <p:nvPr/>
          </p:nvSpPr>
          <p:spPr>
            <a:xfrm>
              <a:off x="8137226" y="3957130"/>
              <a:ext cx="1898739" cy="440890"/>
            </a:xfrm>
            <a:prstGeom prst="rect">
              <a:avLst/>
            </a:prstGeom>
            <a:noFill/>
          </p:spPr>
          <p:txBody>
            <a:bodyPr wrap="square" lIns="179285" tIns="143428" rIns="179285" bIns="143428" rtlCol="0">
              <a:spAutoFit/>
            </a:bodyPr>
            <a:lstStyle/>
            <a:p>
              <a:pPr algn="ctr" defTabSz="914367">
                <a:lnSpc>
                  <a:spcPct val="90000"/>
                </a:lnSpc>
                <a:spcAft>
                  <a:spcPts val="588"/>
                </a:spcAft>
              </a:pPr>
              <a:r>
                <a:rPr lang="en-US" sz="1029">
                  <a:gradFill>
                    <a:gsLst>
                      <a:gs pos="2917">
                        <a:prstClr val="black"/>
                      </a:gs>
                      <a:gs pos="30000">
                        <a:prstClr val="black"/>
                      </a:gs>
                    </a:gsLst>
                    <a:lin ang="5400000" scaled="0"/>
                  </a:gradFill>
                  <a:latin typeface="Segoe UI"/>
                </a:rPr>
                <a:t>Heavy Edge</a:t>
              </a:r>
            </a:p>
          </p:txBody>
        </p:sp>
        <p:sp>
          <p:nvSpPr>
            <p:cNvPr id="88" name="TextBox 87">
              <a:extLst>
                <a:ext uri="{FF2B5EF4-FFF2-40B4-BE49-F238E27FC236}">
                  <a16:creationId xmlns:a16="http://schemas.microsoft.com/office/drawing/2014/main" id="{37D5F1C3-40FF-B948-B0B2-6CBFF827FA7B}"/>
                </a:ext>
              </a:extLst>
            </p:cNvPr>
            <p:cNvSpPr txBox="1"/>
            <p:nvPr/>
          </p:nvSpPr>
          <p:spPr>
            <a:xfrm>
              <a:off x="8137226" y="4778012"/>
              <a:ext cx="1898739" cy="440890"/>
            </a:xfrm>
            <a:prstGeom prst="rect">
              <a:avLst/>
            </a:prstGeom>
            <a:noFill/>
          </p:spPr>
          <p:txBody>
            <a:bodyPr wrap="square" lIns="179285" tIns="143428" rIns="179285" bIns="143428" rtlCol="0">
              <a:spAutoFit/>
            </a:bodyPr>
            <a:lstStyle/>
            <a:p>
              <a:pPr algn="ctr" defTabSz="914367">
                <a:lnSpc>
                  <a:spcPct val="90000"/>
                </a:lnSpc>
                <a:spcAft>
                  <a:spcPts val="588"/>
                </a:spcAft>
              </a:pPr>
              <a:r>
                <a:rPr lang="en-US" sz="1029">
                  <a:gradFill>
                    <a:gsLst>
                      <a:gs pos="2917">
                        <a:prstClr val="black"/>
                      </a:gs>
                      <a:gs pos="30000">
                        <a:prstClr val="black"/>
                      </a:gs>
                    </a:gsLst>
                    <a:lin ang="5400000" scaled="0"/>
                  </a:gradFill>
                  <a:latin typeface="Segoe UI"/>
                </a:rPr>
                <a:t>Light Edge</a:t>
              </a:r>
            </a:p>
          </p:txBody>
        </p:sp>
        <p:grpSp>
          <p:nvGrpSpPr>
            <p:cNvPr id="10" name="Group 9">
              <a:extLst>
                <a:ext uri="{FF2B5EF4-FFF2-40B4-BE49-F238E27FC236}">
                  <a16:creationId xmlns:a16="http://schemas.microsoft.com/office/drawing/2014/main" id="{36EF75B8-0AE1-8D40-ADF5-864B9DC9A5CC}"/>
                </a:ext>
              </a:extLst>
            </p:cNvPr>
            <p:cNvGrpSpPr/>
            <p:nvPr/>
          </p:nvGrpSpPr>
          <p:grpSpPr>
            <a:xfrm>
              <a:off x="8575935" y="2611302"/>
              <a:ext cx="1052033" cy="2198228"/>
              <a:chOff x="8575935" y="2611302"/>
              <a:chExt cx="1052033" cy="2198228"/>
            </a:xfrm>
          </p:grpSpPr>
          <p:sp>
            <p:nvSpPr>
              <p:cNvPr id="72" name="Freeform 146">
                <a:extLst>
                  <a:ext uri="{FF2B5EF4-FFF2-40B4-BE49-F238E27FC236}">
                    <a16:creationId xmlns:a16="http://schemas.microsoft.com/office/drawing/2014/main" id="{5DFD8F4C-007B-1345-B764-3073DE194462}"/>
                  </a:ext>
                </a:extLst>
              </p:cNvPr>
              <p:cNvSpPr>
                <a:spLocks noChangeAspect="1"/>
              </p:cNvSpPr>
              <p:nvPr/>
            </p:nvSpPr>
            <p:spPr bwMode="auto">
              <a:xfrm>
                <a:off x="8761371" y="2611302"/>
                <a:ext cx="576664" cy="365206"/>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5" tIns="140588" rIns="175735" bIns="140588"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IN" sz="1922" b="1">
                  <a:solidFill>
                    <a:srgbClr val="FFFFFF"/>
                  </a:solidFill>
                  <a:latin typeface="Segoe UI Light"/>
                  <a:ea typeface="Segoe UI" pitchFamily="34" charset="0"/>
                  <a:cs typeface="Segoe UI" pitchFamily="34" charset="0"/>
                </a:endParaRPr>
              </a:p>
            </p:txBody>
          </p:sp>
          <p:grpSp>
            <p:nvGrpSpPr>
              <p:cNvPr id="74" name="Group 73">
                <a:extLst>
                  <a:ext uri="{FF2B5EF4-FFF2-40B4-BE49-F238E27FC236}">
                    <a16:creationId xmlns:a16="http://schemas.microsoft.com/office/drawing/2014/main" id="{9E8E3318-6CAB-D947-89E6-1BFBF21CB010}"/>
                  </a:ext>
                </a:extLst>
              </p:cNvPr>
              <p:cNvGrpSpPr/>
              <p:nvPr/>
            </p:nvGrpSpPr>
            <p:grpSpPr>
              <a:xfrm>
                <a:off x="8818685" y="3559464"/>
                <a:ext cx="490700" cy="438502"/>
                <a:chOff x="1275510" y="6073983"/>
                <a:chExt cx="508602" cy="454499"/>
              </a:xfrm>
            </p:grpSpPr>
            <p:grpSp>
              <p:nvGrpSpPr>
                <p:cNvPr id="75" name="Group 74">
                  <a:extLst>
                    <a:ext uri="{FF2B5EF4-FFF2-40B4-BE49-F238E27FC236}">
                      <a16:creationId xmlns:a16="http://schemas.microsoft.com/office/drawing/2014/main" id="{C99E655E-1AFF-3F4B-99A0-66819D38B62E}"/>
                    </a:ext>
                  </a:extLst>
                </p:cNvPr>
                <p:cNvGrpSpPr/>
                <p:nvPr/>
              </p:nvGrpSpPr>
              <p:grpSpPr>
                <a:xfrm>
                  <a:off x="1275510" y="6224584"/>
                  <a:ext cx="508602" cy="151498"/>
                  <a:chOff x="551886" y="4945335"/>
                  <a:chExt cx="508602" cy="151498"/>
                </a:xfrm>
              </p:grpSpPr>
              <p:sp>
                <p:nvSpPr>
                  <p:cNvPr id="84" name="Rectangle 83">
                    <a:extLst>
                      <a:ext uri="{FF2B5EF4-FFF2-40B4-BE49-F238E27FC236}">
                        <a16:creationId xmlns:a16="http://schemas.microsoft.com/office/drawing/2014/main" id="{A239932F-6BF8-794C-BC29-862514B7523D}"/>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5" name="Oval 84">
                    <a:extLst>
                      <a:ext uri="{FF2B5EF4-FFF2-40B4-BE49-F238E27FC236}">
                        <a16:creationId xmlns:a16="http://schemas.microsoft.com/office/drawing/2014/main" id="{E48FF69B-F7D4-B64D-94ED-23E108494B7A}"/>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86" name="Straight Connector 85">
                    <a:extLst>
                      <a:ext uri="{FF2B5EF4-FFF2-40B4-BE49-F238E27FC236}">
                        <a16:creationId xmlns:a16="http://schemas.microsoft.com/office/drawing/2014/main" id="{146D1D31-BFEE-3848-BB8F-E49943042F90}"/>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76" name="Group 75">
                  <a:extLst>
                    <a:ext uri="{FF2B5EF4-FFF2-40B4-BE49-F238E27FC236}">
                      <a16:creationId xmlns:a16="http://schemas.microsoft.com/office/drawing/2014/main" id="{43D046F0-3AE7-CD46-A0B5-CACD55CDA648}"/>
                    </a:ext>
                  </a:extLst>
                </p:cNvPr>
                <p:cNvGrpSpPr/>
                <p:nvPr/>
              </p:nvGrpSpPr>
              <p:grpSpPr>
                <a:xfrm>
                  <a:off x="1275510" y="6376984"/>
                  <a:ext cx="508602" cy="151498"/>
                  <a:chOff x="551886" y="4945335"/>
                  <a:chExt cx="508602" cy="151498"/>
                </a:xfrm>
              </p:grpSpPr>
              <p:sp>
                <p:nvSpPr>
                  <p:cNvPr id="81" name="Rectangle 80">
                    <a:extLst>
                      <a:ext uri="{FF2B5EF4-FFF2-40B4-BE49-F238E27FC236}">
                        <a16:creationId xmlns:a16="http://schemas.microsoft.com/office/drawing/2014/main" id="{5C7B4BFD-4064-6E4C-AF5D-BAAEB0B7775E}"/>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2" name="Oval 81">
                    <a:extLst>
                      <a:ext uri="{FF2B5EF4-FFF2-40B4-BE49-F238E27FC236}">
                        <a16:creationId xmlns:a16="http://schemas.microsoft.com/office/drawing/2014/main" id="{54891FD4-BC79-ED4C-BB8C-99061EE0974B}"/>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83" name="Straight Connector 82">
                    <a:extLst>
                      <a:ext uri="{FF2B5EF4-FFF2-40B4-BE49-F238E27FC236}">
                        <a16:creationId xmlns:a16="http://schemas.microsoft.com/office/drawing/2014/main" id="{705A7030-1D85-1F4E-9611-CCA9C88B907C}"/>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77" name="Group 76">
                  <a:extLst>
                    <a:ext uri="{FF2B5EF4-FFF2-40B4-BE49-F238E27FC236}">
                      <a16:creationId xmlns:a16="http://schemas.microsoft.com/office/drawing/2014/main" id="{58B8CA55-7826-F04D-8AD5-E9B29C26D99D}"/>
                    </a:ext>
                  </a:extLst>
                </p:cNvPr>
                <p:cNvGrpSpPr/>
                <p:nvPr/>
              </p:nvGrpSpPr>
              <p:grpSpPr>
                <a:xfrm>
                  <a:off x="1275510" y="6073983"/>
                  <a:ext cx="508602" cy="151498"/>
                  <a:chOff x="551886" y="4947134"/>
                  <a:chExt cx="508602" cy="151498"/>
                </a:xfrm>
              </p:grpSpPr>
              <p:sp>
                <p:nvSpPr>
                  <p:cNvPr id="78" name="Rectangle 77">
                    <a:extLst>
                      <a:ext uri="{FF2B5EF4-FFF2-40B4-BE49-F238E27FC236}">
                        <a16:creationId xmlns:a16="http://schemas.microsoft.com/office/drawing/2014/main" id="{DA11EC52-1303-944B-A432-26A5A74EB615}"/>
                      </a:ext>
                    </a:extLst>
                  </p:cNvPr>
                  <p:cNvSpPr/>
                  <p:nvPr/>
                </p:nvSpPr>
                <p:spPr bwMode="auto">
                  <a:xfrm>
                    <a:off x="551886" y="4947134"/>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9" name="Oval 78">
                    <a:extLst>
                      <a:ext uri="{FF2B5EF4-FFF2-40B4-BE49-F238E27FC236}">
                        <a16:creationId xmlns:a16="http://schemas.microsoft.com/office/drawing/2014/main" id="{8FBB35EA-1CEF-F340-92DD-7F0851EC8D3C}"/>
                      </a:ext>
                    </a:extLst>
                  </p:cNvPr>
                  <p:cNvSpPr/>
                  <p:nvPr/>
                </p:nvSpPr>
                <p:spPr bwMode="auto">
                  <a:xfrm flipH="1">
                    <a:off x="955040" y="4995439"/>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80" name="Straight Connector 79">
                    <a:extLst>
                      <a:ext uri="{FF2B5EF4-FFF2-40B4-BE49-F238E27FC236}">
                        <a16:creationId xmlns:a16="http://schemas.microsoft.com/office/drawing/2014/main" id="{3EE5C771-5785-8C47-9984-5177FF0134F7}"/>
                      </a:ext>
                    </a:extLst>
                  </p:cNvPr>
                  <p:cNvCxnSpPr/>
                  <p:nvPr/>
                </p:nvCxnSpPr>
                <p:spPr>
                  <a:xfrm>
                    <a:off x="625475" y="5021474"/>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113" name="Group 112">
                <a:extLst>
                  <a:ext uri="{FF2B5EF4-FFF2-40B4-BE49-F238E27FC236}">
                    <a16:creationId xmlns:a16="http://schemas.microsoft.com/office/drawing/2014/main" id="{5D091CD0-F2FC-FD40-BE1C-BA8BB091E681}"/>
                  </a:ext>
                </a:extLst>
              </p:cNvPr>
              <p:cNvGrpSpPr/>
              <p:nvPr/>
            </p:nvGrpSpPr>
            <p:grpSpPr>
              <a:xfrm>
                <a:off x="8575935" y="4525711"/>
                <a:ext cx="1052033" cy="283819"/>
                <a:chOff x="8575935" y="4567275"/>
                <a:chExt cx="1052033" cy="283819"/>
              </a:xfrm>
            </p:grpSpPr>
            <p:sp>
              <p:nvSpPr>
                <p:cNvPr id="89" name="car">
                  <a:extLst>
                    <a:ext uri="{FF2B5EF4-FFF2-40B4-BE49-F238E27FC236}">
                      <a16:creationId xmlns:a16="http://schemas.microsoft.com/office/drawing/2014/main" id="{0AB2B24D-F87D-E041-8E9F-94D6038F8866}"/>
                    </a:ext>
                  </a:extLst>
                </p:cNvPr>
                <p:cNvSpPr>
                  <a:spLocks noChangeAspect="1" noEditPoints="1"/>
                </p:cNvSpPr>
                <p:nvPr/>
              </p:nvSpPr>
              <p:spPr bwMode="auto">
                <a:xfrm>
                  <a:off x="8575935" y="4605205"/>
                  <a:ext cx="291520" cy="228741"/>
                </a:xfrm>
                <a:custGeom>
                  <a:avLst/>
                  <a:gdLst>
                    <a:gd name="T0" fmla="*/ 349 w 360"/>
                    <a:gd name="T1" fmla="*/ 148 h 276"/>
                    <a:gd name="T2" fmla="*/ 349 w 360"/>
                    <a:gd name="T3" fmla="*/ 252 h 276"/>
                    <a:gd name="T4" fmla="*/ 14 w 360"/>
                    <a:gd name="T5" fmla="*/ 252 h 276"/>
                    <a:gd name="T6" fmla="*/ 14 w 360"/>
                    <a:gd name="T7" fmla="*/ 149 h 276"/>
                    <a:gd name="T8" fmla="*/ 51 w 360"/>
                    <a:gd name="T9" fmla="*/ 43 h 276"/>
                    <a:gd name="T10" fmla="*/ 94 w 360"/>
                    <a:gd name="T11" fmla="*/ 0 h 276"/>
                    <a:gd name="T12" fmla="*/ 268 w 360"/>
                    <a:gd name="T13" fmla="*/ 0 h 276"/>
                    <a:gd name="T14" fmla="*/ 311 w 360"/>
                    <a:gd name="T15" fmla="*/ 43 h 276"/>
                    <a:gd name="T16" fmla="*/ 349 w 360"/>
                    <a:gd name="T17" fmla="*/ 148 h 276"/>
                    <a:gd name="T18" fmla="*/ 77 w 360"/>
                    <a:gd name="T19" fmla="*/ 174 h 276"/>
                    <a:gd name="T20" fmla="*/ 91 w 360"/>
                    <a:gd name="T21" fmla="*/ 160 h 276"/>
                    <a:gd name="T22" fmla="*/ 77 w 360"/>
                    <a:gd name="T23" fmla="*/ 145 h 276"/>
                    <a:gd name="T24" fmla="*/ 63 w 360"/>
                    <a:gd name="T25" fmla="*/ 160 h 276"/>
                    <a:gd name="T26" fmla="*/ 77 w 360"/>
                    <a:gd name="T27" fmla="*/ 174 h 276"/>
                    <a:gd name="T28" fmla="*/ 14 w 360"/>
                    <a:gd name="T29" fmla="*/ 252 h 276"/>
                    <a:gd name="T30" fmla="*/ 14 w 360"/>
                    <a:gd name="T31" fmla="*/ 260 h 276"/>
                    <a:gd name="T32" fmla="*/ 30 w 360"/>
                    <a:gd name="T33" fmla="*/ 276 h 276"/>
                    <a:gd name="T34" fmla="*/ 50 w 360"/>
                    <a:gd name="T35" fmla="*/ 276 h 276"/>
                    <a:gd name="T36" fmla="*/ 67 w 360"/>
                    <a:gd name="T37" fmla="*/ 260 h 276"/>
                    <a:gd name="T38" fmla="*/ 67 w 360"/>
                    <a:gd name="T39" fmla="*/ 252 h 276"/>
                    <a:gd name="T40" fmla="*/ 295 w 360"/>
                    <a:gd name="T41" fmla="*/ 252 h 276"/>
                    <a:gd name="T42" fmla="*/ 295 w 360"/>
                    <a:gd name="T43" fmla="*/ 260 h 276"/>
                    <a:gd name="T44" fmla="*/ 312 w 360"/>
                    <a:gd name="T45" fmla="*/ 276 h 276"/>
                    <a:gd name="T46" fmla="*/ 332 w 360"/>
                    <a:gd name="T47" fmla="*/ 276 h 276"/>
                    <a:gd name="T48" fmla="*/ 349 w 360"/>
                    <a:gd name="T49" fmla="*/ 260 h 276"/>
                    <a:gd name="T50" fmla="*/ 349 w 360"/>
                    <a:gd name="T51" fmla="*/ 252 h 276"/>
                    <a:gd name="T52" fmla="*/ 283 w 360"/>
                    <a:gd name="T53" fmla="*/ 174 h 276"/>
                    <a:gd name="T54" fmla="*/ 297 w 360"/>
                    <a:gd name="T55" fmla="*/ 160 h 276"/>
                    <a:gd name="T56" fmla="*/ 283 w 360"/>
                    <a:gd name="T57" fmla="*/ 145 h 276"/>
                    <a:gd name="T58" fmla="*/ 268 w 360"/>
                    <a:gd name="T59" fmla="*/ 160 h 276"/>
                    <a:gd name="T60" fmla="*/ 283 w 360"/>
                    <a:gd name="T61" fmla="*/ 174 h 276"/>
                    <a:gd name="T62" fmla="*/ 245 w 360"/>
                    <a:gd name="T63" fmla="*/ 252 h 276"/>
                    <a:gd name="T64" fmla="*/ 245 w 360"/>
                    <a:gd name="T65" fmla="*/ 222 h 276"/>
                    <a:gd name="T66" fmla="*/ 229 w 360"/>
                    <a:gd name="T67" fmla="*/ 197 h 276"/>
                    <a:gd name="T68" fmla="*/ 133 w 360"/>
                    <a:gd name="T69" fmla="*/ 197 h 276"/>
                    <a:gd name="T70" fmla="*/ 117 w 360"/>
                    <a:gd name="T71" fmla="*/ 222 h 276"/>
                    <a:gd name="T72" fmla="*/ 117 w 360"/>
                    <a:gd name="T73" fmla="*/ 252 h 276"/>
                    <a:gd name="T74" fmla="*/ 0 w 360"/>
                    <a:gd name="T75" fmla="*/ 75 h 276"/>
                    <a:gd name="T76" fmla="*/ 16 w 360"/>
                    <a:gd name="T77" fmla="*/ 75 h 276"/>
                    <a:gd name="T78" fmla="*/ 32 w 360"/>
                    <a:gd name="T79" fmla="*/ 96 h 276"/>
                    <a:gd name="T80" fmla="*/ 330 w 360"/>
                    <a:gd name="T81" fmla="*/ 96 h 276"/>
                    <a:gd name="T82" fmla="*/ 345 w 360"/>
                    <a:gd name="T83" fmla="*/ 75 h 276"/>
                    <a:gd name="T84" fmla="*/ 360 w 360"/>
                    <a:gd name="T85" fmla="*/ 75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60" h="276">
                      <a:moveTo>
                        <a:pt x="349" y="148"/>
                      </a:moveTo>
                      <a:cubicBezTo>
                        <a:pt x="349" y="252"/>
                        <a:pt x="349" y="252"/>
                        <a:pt x="349" y="252"/>
                      </a:cubicBezTo>
                      <a:cubicBezTo>
                        <a:pt x="14" y="252"/>
                        <a:pt x="14" y="252"/>
                        <a:pt x="14" y="252"/>
                      </a:cubicBezTo>
                      <a:cubicBezTo>
                        <a:pt x="14" y="149"/>
                        <a:pt x="14" y="149"/>
                        <a:pt x="14" y="149"/>
                      </a:cubicBezTo>
                      <a:cubicBezTo>
                        <a:pt x="51" y="43"/>
                        <a:pt x="51" y="43"/>
                        <a:pt x="51" y="43"/>
                      </a:cubicBezTo>
                      <a:cubicBezTo>
                        <a:pt x="59" y="19"/>
                        <a:pt x="70" y="0"/>
                        <a:pt x="94" y="0"/>
                      </a:cubicBezTo>
                      <a:cubicBezTo>
                        <a:pt x="268" y="0"/>
                        <a:pt x="268" y="0"/>
                        <a:pt x="268" y="0"/>
                      </a:cubicBezTo>
                      <a:cubicBezTo>
                        <a:pt x="292" y="0"/>
                        <a:pt x="304" y="19"/>
                        <a:pt x="311" y="43"/>
                      </a:cubicBezTo>
                      <a:lnTo>
                        <a:pt x="349" y="148"/>
                      </a:lnTo>
                      <a:close/>
                      <a:moveTo>
                        <a:pt x="77" y="174"/>
                      </a:moveTo>
                      <a:cubicBezTo>
                        <a:pt x="85" y="174"/>
                        <a:pt x="91" y="167"/>
                        <a:pt x="91" y="160"/>
                      </a:cubicBezTo>
                      <a:cubicBezTo>
                        <a:pt x="91" y="152"/>
                        <a:pt x="85" y="145"/>
                        <a:pt x="77" y="145"/>
                      </a:cubicBezTo>
                      <a:cubicBezTo>
                        <a:pt x="69" y="145"/>
                        <a:pt x="63" y="152"/>
                        <a:pt x="63" y="160"/>
                      </a:cubicBezTo>
                      <a:cubicBezTo>
                        <a:pt x="63" y="167"/>
                        <a:pt x="69" y="174"/>
                        <a:pt x="77" y="174"/>
                      </a:cubicBezTo>
                      <a:close/>
                      <a:moveTo>
                        <a:pt x="14" y="252"/>
                      </a:moveTo>
                      <a:cubicBezTo>
                        <a:pt x="14" y="260"/>
                        <a:pt x="14" y="260"/>
                        <a:pt x="14" y="260"/>
                      </a:cubicBezTo>
                      <a:cubicBezTo>
                        <a:pt x="14" y="269"/>
                        <a:pt x="21" y="276"/>
                        <a:pt x="30" y="276"/>
                      </a:cubicBezTo>
                      <a:cubicBezTo>
                        <a:pt x="50" y="276"/>
                        <a:pt x="50" y="276"/>
                        <a:pt x="50" y="276"/>
                      </a:cubicBezTo>
                      <a:cubicBezTo>
                        <a:pt x="59" y="276"/>
                        <a:pt x="67" y="269"/>
                        <a:pt x="67" y="260"/>
                      </a:cubicBezTo>
                      <a:cubicBezTo>
                        <a:pt x="67" y="252"/>
                        <a:pt x="67" y="252"/>
                        <a:pt x="67" y="252"/>
                      </a:cubicBezTo>
                      <a:moveTo>
                        <a:pt x="295" y="252"/>
                      </a:moveTo>
                      <a:cubicBezTo>
                        <a:pt x="295" y="260"/>
                        <a:pt x="295" y="260"/>
                        <a:pt x="295" y="260"/>
                      </a:cubicBezTo>
                      <a:cubicBezTo>
                        <a:pt x="295" y="269"/>
                        <a:pt x="303" y="276"/>
                        <a:pt x="312" y="276"/>
                      </a:cubicBezTo>
                      <a:cubicBezTo>
                        <a:pt x="332" y="276"/>
                        <a:pt x="332" y="276"/>
                        <a:pt x="332" y="276"/>
                      </a:cubicBezTo>
                      <a:cubicBezTo>
                        <a:pt x="341" y="276"/>
                        <a:pt x="349" y="269"/>
                        <a:pt x="349" y="260"/>
                      </a:cubicBezTo>
                      <a:cubicBezTo>
                        <a:pt x="349" y="252"/>
                        <a:pt x="349" y="252"/>
                        <a:pt x="349" y="252"/>
                      </a:cubicBezTo>
                      <a:moveTo>
                        <a:pt x="283" y="174"/>
                      </a:moveTo>
                      <a:cubicBezTo>
                        <a:pt x="290" y="174"/>
                        <a:pt x="297" y="167"/>
                        <a:pt x="297" y="160"/>
                      </a:cubicBezTo>
                      <a:cubicBezTo>
                        <a:pt x="297" y="152"/>
                        <a:pt x="290" y="145"/>
                        <a:pt x="283" y="145"/>
                      </a:cubicBezTo>
                      <a:cubicBezTo>
                        <a:pt x="275" y="145"/>
                        <a:pt x="268" y="152"/>
                        <a:pt x="268" y="160"/>
                      </a:cubicBezTo>
                      <a:cubicBezTo>
                        <a:pt x="268" y="167"/>
                        <a:pt x="275" y="174"/>
                        <a:pt x="283" y="174"/>
                      </a:cubicBezTo>
                      <a:close/>
                      <a:moveTo>
                        <a:pt x="245" y="252"/>
                      </a:moveTo>
                      <a:cubicBezTo>
                        <a:pt x="245" y="222"/>
                        <a:pt x="245" y="222"/>
                        <a:pt x="245" y="222"/>
                      </a:cubicBezTo>
                      <a:cubicBezTo>
                        <a:pt x="229" y="197"/>
                        <a:pt x="229" y="197"/>
                        <a:pt x="229" y="197"/>
                      </a:cubicBezTo>
                      <a:cubicBezTo>
                        <a:pt x="133" y="197"/>
                        <a:pt x="133" y="197"/>
                        <a:pt x="133" y="197"/>
                      </a:cubicBezTo>
                      <a:cubicBezTo>
                        <a:pt x="117" y="222"/>
                        <a:pt x="117" y="222"/>
                        <a:pt x="117" y="222"/>
                      </a:cubicBezTo>
                      <a:cubicBezTo>
                        <a:pt x="117" y="252"/>
                        <a:pt x="117" y="252"/>
                        <a:pt x="117" y="252"/>
                      </a:cubicBezTo>
                      <a:moveTo>
                        <a:pt x="0" y="75"/>
                      </a:moveTo>
                      <a:cubicBezTo>
                        <a:pt x="16" y="75"/>
                        <a:pt x="16" y="75"/>
                        <a:pt x="16" y="75"/>
                      </a:cubicBezTo>
                      <a:cubicBezTo>
                        <a:pt x="32" y="96"/>
                        <a:pt x="32" y="96"/>
                        <a:pt x="32" y="96"/>
                      </a:cubicBezTo>
                      <a:cubicBezTo>
                        <a:pt x="330" y="96"/>
                        <a:pt x="330" y="96"/>
                        <a:pt x="330" y="96"/>
                      </a:cubicBezTo>
                      <a:cubicBezTo>
                        <a:pt x="345" y="75"/>
                        <a:pt x="345" y="75"/>
                        <a:pt x="345" y="75"/>
                      </a:cubicBezTo>
                      <a:cubicBezTo>
                        <a:pt x="360" y="75"/>
                        <a:pt x="360" y="75"/>
                        <a:pt x="360" y="75"/>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algn="r" defTabSz="914192">
                    <a:defRPr/>
                  </a:pPr>
                  <a:endParaRPr lang="en-US" sz="1765">
                    <a:solidFill>
                      <a:srgbClr val="353535"/>
                    </a:solidFill>
                    <a:latin typeface="Segoe UI Semilight"/>
                  </a:endParaRPr>
                </a:p>
              </p:txBody>
            </p:sp>
            <p:grpSp>
              <p:nvGrpSpPr>
                <p:cNvPr id="90" name="Group 89">
                  <a:extLst>
                    <a:ext uri="{FF2B5EF4-FFF2-40B4-BE49-F238E27FC236}">
                      <a16:creationId xmlns:a16="http://schemas.microsoft.com/office/drawing/2014/main" id="{AB31335C-2CE6-8D48-83FD-2DBD23ED19CE}"/>
                    </a:ext>
                  </a:extLst>
                </p:cNvPr>
                <p:cNvGrpSpPr/>
                <p:nvPr/>
              </p:nvGrpSpPr>
              <p:grpSpPr>
                <a:xfrm>
                  <a:off x="9027030" y="4567275"/>
                  <a:ext cx="284996" cy="283819"/>
                  <a:chOff x="7643146" y="2995601"/>
                  <a:chExt cx="270958" cy="269839"/>
                </a:xfrm>
              </p:grpSpPr>
              <p:sp>
                <p:nvSpPr>
                  <p:cNvPr id="91" name="Freeform 78">
                    <a:extLst>
                      <a:ext uri="{FF2B5EF4-FFF2-40B4-BE49-F238E27FC236}">
                        <a16:creationId xmlns:a16="http://schemas.microsoft.com/office/drawing/2014/main" id="{FCBF22EC-5E9B-1A48-82DC-A726B9FF653E}"/>
                      </a:ext>
                    </a:extLst>
                  </p:cNvPr>
                  <p:cNvSpPr>
                    <a:spLocks/>
                  </p:cNvSpPr>
                  <p:nvPr/>
                </p:nvSpPr>
                <p:spPr bwMode="auto">
                  <a:xfrm>
                    <a:off x="7676736" y="3031430"/>
                    <a:ext cx="201539" cy="200420"/>
                  </a:xfrm>
                  <a:custGeom>
                    <a:avLst/>
                    <a:gdLst>
                      <a:gd name="T0" fmla="*/ 75 w 83"/>
                      <a:gd name="T1" fmla="*/ 83 h 83"/>
                      <a:gd name="T2" fmla="*/ 8 w 83"/>
                      <a:gd name="T3" fmla="*/ 83 h 83"/>
                      <a:gd name="T4" fmla="*/ 0 w 83"/>
                      <a:gd name="T5" fmla="*/ 75 h 83"/>
                      <a:gd name="T6" fmla="*/ 0 w 83"/>
                      <a:gd name="T7" fmla="*/ 8 h 83"/>
                      <a:gd name="T8" fmla="*/ 8 w 83"/>
                      <a:gd name="T9" fmla="*/ 0 h 83"/>
                      <a:gd name="T10" fmla="*/ 75 w 83"/>
                      <a:gd name="T11" fmla="*/ 0 h 83"/>
                      <a:gd name="T12" fmla="*/ 83 w 83"/>
                      <a:gd name="T13" fmla="*/ 8 h 83"/>
                      <a:gd name="T14" fmla="*/ 83 w 83"/>
                      <a:gd name="T15" fmla="*/ 75 h 83"/>
                      <a:gd name="T16" fmla="*/ 75 w 83"/>
                      <a:gd name="T17"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83">
                        <a:moveTo>
                          <a:pt x="75" y="83"/>
                        </a:moveTo>
                        <a:cubicBezTo>
                          <a:pt x="8" y="83"/>
                          <a:pt x="8" y="83"/>
                          <a:pt x="8" y="83"/>
                        </a:cubicBezTo>
                        <a:cubicBezTo>
                          <a:pt x="4" y="83"/>
                          <a:pt x="0" y="79"/>
                          <a:pt x="0" y="75"/>
                        </a:cubicBezTo>
                        <a:cubicBezTo>
                          <a:pt x="0" y="8"/>
                          <a:pt x="0" y="8"/>
                          <a:pt x="0" y="8"/>
                        </a:cubicBezTo>
                        <a:cubicBezTo>
                          <a:pt x="0" y="3"/>
                          <a:pt x="4" y="0"/>
                          <a:pt x="8" y="0"/>
                        </a:cubicBezTo>
                        <a:cubicBezTo>
                          <a:pt x="75" y="0"/>
                          <a:pt x="75" y="0"/>
                          <a:pt x="75" y="0"/>
                        </a:cubicBezTo>
                        <a:cubicBezTo>
                          <a:pt x="80" y="0"/>
                          <a:pt x="83" y="3"/>
                          <a:pt x="83" y="8"/>
                        </a:cubicBezTo>
                        <a:cubicBezTo>
                          <a:pt x="83" y="75"/>
                          <a:pt x="83" y="75"/>
                          <a:pt x="83" y="75"/>
                        </a:cubicBezTo>
                        <a:cubicBezTo>
                          <a:pt x="83" y="79"/>
                          <a:pt x="80" y="83"/>
                          <a:pt x="75" y="83"/>
                        </a:cubicBezTo>
                        <a:close/>
                      </a:path>
                    </a:pathLst>
                  </a:custGeom>
                  <a:noFill/>
                  <a:ln w="12700" cap="flat">
                    <a:solidFill>
                      <a:schemeClr val="tx2"/>
                    </a:solidFill>
                    <a:prstDash val="solid"/>
                    <a:miter lim="800000"/>
                    <a:headEnd/>
                    <a:tailEnd/>
                  </a:ln>
                </p:spPr>
                <p:txBody>
                  <a:bodyPr vert="horz" wrap="square" lIns="70997" tIns="35499" rIns="70997" bIns="35499" numCol="1" anchor="t" anchorCtr="0" compatLnSpc="1">
                    <a:prstTxWarp prst="textNoShape">
                      <a:avLst/>
                    </a:prstTxWarp>
                  </a:bodyPr>
                  <a:lstStyle/>
                  <a:p>
                    <a:pPr defTabSz="878559">
                      <a:defRPr/>
                    </a:pPr>
                    <a:endParaRPr lang="en-US" sz="924" kern="0">
                      <a:solidFill>
                        <a:srgbClr val="505050"/>
                      </a:solidFill>
                      <a:latin typeface="Segoe UI Semilight"/>
                    </a:endParaRPr>
                  </a:p>
                </p:txBody>
              </p:sp>
              <p:sp>
                <p:nvSpPr>
                  <p:cNvPr id="92" name="Line 79">
                    <a:extLst>
                      <a:ext uri="{FF2B5EF4-FFF2-40B4-BE49-F238E27FC236}">
                        <a16:creationId xmlns:a16="http://schemas.microsoft.com/office/drawing/2014/main" id="{5F7268DB-DAE7-8945-B69B-D75FA432D1AA}"/>
                      </a:ext>
                    </a:extLst>
                  </p:cNvPr>
                  <p:cNvSpPr>
                    <a:spLocks noChangeShapeType="1"/>
                  </p:cNvSpPr>
                  <p:nvPr/>
                </p:nvSpPr>
                <p:spPr bwMode="auto">
                  <a:xfrm>
                    <a:off x="7709206" y="2995601"/>
                    <a:ext cx="0" cy="31351"/>
                  </a:xfrm>
                  <a:prstGeom prst="line">
                    <a:avLst/>
                  </a:prstGeom>
                  <a:noFill/>
                  <a:ln w="12700" cap="flat">
                    <a:solidFill>
                      <a:schemeClr val="tx2"/>
                    </a:solidFill>
                    <a:prstDash val="solid"/>
                    <a:miter lim="800000"/>
                    <a:headEnd/>
                    <a:tailEnd/>
                  </a:ln>
                </p:spPr>
                <p:txBody>
                  <a:bodyPr vert="horz" wrap="square" lIns="70997" tIns="35499" rIns="70997" bIns="35499" numCol="1" anchor="t" anchorCtr="0" compatLnSpc="1">
                    <a:prstTxWarp prst="textNoShape">
                      <a:avLst/>
                    </a:prstTxWarp>
                  </a:bodyPr>
                  <a:lstStyle/>
                  <a:p>
                    <a:pPr defTabSz="878559">
                      <a:defRPr/>
                    </a:pPr>
                    <a:endParaRPr lang="en-US" sz="924" kern="0">
                      <a:solidFill>
                        <a:srgbClr val="505050"/>
                      </a:solidFill>
                      <a:latin typeface="Segoe UI Semilight"/>
                    </a:endParaRPr>
                  </a:p>
                </p:txBody>
              </p:sp>
              <p:sp>
                <p:nvSpPr>
                  <p:cNvPr id="93" name="Line 80">
                    <a:extLst>
                      <a:ext uri="{FF2B5EF4-FFF2-40B4-BE49-F238E27FC236}">
                        <a16:creationId xmlns:a16="http://schemas.microsoft.com/office/drawing/2014/main" id="{5A9233D8-7FDC-124A-A65F-D35BA4F08DDE}"/>
                      </a:ext>
                    </a:extLst>
                  </p:cNvPr>
                  <p:cNvSpPr>
                    <a:spLocks noChangeShapeType="1"/>
                  </p:cNvSpPr>
                  <p:nvPr/>
                </p:nvSpPr>
                <p:spPr bwMode="auto">
                  <a:xfrm>
                    <a:off x="7742796" y="2995601"/>
                    <a:ext cx="0" cy="31351"/>
                  </a:xfrm>
                  <a:prstGeom prst="line">
                    <a:avLst/>
                  </a:prstGeom>
                  <a:noFill/>
                  <a:ln w="12700" cap="flat">
                    <a:solidFill>
                      <a:schemeClr val="tx2"/>
                    </a:solidFill>
                    <a:prstDash val="solid"/>
                    <a:miter lim="800000"/>
                    <a:headEnd/>
                    <a:tailEnd/>
                  </a:ln>
                </p:spPr>
                <p:txBody>
                  <a:bodyPr vert="horz" wrap="square" lIns="70997" tIns="35499" rIns="70997" bIns="35499" numCol="1" anchor="t" anchorCtr="0" compatLnSpc="1">
                    <a:prstTxWarp prst="textNoShape">
                      <a:avLst/>
                    </a:prstTxWarp>
                  </a:bodyPr>
                  <a:lstStyle/>
                  <a:p>
                    <a:pPr defTabSz="878559">
                      <a:defRPr/>
                    </a:pPr>
                    <a:endParaRPr lang="en-US" sz="924" kern="0">
                      <a:solidFill>
                        <a:srgbClr val="505050"/>
                      </a:solidFill>
                      <a:latin typeface="Segoe UI Semilight"/>
                    </a:endParaRPr>
                  </a:p>
                </p:txBody>
              </p:sp>
              <p:sp>
                <p:nvSpPr>
                  <p:cNvPr id="94" name="Line 81">
                    <a:extLst>
                      <a:ext uri="{FF2B5EF4-FFF2-40B4-BE49-F238E27FC236}">
                        <a16:creationId xmlns:a16="http://schemas.microsoft.com/office/drawing/2014/main" id="{2215AB24-C49D-B448-BB4C-EEFF6356BFCF}"/>
                      </a:ext>
                    </a:extLst>
                  </p:cNvPr>
                  <p:cNvSpPr>
                    <a:spLocks noChangeShapeType="1"/>
                  </p:cNvSpPr>
                  <p:nvPr/>
                </p:nvSpPr>
                <p:spPr bwMode="auto">
                  <a:xfrm>
                    <a:off x="7778625" y="2995601"/>
                    <a:ext cx="0" cy="31351"/>
                  </a:xfrm>
                  <a:prstGeom prst="line">
                    <a:avLst/>
                  </a:prstGeom>
                  <a:noFill/>
                  <a:ln w="12700" cap="flat">
                    <a:solidFill>
                      <a:schemeClr val="tx2"/>
                    </a:solidFill>
                    <a:prstDash val="solid"/>
                    <a:miter lim="800000"/>
                    <a:headEnd/>
                    <a:tailEnd/>
                  </a:ln>
                </p:spPr>
                <p:txBody>
                  <a:bodyPr vert="horz" wrap="square" lIns="70997" tIns="35499" rIns="70997" bIns="35499" numCol="1" anchor="t" anchorCtr="0" compatLnSpc="1">
                    <a:prstTxWarp prst="textNoShape">
                      <a:avLst/>
                    </a:prstTxWarp>
                  </a:bodyPr>
                  <a:lstStyle/>
                  <a:p>
                    <a:pPr defTabSz="878559">
                      <a:defRPr/>
                    </a:pPr>
                    <a:endParaRPr lang="en-US" sz="924" kern="0">
                      <a:solidFill>
                        <a:srgbClr val="505050"/>
                      </a:solidFill>
                      <a:latin typeface="Segoe UI Semilight"/>
                    </a:endParaRPr>
                  </a:p>
                </p:txBody>
              </p:sp>
              <p:sp>
                <p:nvSpPr>
                  <p:cNvPr id="95" name="Line 82">
                    <a:extLst>
                      <a:ext uri="{FF2B5EF4-FFF2-40B4-BE49-F238E27FC236}">
                        <a16:creationId xmlns:a16="http://schemas.microsoft.com/office/drawing/2014/main" id="{B66561CE-4A46-E545-8004-873A2FA2D4FE}"/>
                      </a:ext>
                    </a:extLst>
                  </p:cNvPr>
                  <p:cNvSpPr>
                    <a:spLocks noChangeShapeType="1"/>
                  </p:cNvSpPr>
                  <p:nvPr/>
                </p:nvSpPr>
                <p:spPr bwMode="auto">
                  <a:xfrm>
                    <a:off x="7812215" y="2995601"/>
                    <a:ext cx="0" cy="31351"/>
                  </a:xfrm>
                  <a:prstGeom prst="line">
                    <a:avLst/>
                  </a:prstGeom>
                  <a:noFill/>
                  <a:ln w="12700" cap="flat">
                    <a:solidFill>
                      <a:schemeClr val="tx2"/>
                    </a:solidFill>
                    <a:prstDash val="solid"/>
                    <a:miter lim="800000"/>
                    <a:headEnd/>
                    <a:tailEnd/>
                  </a:ln>
                </p:spPr>
                <p:txBody>
                  <a:bodyPr vert="horz" wrap="square" lIns="70997" tIns="35499" rIns="70997" bIns="35499" numCol="1" anchor="t" anchorCtr="0" compatLnSpc="1">
                    <a:prstTxWarp prst="textNoShape">
                      <a:avLst/>
                    </a:prstTxWarp>
                  </a:bodyPr>
                  <a:lstStyle/>
                  <a:p>
                    <a:pPr defTabSz="878559">
                      <a:defRPr/>
                    </a:pPr>
                    <a:endParaRPr lang="en-US" sz="924" kern="0">
                      <a:solidFill>
                        <a:srgbClr val="505050"/>
                      </a:solidFill>
                      <a:latin typeface="Segoe UI Semilight"/>
                    </a:endParaRPr>
                  </a:p>
                </p:txBody>
              </p:sp>
              <p:sp>
                <p:nvSpPr>
                  <p:cNvPr id="96" name="Line 83">
                    <a:extLst>
                      <a:ext uri="{FF2B5EF4-FFF2-40B4-BE49-F238E27FC236}">
                        <a16:creationId xmlns:a16="http://schemas.microsoft.com/office/drawing/2014/main" id="{83B22DB4-1767-DB4A-904F-0AD834F37AD5}"/>
                      </a:ext>
                    </a:extLst>
                  </p:cNvPr>
                  <p:cNvSpPr>
                    <a:spLocks noChangeShapeType="1"/>
                  </p:cNvSpPr>
                  <p:nvPr/>
                </p:nvSpPr>
                <p:spPr bwMode="auto">
                  <a:xfrm>
                    <a:off x="7846924" y="2995601"/>
                    <a:ext cx="0" cy="31351"/>
                  </a:xfrm>
                  <a:prstGeom prst="line">
                    <a:avLst/>
                  </a:prstGeom>
                  <a:noFill/>
                  <a:ln w="12700" cap="flat">
                    <a:solidFill>
                      <a:schemeClr val="tx2"/>
                    </a:solidFill>
                    <a:prstDash val="solid"/>
                    <a:miter lim="800000"/>
                    <a:headEnd/>
                    <a:tailEnd/>
                  </a:ln>
                </p:spPr>
                <p:txBody>
                  <a:bodyPr vert="horz" wrap="square" lIns="70997" tIns="35499" rIns="70997" bIns="35499" numCol="1" anchor="t" anchorCtr="0" compatLnSpc="1">
                    <a:prstTxWarp prst="textNoShape">
                      <a:avLst/>
                    </a:prstTxWarp>
                  </a:bodyPr>
                  <a:lstStyle/>
                  <a:p>
                    <a:pPr defTabSz="878559">
                      <a:defRPr/>
                    </a:pPr>
                    <a:endParaRPr lang="en-US" sz="924" kern="0">
                      <a:solidFill>
                        <a:srgbClr val="505050"/>
                      </a:solidFill>
                      <a:latin typeface="Segoe UI Semilight"/>
                    </a:endParaRPr>
                  </a:p>
                </p:txBody>
              </p:sp>
              <p:sp>
                <p:nvSpPr>
                  <p:cNvPr id="97" name="Line 84">
                    <a:extLst>
                      <a:ext uri="{FF2B5EF4-FFF2-40B4-BE49-F238E27FC236}">
                        <a16:creationId xmlns:a16="http://schemas.microsoft.com/office/drawing/2014/main" id="{55E2A75B-63A4-D242-99CF-7821EFD6187A}"/>
                      </a:ext>
                    </a:extLst>
                  </p:cNvPr>
                  <p:cNvSpPr>
                    <a:spLocks noChangeShapeType="1"/>
                  </p:cNvSpPr>
                  <p:nvPr/>
                </p:nvSpPr>
                <p:spPr bwMode="auto">
                  <a:xfrm flipH="1">
                    <a:off x="7882753" y="3060542"/>
                    <a:ext cx="31351" cy="0"/>
                  </a:xfrm>
                  <a:prstGeom prst="line">
                    <a:avLst/>
                  </a:prstGeom>
                  <a:noFill/>
                  <a:ln w="12700" cap="flat">
                    <a:solidFill>
                      <a:schemeClr val="tx2"/>
                    </a:solidFill>
                    <a:prstDash val="solid"/>
                    <a:miter lim="800000"/>
                    <a:headEnd/>
                    <a:tailEnd/>
                  </a:ln>
                </p:spPr>
                <p:txBody>
                  <a:bodyPr vert="horz" wrap="square" lIns="70997" tIns="35499" rIns="70997" bIns="35499" numCol="1" anchor="t" anchorCtr="0" compatLnSpc="1">
                    <a:prstTxWarp prst="textNoShape">
                      <a:avLst/>
                    </a:prstTxWarp>
                  </a:bodyPr>
                  <a:lstStyle/>
                  <a:p>
                    <a:pPr defTabSz="878559">
                      <a:defRPr/>
                    </a:pPr>
                    <a:endParaRPr lang="en-US" sz="924" kern="0">
                      <a:solidFill>
                        <a:srgbClr val="505050"/>
                      </a:solidFill>
                      <a:latin typeface="Segoe UI Semilight"/>
                    </a:endParaRPr>
                  </a:p>
                </p:txBody>
              </p:sp>
              <p:sp>
                <p:nvSpPr>
                  <p:cNvPr id="98" name="Line 85">
                    <a:extLst>
                      <a:ext uri="{FF2B5EF4-FFF2-40B4-BE49-F238E27FC236}">
                        <a16:creationId xmlns:a16="http://schemas.microsoft.com/office/drawing/2014/main" id="{C27ECDA3-7CFF-EF4D-A996-87E8ECFAAD82}"/>
                      </a:ext>
                    </a:extLst>
                  </p:cNvPr>
                  <p:cNvSpPr>
                    <a:spLocks noChangeShapeType="1"/>
                  </p:cNvSpPr>
                  <p:nvPr/>
                </p:nvSpPr>
                <p:spPr bwMode="auto">
                  <a:xfrm flipH="1">
                    <a:off x="7882753" y="3096371"/>
                    <a:ext cx="31351" cy="0"/>
                  </a:xfrm>
                  <a:prstGeom prst="line">
                    <a:avLst/>
                  </a:prstGeom>
                  <a:noFill/>
                  <a:ln w="12700" cap="flat">
                    <a:solidFill>
                      <a:schemeClr val="tx2"/>
                    </a:solidFill>
                    <a:prstDash val="solid"/>
                    <a:miter lim="800000"/>
                    <a:headEnd/>
                    <a:tailEnd/>
                  </a:ln>
                </p:spPr>
                <p:txBody>
                  <a:bodyPr vert="horz" wrap="square" lIns="70997" tIns="35499" rIns="70997" bIns="35499" numCol="1" anchor="t" anchorCtr="0" compatLnSpc="1">
                    <a:prstTxWarp prst="textNoShape">
                      <a:avLst/>
                    </a:prstTxWarp>
                  </a:bodyPr>
                  <a:lstStyle/>
                  <a:p>
                    <a:pPr defTabSz="878559">
                      <a:defRPr/>
                    </a:pPr>
                    <a:endParaRPr lang="en-US" sz="924" kern="0">
                      <a:solidFill>
                        <a:srgbClr val="505050"/>
                      </a:solidFill>
                      <a:latin typeface="Segoe UI Semilight"/>
                    </a:endParaRPr>
                  </a:p>
                </p:txBody>
              </p:sp>
              <p:sp>
                <p:nvSpPr>
                  <p:cNvPr id="99" name="Line 86">
                    <a:extLst>
                      <a:ext uri="{FF2B5EF4-FFF2-40B4-BE49-F238E27FC236}">
                        <a16:creationId xmlns:a16="http://schemas.microsoft.com/office/drawing/2014/main" id="{D911D471-9F01-1E41-BA99-BB4A067D4B8B}"/>
                      </a:ext>
                    </a:extLst>
                  </p:cNvPr>
                  <p:cNvSpPr>
                    <a:spLocks noChangeShapeType="1"/>
                  </p:cNvSpPr>
                  <p:nvPr/>
                </p:nvSpPr>
                <p:spPr bwMode="auto">
                  <a:xfrm flipH="1">
                    <a:off x="7882753" y="3129961"/>
                    <a:ext cx="31351" cy="0"/>
                  </a:xfrm>
                  <a:prstGeom prst="line">
                    <a:avLst/>
                  </a:prstGeom>
                  <a:noFill/>
                  <a:ln w="12700" cap="flat">
                    <a:solidFill>
                      <a:schemeClr val="tx2"/>
                    </a:solidFill>
                    <a:prstDash val="solid"/>
                    <a:miter lim="800000"/>
                    <a:headEnd/>
                    <a:tailEnd/>
                  </a:ln>
                </p:spPr>
                <p:txBody>
                  <a:bodyPr vert="horz" wrap="square" lIns="70997" tIns="35499" rIns="70997" bIns="35499" numCol="1" anchor="t" anchorCtr="0" compatLnSpc="1">
                    <a:prstTxWarp prst="textNoShape">
                      <a:avLst/>
                    </a:prstTxWarp>
                  </a:bodyPr>
                  <a:lstStyle/>
                  <a:p>
                    <a:pPr defTabSz="878559">
                      <a:defRPr/>
                    </a:pPr>
                    <a:endParaRPr lang="en-US" sz="924" kern="0">
                      <a:solidFill>
                        <a:srgbClr val="505050"/>
                      </a:solidFill>
                      <a:latin typeface="Segoe UI Semilight"/>
                    </a:endParaRPr>
                  </a:p>
                </p:txBody>
              </p:sp>
              <p:sp>
                <p:nvSpPr>
                  <p:cNvPr id="100" name="Line 87">
                    <a:extLst>
                      <a:ext uri="{FF2B5EF4-FFF2-40B4-BE49-F238E27FC236}">
                        <a16:creationId xmlns:a16="http://schemas.microsoft.com/office/drawing/2014/main" id="{9B41CA4B-B523-F247-BE4B-8EC744BE2D5A}"/>
                      </a:ext>
                    </a:extLst>
                  </p:cNvPr>
                  <p:cNvSpPr>
                    <a:spLocks noChangeShapeType="1"/>
                  </p:cNvSpPr>
                  <p:nvPr/>
                </p:nvSpPr>
                <p:spPr bwMode="auto">
                  <a:xfrm flipH="1">
                    <a:off x="7882753" y="3164670"/>
                    <a:ext cx="31351" cy="0"/>
                  </a:xfrm>
                  <a:prstGeom prst="line">
                    <a:avLst/>
                  </a:prstGeom>
                  <a:noFill/>
                  <a:ln w="12700" cap="flat">
                    <a:solidFill>
                      <a:schemeClr val="tx2"/>
                    </a:solidFill>
                    <a:prstDash val="solid"/>
                    <a:miter lim="800000"/>
                    <a:headEnd/>
                    <a:tailEnd/>
                  </a:ln>
                </p:spPr>
                <p:txBody>
                  <a:bodyPr vert="horz" wrap="square" lIns="70997" tIns="35499" rIns="70997" bIns="35499" numCol="1" anchor="t" anchorCtr="0" compatLnSpc="1">
                    <a:prstTxWarp prst="textNoShape">
                      <a:avLst/>
                    </a:prstTxWarp>
                  </a:bodyPr>
                  <a:lstStyle/>
                  <a:p>
                    <a:pPr defTabSz="878559">
                      <a:defRPr/>
                    </a:pPr>
                    <a:endParaRPr lang="en-US" sz="924" kern="0">
                      <a:solidFill>
                        <a:srgbClr val="505050"/>
                      </a:solidFill>
                      <a:latin typeface="Segoe UI Semilight"/>
                    </a:endParaRPr>
                  </a:p>
                </p:txBody>
              </p:sp>
              <p:sp>
                <p:nvSpPr>
                  <p:cNvPr id="101" name="Line 88">
                    <a:extLst>
                      <a:ext uri="{FF2B5EF4-FFF2-40B4-BE49-F238E27FC236}">
                        <a16:creationId xmlns:a16="http://schemas.microsoft.com/office/drawing/2014/main" id="{BDE213D5-718C-F946-9B35-8C66657F25D8}"/>
                      </a:ext>
                    </a:extLst>
                  </p:cNvPr>
                  <p:cNvSpPr>
                    <a:spLocks noChangeShapeType="1"/>
                  </p:cNvSpPr>
                  <p:nvPr/>
                </p:nvSpPr>
                <p:spPr bwMode="auto">
                  <a:xfrm flipH="1">
                    <a:off x="7882753" y="3200500"/>
                    <a:ext cx="31351" cy="0"/>
                  </a:xfrm>
                  <a:prstGeom prst="line">
                    <a:avLst/>
                  </a:prstGeom>
                  <a:noFill/>
                  <a:ln w="12700" cap="flat">
                    <a:solidFill>
                      <a:schemeClr val="tx2"/>
                    </a:solidFill>
                    <a:prstDash val="solid"/>
                    <a:miter lim="800000"/>
                    <a:headEnd/>
                    <a:tailEnd/>
                  </a:ln>
                </p:spPr>
                <p:txBody>
                  <a:bodyPr vert="horz" wrap="square" lIns="70997" tIns="35499" rIns="70997" bIns="35499" numCol="1" anchor="t" anchorCtr="0" compatLnSpc="1">
                    <a:prstTxWarp prst="textNoShape">
                      <a:avLst/>
                    </a:prstTxWarp>
                  </a:bodyPr>
                  <a:lstStyle/>
                  <a:p>
                    <a:pPr defTabSz="878559">
                      <a:defRPr/>
                    </a:pPr>
                    <a:endParaRPr lang="en-US" sz="924" kern="0">
                      <a:solidFill>
                        <a:srgbClr val="505050"/>
                      </a:solidFill>
                      <a:latin typeface="Segoe UI Semilight"/>
                    </a:endParaRPr>
                  </a:p>
                </p:txBody>
              </p:sp>
              <p:sp>
                <p:nvSpPr>
                  <p:cNvPr id="102" name="Line 89">
                    <a:extLst>
                      <a:ext uri="{FF2B5EF4-FFF2-40B4-BE49-F238E27FC236}">
                        <a16:creationId xmlns:a16="http://schemas.microsoft.com/office/drawing/2014/main" id="{EA92B597-7017-5142-A1C3-1BEE77314A10}"/>
                      </a:ext>
                    </a:extLst>
                  </p:cNvPr>
                  <p:cNvSpPr>
                    <a:spLocks noChangeShapeType="1"/>
                  </p:cNvSpPr>
                  <p:nvPr/>
                </p:nvSpPr>
                <p:spPr bwMode="auto">
                  <a:xfrm flipH="1">
                    <a:off x="7643146" y="3060542"/>
                    <a:ext cx="31351" cy="0"/>
                  </a:xfrm>
                  <a:prstGeom prst="line">
                    <a:avLst/>
                  </a:prstGeom>
                  <a:noFill/>
                  <a:ln w="12700" cap="flat">
                    <a:solidFill>
                      <a:schemeClr val="tx2"/>
                    </a:solidFill>
                    <a:prstDash val="solid"/>
                    <a:miter lim="800000"/>
                    <a:headEnd/>
                    <a:tailEnd/>
                  </a:ln>
                </p:spPr>
                <p:txBody>
                  <a:bodyPr vert="horz" wrap="square" lIns="70997" tIns="35499" rIns="70997" bIns="35499" numCol="1" anchor="t" anchorCtr="0" compatLnSpc="1">
                    <a:prstTxWarp prst="textNoShape">
                      <a:avLst/>
                    </a:prstTxWarp>
                  </a:bodyPr>
                  <a:lstStyle/>
                  <a:p>
                    <a:pPr defTabSz="878559">
                      <a:defRPr/>
                    </a:pPr>
                    <a:endParaRPr lang="en-US" sz="924" kern="0">
                      <a:solidFill>
                        <a:srgbClr val="505050"/>
                      </a:solidFill>
                      <a:latin typeface="Segoe UI Semilight"/>
                    </a:endParaRPr>
                  </a:p>
                </p:txBody>
              </p:sp>
              <p:sp>
                <p:nvSpPr>
                  <p:cNvPr id="103" name="Line 90">
                    <a:extLst>
                      <a:ext uri="{FF2B5EF4-FFF2-40B4-BE49-F238E27FC236}">
                        <a16:creationId xmlns:a16="http://schemas.microsoft.com/office/drawing/2014/main" id="{8C66B87E-988A-024C-96B6-861D272A8486}"/>
                      </a:ext>
                    </a:extLst>
                  </p:cNvPr>
                  <p:cNvSpPr>
                    <a:spLocks noChangeShapeType="1"/>
                  </p:cNvSpPr>
                  <p:nvPr/>
                </p:nvSpPr>
                <p:spPr bwMode="auto">
                  <a:xfrm flipH="1">
                    <a:off x="7643146" y="3096371"/>
                    <a:ext cx="31351" cy="0"/>
                  </a:xfrm>
                  <a:prstGeom prst="line">
                    <a:avLst/>
                  </a:prstGeom>
                  <a:noFill/>
                  <a:ln w="12700" cap="flat">
                    <a:solidFill>
                      <a:schemeClr val="tx2"/>
                    </a:solidFill>
                    <a:prstDash val="solid"/>
                    <a:miter lim="800000"/>
                    <a:headEnd/>
                    <a:tailEnd/>
                  </a:ln>
                </p:spPr>
                <p:txBody>
                  <a:bodyPr vert="horz" wrap="square" lIns="70997" tIns="35499" rIns="70997" bIns="35499" numCol="1" anchor="t" anchorCtr="0" compatLnSpc="1">
                    <a:prstTxWarp prst="textNoShape">
                      <a:avLst/>
                    </a:prstTxWarp>
                  </a:bodyPr>
                  <a:lstStyle/>
                  <a:p>
                    <a:pPr defTabSz="878559">
                      <a:defRPr/>
                    </a:pPr>
                    <a:endParaRPr lang="en-US" sz="924" kern="0">
                      <a:solidFill>
                        <a:srgbClr val="505050"/>
                      </a:solidFill>
                      <a:latin typeface="Segoe UI Semilight"/>
                    </a:endParaRPr>
                  </a:p>
                </p:txBody>
              </p:sp>
              <p:sp>
                <p:nvSpPr>
                  <p:cNvPr id="104" name="Line 91">
                    <a:extLst>
                      <a:ext uri="{FF2B5EF4-FFF2-40B4-BE49-F238E27FC236}">
                        <a16:creationId xmlns:a16="http://schemas.microsoft.com/office/drawing/2014/main" id="{030FF02F-1632-3241-9A3F-F105165A35E4}"/>
                      </a:ext>
                    </a:extLst>
                  </p:cNvPr>
                  <p:cNvSpPr>
                    <a:spLocks noChangeShapeType="1"/>
                  </p:cNvSpPr>
                  <p:nvPr/>
                </p:nvSpPr>
                <p:spPr bwMode="auto">
                  <a:xfrm flipH="1">
                    <a:off x="7643146" y="3129961"/>
                    <a:ext cx="31351" cy="0"/>
                  </a:xfrm>
                  <a:prstGeom prst="line">
                    <a:avLst/>
                  </a:prstGeom>
                  <a:noFill/>
                  <a:ln w="12700" cap="flat">
                    <a:solidFill>
                      <a:schemeClr val="tx2"/>
                    </a:solidFill>
                    <a:prstDash val="solid"/>
                    <a:miter lim="800000"/>
                    <a:headEnd/>
                    <a:tailEnd/>
                  </a:ln>
                </p:spPr>
                <p:txBody>
                  <a:bodyPr vert="horz" wrap="square" lIns="70997" tIns="35499" rIns="70997" bIns="35499" numCol="1" anchor="t" anchorCtr="0" compatLnSpc="1">
                    <a:prstTxWarp prst="textNoShape">
                      <a:avLst/>
                    </a:prstTxWarp>
                  </a:bodyPr>
                  <a:lstStyle/>
                  <a:p>
                    <a:pPr defTabSz="878559">
                      <a:defRPr/>
                    </a:pPr>
                    <a:endParaRPr lang="en-US" sz="924" kern="0">
                      <a:solidFill>
                        <a:srgbClr val="505050"/>
                      </a:solidFill>
                      <a:latin typeface="Segoe UI Semilight"/>
                    </a:endParaRPr>
                  </a:p>
                </p:txBody>
              </p:sp>
              <p:sp>
                <p:nvSpPr>
                  <p:cNvPr id="105" name="Line 92">
                    <a:extLst>
                      <a:ext uri="{FF2B5EF4-FFF2-40B4-BE49-F238E27FC236}">
                        <a16:creationId xmlns:a16="http://schemas.microsoft.com/office/drawing/2014/main" id="{4442A9DE-3DC8-2D42-964C-CF5A2D1E67D2}"/>
                      </a:ext>
                    </a:extLst>
                  </p:cNvPr>
                  <p:cNvSpPr>
                    <a:spLocks noChangeShapeType="1"/>
                  </p:cNvSpPr>
                  <p:nvPr/>
                </p:nvSpPr>
                <p:spPr bwMode="auto">
                  <a:xfrm flipH="1">
                    <a:off x="7643146" y="3164670"/>
                    <a:ext cx="31351" cy="0"/>
                  </a:xfrm>
                  <a:prstGeom prst="line">
                    <a:avLst/>
                  </a:prstGeom>
                  <a:noFill/>
                  <a:ln w="12700" cap="flat">
                    <a:solidFill>
                      <a:schemeClr val="tx2"/>
                    </a:solidFill>
                    <a:prstDash val="solid"/>
                    <a:miter lim="800000"/>
                    <a:headEnd/>
                    <a:tailEnd/>
                  </a:ln>
                </p:spPr>
                <p:txBody>
                  <a:bodyPr vert="horz" wrap="square" lIns="70997" tIns="35499" rIns="70997" bIns="35499" numCol="1" anchor="t" anchorCtr="0" compatLnSpc="1">
                    <a:prstTxWarp prst="textNoShape">
                      <a:avLst/>
                    </a:prstTxWarp>
                  </a:bodyPr>
                  <a:lstStyle/>
                  <a:p>
                    <a:pPr defTabSz="878559">
                      <a:defRPr/>
                    </a:pPr>
                    <a:endParaRPr lang="en-US" sz="924" kern="0">
                      <a:solidFill>
                        <a:srgbClr val="505050"/>
                      </a:solidFill>
                      <a:latin typeface="Segoe UI Semilight"/>
                    </a:endParaRPr>
                  </a:p>
                </p:txBody>
              </p:sp>
              <p:sp>
                <p:nvSpPr>
                  <p:cNvPr id="106" name="Line 93">
                    <a:extLst>
                      <a:ext uri="{FF2B5EF4-FFF2-40B4-BE49-F238E27FC236}">
                        <a16:creationId xmlns:a16="http://schemas.microsoft.com/office/drawing/2014/main" id="{B79AABE2-ED2F-3349-90D4-290116831B7E}"/>
                      </a:ext>
                    </a:extLst>
                  </p:cNvPr>
                  <p:cNvSpPr>
                    <a:spLocks noChangeShapeType="1"/>
                  </p:cNvSpPr>
                  <p:nvPr/>
                </p:nvSpPr>
                <p:spPr bwMode="auto">
                  <a:xfrm flipH="1">
                    <a:off x="7643146" y="3200500"/>
                    <a:ext cx="31351" cy="0"/>
                  </a:xfrm>
                  <a:prstGeom prst="line">
                    <a:avLst/>
                  </a:prstGeom>
                  <a:noFill/>
                  <a:ln w="12700" cap="flat">
                    <a:solidFill>
                      <a:schemeClr val="tx2"/>
                    </a:solidFill>
                    <a:prstDash val="solid"/>
                    <a:miter lim="800000"/>
                    <a:headEnd/>
                    <a:tailEnd/>
                  </a:ln>
                </p:spPr>
                <p:txBody>
                  <a:bodyPr vert="horz" wrap="square" lIns="70997" tIns="35499" rIns="70997" bIns="35499" numCol="1" anchor="t" anchorCtr="0" compatLnSpc="1">
                    <a:prstTxWarp prst="textNoShape">
                      <a:avLst/>
                    </a:prstTxWarp>
                  </a:bodyPr>
                  <a:lstStyle/>
                  <a:p>
                    <a:pPr defTabSz="878559">
                      <a:defRPr/>
                    </a:pPr>
                    <a:endParaRPr lang="en-US" sz="924" kern="0">
                      <a:solidFill>
                        <a:srgbClr val="505050"/>
                      </a:solidFill>
                      <a:latin typeface="Segoe UI Semilight"/>
                    </a:endParaRPr>
                  </a:p>
                </p:txBody>
              </p:sp>
              <p:sp>
                <p:nvSpPr>
                  <p:cNvPr id="107" name="Line 94">
                    <a:extLst>
                      <a:ext uri="{FF2B5EF4-FFF2-40B4-BE49-F238E27FC236}">
                        <a16:creationId xmlns:a16="http://schemas.microsoft.com/office/drawing/2014/main" id="{0D6E1C73-A72C-544D-A58F-7080DF3C2983}"/>
                      </a:ext>
                    </a:extLst>
                  </p:cNvPr>
                  <p:cNvSpPr>
                    <a:spLocks noChangeShapeType="1"/>
                  </p:cNvSpPr>
                  <p:nvPr/>
                </p:nvSpPr>
                <p:spPr bwMode="auto">
                  <a:xfrm>
                    <a:off x="7709206" y="3234089"/>
                    <a:ext cx="0" cy="31351"/>
                  </a:xfrm>
                  <a:prstGeom prst="line">
                    <a:avLst/>
                  </a:prstGeom>
                  <a:noFill/>
                  <a:ln w="12700" cap="flat">
                    <a:solidFill>
                      <a:schemeClr val="tx2"/>
                    </a:solidFill>
                    <a:prstDash val="solid"/>
                    <a:miter lim="800000"/>
                    <a:headEnd/>
                    <a:tailEnd/>
                  </a:ln>
                </p:spPr>
                <p:txBody>
                  <a:bodyPr vert="horz" wrap="square" lIns="70997" tIns="35499" rIns="70997" bIns="35499" numCol="1" anchor="t" anchorCtr="0" compatLnSpc="1">
                    <a:prstTxWarp prst="textNoShape">
                      <a:avLst/>
                    </a:prstTxWarp>
                  </a:bodyPr>
                  <a:lstStyle/>
                  <a:p>
                    <a:pPr defTabSz="878559">
                      <a:defRPr/>
                    </a:pPr>
                    <a:endParaRPr lang="en-US" sz="924" kern="0">
                      <a:solidFill>
                        <a:srgbClr val="505050"/>
                      </a:solidFill>
                      <a:latin typeface="Segoe UI Semilight"/>
                    </a:endParaRPr>
                  </a:p>
                </p:txBody>
              </p:sp>
              <p:sp>
                <p:nvSpPr>
                  <p:cNvPr id="108" name="Line 95">
                    <a:extLst>
                      <a:ext uri="{FF2B5EF4-FFF2-40B4-BE49-F238E27FC236}">
                        <a16:creationId xmlns:a16="http://schemas.microsoft.com/office/drawing/2014/main" id="{BE906D83-F034-404A-A035-3F9A05228F14}"/>
                      </a:ext>
                    </a:extLst>
                  </p:cNvPr>
                  <p:cNvSpPr>
                    <a:spLocks noChangeShapeType="1"/>
                  </p:cNvSpPr>
                  <p:nvPr/>
                </p:nvSpPr>
                <p:spPr bwMode="auto">
                  <a:xfrm>
                    <a:off x="7742796" y="3234089"/>
                    <a:ext cx="0" cy="31351"/>
                  </a:xfrm>
                  <a:prstGeom prst="line">
                    <a:avLst/>
                  </a:prstGeom>
                  <a:noFill/>
                  <a:ln w="12700" cap="flat">
                    <a:solidFill>
                      <a:schemeClr val="tx2"/>
                    </a:solidFill>
                    <a:prstDash val="solid"/>
                    <a:miter lim="800000"/>
                    <a:headEnd/>
                    <a:tailEnd/>
                  </a:ln>
                </p:spPr>
                <p:txBody>
                  <a:bodyPr vert="horz" wrap="square" lIns="70997" tIns="35499" rIns="70997" bIns="35499" numCol="1" anchor="t" anchorCtr="0" compatLnSpc="1">
                    <a:prstTxWarp prst="textNoShape">
                      <a:avLst/>
                    </a:prstTxWarp>
                  </a:bodyPr>
                  <a:lstStyle/>
                  <a:p>
                    <a:pPr defTabSz="878559">
                      <a:defRPr/>
                    </a:pPr>
                    <a:endParaRPr lang="en-US" sz="924" kern="0">
                      <a:solidFill>
                        <a:srgbClr val="505050"/>
                      </a:solidFill>
                      <a:latin typeface="Segoe UI Semilight"/>
                    </a:endParaRPr>
                  </a:p>
                </p:txBody>
              </p:sp>
              <p:sp>
                <p:nvSpPr>
                  <p:cNvPr id="109" name="Line 96">
                    <a:extLst>
                      <a:ext uri="{FF2B5EF4-FFF2-40B4-BE49-F238E27FC236}">
                        <a16:creationId xmlns:a16="http://schemas.microsoft.com/office/drawing/2014/main" id="{0539605A-7C81-5B4E-BB35-BF525BE07E34}"/>
                      </a:ext>
                    </a:extLst>
                  </p:cNvPr>
                  <p:cNvSpPr>
                    <a:spLocks noChangeShapeType="1"/>
                  </p:cNvSpPr>
                  <p:nvPr/>
                </p:nvSpPr>
                <p:spPr bwMode="auto">
                  <a:xfrm>
                    <a:off x="7778625" y="3234089"/>
                    <a:ext cx="0" cy="31351"/>
                  </a:xfrm>
                  <a:prstGeom prst="line">
                    <a:avLst/>
                  </a:prstGeom>
                  <a:noFill/>
                  <a:ln w="12700" cap="flat">
                    <a:solidFill>
                      <a:schemeClr val="tx2"/>
                    </a:solidFill>
                    <a:prstDash val="solid"/>
                    <a:miter lim="800000"/>
                    <a:headEnd/>
                    <a:tailEnd/>
                  </a:ln>
                </p:spPr>
                <p:txBody>
                  <a:bodyPr vert="horz" wrap="square" lIns="70997" tIns="35499" rIns="70997" bIns="35499" numCol="1" anchor="t" anchorCtr="0" compatLnSpc="1">
                    <a:prstTxWarp prst="textNoShape">
                      <a:avLst/>
                    </a:prstTxWarp>
                  </a:bodyPr>
                  <a:lstStyle/>
                  <a:p>
                    <a:pPr defTabSz="878559">
                      <a:defRPr/>
                    </a:pPr>
                    <a:endParaRPr lang="en-US" sz="924" kern="0">
                      <a:solidFill>
                        <a:srgbClr val="505050"/>
                      </a:solidFill>
                      <a:latin typeface="Segoe UI Semilight"/>
                    </a:endParaRPr>
                  </a:p>
                </p:txBody>
              </p:sp>
              <p:sp>
                <p:nvSpPr>
                  <p:cNvPr id="110" name="Line 97">
                    <a:extLst>
                      <a:ext uri="{FF2B5EF4-FFF2-40B4-BE49-F238E27FC236}">
                        <a16:creationId xmlns:a16="http://schemas.microsoft.com/office/drawing/2014/main" id="{A3772E6D-B424-0E46-9B8A-69F51A6D740E}"/>
                      </a:ext>
                    </a:extLst>
                  </p:cNvPr>
                  <p:cNvSpPr>
                    <a:spLocks noChangeShapeType="1"/>
                  </p:cNvSpPr>
                  <p:nvPr/>
                </p:nvSpPr>
                <p:spPr bwMode="auto">
                  <a:xfrm>
                    <a:off x="7812215" y="3234089"/>
                    <a:ext cx="0" cy="31351"/>
                  </a:xfrm>
                  <a:prstGeom prst="line">
                    <a:avLst/>
                  </a:prstGeom>
                  <a:noFill/>
                  <a:ln w="12700" cap="flat">
                    <a:solidFill>
                      <a:schemeClr val="tx2"/>
                    </a:solidFill>
                    <a:prstDash val="solid"/>
                    <a:miter lim="800000"/>
                    <a:headEnd/>
                    <a:tailEnd/>
                  </a:ln>
                </p:spPr>
                <p:txBody>
                  <a:bodyPr vert="horz" wrap="square" lIns="70997" tIns="35499" rIns="70997" bIns="35499" numCol="1" anchor="t" anchorCtr="0" compatLnSpc="1">
                    <a:prstTxWarp prst="textNoShape">
                      <a:avLst/>
                    </a:prstTxWarp>
                  </a:bodyPr>
                  <a:lstStyle/>
                  <a:p>
                    <a:pPr defTabSz="878559">
                      <a:defRPr/>
                    </a:pPr>
                    <a:endParaRPr lang="en-US" sz="924" kern="0">
                      <a:solidFill>
                        <a:srgbClr val="505050"/>
                      </a:solidFill>
                      <a:latin typeface="Segoe UI Semilight"/>
                    </a:endParaRPr>
                  </a:p>
                </p:txBody>
              </p:sp>
              <p:sp>
                <p:nvSpPr>
                  <p:cNvPr id="111" name="Line 98">
                    <a:extLst>
                      <a:ext uri="{FF2B5EF4-FFF2-40B4-BE49-F238E27FC236}">
                        <a16:creationId xmlns:a16="http://schemas.microsoft.com/office/drawing/2014/main" id="{1BDA3E39-79DC-2648-81DF-08468B04D4A8}"/>
                      </a:ext>
                    </a:extLst>
                  </p:cNvPr>
                  <p:cNvSpPr>
                    <a:spLocks noChangeShapeType="1"/>
                  </p:cNvSpPr>
                  <p:nvPr/>
                </p:nvSpPr>
                <p:spPr bwMode="auto">
                  <a:xfrm>
                    <a:off x="7846924" y="3234089"/>
                    <a:ext cx="0" cy="31351"/>
                  </a:xfrm>
                  <a:prstGeom prst="line">
                    <a:avLst/>
                  </a:prstGeom>
                  <a:noFill/>
                  <a:ln w="12700" cap="flat">
                    <a:solidFill>
                      <a:schemeClr val="tx2"/>
                    </a:solidFill>
                    <a:prstDash val="solid"/>
                    <a:miter lim="800000"/>
                    <a:headEnd/>
                    <a:tailEnd/>
                  </a:ln>
                </p:spPr>
                <p:txBody>
                  <a:bodyPr vert="horz" wrap="square" lIns="70997" tIns="35499" rIns="70997" bIns="35499" numCol="1" anchor="t" anchorCtr="0" compatLnSpc="1">
                    <a:prstTxWarp prst="textNoShape">
                      <a:avLst/>
                    </a:prstTxWarp>
                  </a:bodyPr>
                  <a:lstStyle/>
                  <a:p>
                    <a:pPr defTabSz="878559">
                      <a:defRPr/>
                    </a:pPr>
                    <a:endParaRPr lang="en-US" sz="924" kern="0">
                      <a:solidFill>
                        <a:srgbClr val="505050"/>
                      </a:solidFill>
                      <a:latin typeface="Segoe UI Semilight"/>
                    </a:endParaRPr>
                  </a:p>
                </p:txBody>
              </p:sp>
            </p:grpSp>
            <p:sp>
              <p:nvSpPr>
                <p:cNvPr id="112" name="Freeform 5">
                  <a:extLst>
                    <a:ext uri="{FF2B5EF4-FFF2-40B4-BE49-F238E27FC236}">
                      <a16:creationId xmlns:a16="http://schemas.microsoft.com/office/drawing/2014/main" id="{460CFF8E-6607-B245-B7DD-2EA664E1B3E3}"/>
                    </a:ext>
                  </a:extLst>
                </p:cNvPr>
                <p:cNvSpPr>
                  <a:spLocks noEditPoints="1"/>
                </p:cNvSpPr>
                <p:nvPr/>
              </p:nvSpPr>
              <p:spPr bwMode="auto">
                <a:xfrm>
                  <a:off x="9481991" y="4577402"/>
                  <a:ext cx="145977" cy="242782"/>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a:solidFill>
                    <a:schemeClr val="tx2"/>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latin typeface="Segoe UI Semilight"/>
                  </a:endParaRPr>
                </a:p>
              </p:txBody>
            </p:sp>
          </p:grpSp>
        </p:grpSp>
      </p:grpSp>
      <p:grpSp>
        <p:nvGrpSpPr>
          <p:cNvPr id="14" name="Group 13">
            <a:extLst>
              <a:ext uri="{FF2B5EF4-FFF2-40B4-BE49-F238E27FC236}">
                <a16:creationId xmlns:a16="http://schemas.microsoft.com/office/drawing/2014/main" id="{BA56089D-6E76-EA42-856B-7AE60C9B027B}"/>
              </a:ext>
            </a:extLst>
          </p:cNvPr>
          <p:cNvGrpSpPr/>
          <p:nvPr/>
        </p:nvGrpSpPr>
        <p:grpSpPr>
          <a:xfrm>
            <a:off x="6215420" y="2509664"/>
            <a:ext cx="1861414" cy="2410974"/>
            <a:chOff x="6340051" y="2559491"/>
            <a:chExt cx="1898739" cy="2459319"/>
          </a:xfrm>
        </p:grpSpPr>
        <p:grpSp>
          <p:nvGrpSpPr>
            <p:cNvPr id="60" name="Group 59">
              <a:extLst>
                <a:ext uri="{FF2B5EF4-FFF2-40B4-BE49-F238E27FC236}">
                  <a16:creationId xmlns:a16="http://schemas.microsoft.com/office/drawing/2014/main" id="{72E1A1A9-F0D4-444F-B97D-A68EB7746B8E}"/>
                </a:ext>
              </a:extLst>
            </p:cNvPr>
            <p:cNvGrpSpPr/>
            <p:nvPr/>
          </p:nvGrpSpPr>
          <p:grpSpPr>
            <a:xfrm>
              <a:off x="6340051" y="2559491"/>
              <a:ext cx="1898739" cy="2459319"/>
              <a:chOff x="5220157" y="2559491"/>
              <a:chExt cx="2015837" cy="2459319"/>
            </a:xfrm>
          </p:grpSpPr>
          <p:sp>
            <p:nvSpPr>
              <p:cNvPr id="61" name="TextBox 60">
                <a:extLst>
                  <a:ext uri="{FF2B5EF4-FFF2-40B4-BE49-F238E27FC236}">
                    <a16:creationId xmlns:a16="http://schemas.microsoft.com/office/drawing/2014/main" id="{6AFD5DBC-A632-EF4E-92E9-E5C2A26AFB4B}"/>
                  </a:ext>
                </a:extLst>
              </p:cNvPr>
              <p:cNvSpPr txBox="1"/>
              <p:nvPr/>
            </p:nvSpPr>
            <p:spPr>
              <a:xfrm>
                <a:off x="5392881" y="2559491"/>
                <a:ext cx="1672938" cy="461665"/>
              </a:xfrm>
              <a:prstGeom prst="rect">
                <a:avLst/>
              </a:prstGeom>
              <a:noFill/>
            </p:spPr>
            <p:txBody>
              <a:bodyPr wrap="square" lIns="179285" tIns="143428" rIns="179285" bIns="143428" rtlCol="0">
                <a:spAutoFit/>
              </a:bodyPr>
              <a:lstStyle/>
              <a:p>
                <a:pPr algn="ctr" defTabSz="914367">
                  <a:lnSpc>
                    <a:spcPct val="90000"/>
                  </a:lnSpc>
                  <a:spcAft>
                    <a:spcPts val="588"/>
                  </a:spcAft>
                </a:pPr>
                <a:r>
                  <a:rPr lang="en-US" sz="1078">
                    <a:gradFill>
                      <a:gsLst>
                        <a:gs pos="2917">
                          <a:prstClr val="black"/>
                        </a:gs>
                        <a:gs pos="30000">
                          <a:prstClr val="black"/>
                        </a:gs>
                      </a:gsLst>
                      <a:lin ang="5400000" scaled="0"/>
                    </a:gradFill>
                    <a:latin typeface="Segoe UI"/>
                  </a:rPr>
                  <a:t>Container Registry</a:t>
                </a:r>
              </a:p>
            </p:txBody>
          </p:sp>
          <p:sp>
            <p:nvSpPr>
              <p:cNvPr id="62" name="TextBox 61">
                <a:extLst>
                  <a:ext uri="{FF2B5EF4-FFF2-40B4-BE49-F238E27FC236}">
                    <a16:creationId xmlns:a16="http://schemas.microsoft.com/office/drawing/2014/main" id="{9516BF40-CFE2-A541-95C5-5ACA01424598}"/>
                  </a:ext>
                </a:extLst>
              </p:cNvPr>
              <p:cNvSpPr txBox="1"/>
              <p:nvPr/>
            </p:nvSpPr>
            <p:spPr>
              <a:xfrm>
                <a:off x="5220157" y="4489851"/>
                <a:ext cx="2015837" cy="440890"/>
              </a:xfrm>
              <a:prstGeom prst="rect">
                <a:avLst/>
              </a:prstGeom>
              <a:noFill/>
            </p:spPr>
            <p:txBody>
              <a:bodyPr wrap="square" lIns="179285" tIns="143428" rIns="179285" bIns="143428" rtlCol="0">
                <a:spAutoFit/>
              </a:bodyPr>
              <a:lstStyle/>
              <a:p>
                <a:pPr algn="ctr" defTabSz="914367">
                  <a:lnSpc>
                    <a:spcPct val="90000"/>
                  </a:lnSpc>
                  <a:spcAft>
                    <a:spcPts val="588"/>
                  </a:spcAft>
                </a:pPr>
                <a:r>
                  <a:rPr lang="en-US" sz="1029">
                    <a:gradFill>
                      <a:gsLst>
                        <a:gs pos="2917">
                          <a:prstClr val="black"/>
                        </a:gs>
                        <a:gs pos="30000">
                          <a:prstClr val="black"/>
                        </a:gs>
                      </a:gsLst>
                      <a:lin ang="5400000" scaled="0"/>
                    </a:gradFill>
                    <a:latin typeface="Segoe UI"/>
                  </a:rPr>
                  <a:t>Packaged Model</a:t>
                </a:r>
              </a:p>
            </p:txBody>
          </p:sp>
          <p:grpSp>
            <p:nvGrpSpPr>
              <p:cNvPr id="63" name="Group 62">
                <a:extLst>
                  <a:ext uri="{FF2B5EF4-FFF2-40B4-BE49-F238E27FC236}">
                    <a16:creationId xmlns:a16="http://schemas.microsoft.com/office/drawing/2014/main" id="{76E54549-A6DF-FD4E-863A-B9F4F54C2D5E}"/>
                  </a:ext>
                </a:extLst>
              </p:cNvPr>
              <p:cNvGrpSpPr/>
              <p:nvPr/>
            </p:nvGrpSpPr>
            <p:grpSpPr>
              <a:xfrm>
                <a:off x="5455228" y="2606982"/>
                <a:ext cx="1548245" cy="2411828"/>
                <a:chOff x="3345873" y="2606982"/>
                <a:chExt cx="1674667" cy="2411828"/>
              </a:xfrm>
            </p:grpSpPr>
            <p:sp>
              <p:nvSpPr>
                <p:cNvPr id="64" name="Rectangle 63">
                  <a:extLst>
                    <a:ext uri="{FF2B5EF4-FFF2-40B4-BE49-F238E27FC236}">
                      <a16:creationId xmlns:a16="http://schemas.microsoft.com/office/drawing/2014/main" id="{03401097-8F61-884C-97BB-FBB4DD51CD73}"/>
                    </a:ext>
                  </a:extLst>
                </p:cNvPr>
                <p:cNvSpPr/>
                <p:nvPr/>
              </p:nvSpPr>
              <p:spPr bwMode="auto">
                <a:xfrm>
                  <a:off x="3347603" y="2606982"/>
                  <a:ext cx="1672937" cy="241182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65" name="Straight Connector 64">
                  <a:extLst>
                    <a:ext uri="{FF2B5EF4-FFF2-40B4-BE49-F238E27FC236}">
                      <a16:creationId xmlns:a16="http://schemas.microsoft.com/office/drawing/2014/main" id="{E1385275-4583-C94F-BFF1-F778E0BCB0D9}"/>
                    </a:ext>
                  </a:extLst>
                </p:cNvPr>
                <p:cNvCxnSpPr>
                  <a:cxnSpLocks/>
                </p:cNvCxnSpPr>
                <p:nvPr/>
              </p:nvCxnSpPr>
              <p:spPr>
                <a:xfrm>
                  <a:off x="3345873" y="3002973"/>
                  <a:ext cx="1674667"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114" name="Group 113">
              <a:extLst>
                <a:ext uri="{FF2B5EF4-FFF2-40B4-BE49-F238E27FC236}">
                  <a16:creationId xmlns:a16="http://schemas.microsoft.com/office/drawing/2014/main" id="{D03B44E5-625D-B446-8468-B7C0D37A9051}"/>
                </a:ext>
              </a:extLst>
            </p:cNvPr>
            <p:cNvGrpSpPr/>
            <p:nvPr/>
          </p:nvGrpSpPr>
          <p:grpSpPr>
            <a:xfrm>
              <a:off x="6826759" y="3535757"/>
              <a:ext cx="1035845" cy="684795"/>
              <a:chOff x="5429065" y="4114800"/>
              <a:chExt cx="689178" cy="455613"/>
            </a:xfrm>
          </p:grpSpPr>
          <p:sp>
            <p:nvSpPr>
              <p:cNvPr id="115" name="Freeform 67">
                <a:extLst>
                  <a:ext uri="{FF2B5EF4-FFF2-40B4-BE49-F238E27FC236}">
                    <a16:creationId xmlns:a16="http://schemas.microsoft.com/office/drawing/2014/main" id="{8F25E9AE-C84C-DE47-88CA-524C0B346CF5}"/>
                  </a:ext>
                </a:extLst>
              </p:cNvPr>
              <p:cNvSpPr>
                <a:spLocks/>
              </p:cNvSpPr>
              <p:nvPr/>
            </p:nvSpPr>
            <p:spPr bwMode="auto">
              <a:xfrm>
                <a:off x="5429065" y="4114800"/>
                <a:ext cx="689178" cy="455613"/>
              </a:xfrm>
              <a:custGeom>
                <a:avLst/>
                <a:gdLst>
                  <a:gd name="T0" fmla="*/ 524 w 1006"/>
                  <a:gd name="T1" fmla="*/ 203 h 643"/>
                  <a:gd name="T2" fmla="*/ 627 w 1006"/>
                  <a:gd name="T3" fmla="*/ 203 h 643"/>
                  <a:gd name="T4" fmla="*/ 627 w 1006"/>
                  <a:gd name="T5" fmla="*/ 307 h 643"/>
                  <a:gd name="T6" fmla="*/ 678 w 1006"/>
                  <a:gd name="T7" fmla="*/ 307 h 643"/>
                  <a:gd name="T8" fmla="*/ 750 w 1006"/>
                  <a:gd name="T9" fmla="*/ 295 h 643"/>
                  <a:gd name="T10" fmla="*/ 784 w 1006"/>
                  <a:gd name="T11" fmla="*/ 280 h 643"/>
                  <a:gd name="T12" fmla="*/ 760 w 1006"/>
                  <a:gd name="T13" fmla="*/ 214 h 643"/>
                  <a:gd name="T14" fmla="*/ 785 w 1006"/>
                  <a:gd name="T15" fmla="*/ 116 h 643"/>
                  <a:gd name="T16" fmla="*/ 796 w 1006"/>
                  <a:gd name="T17" fmla="*/ 104 h 643"/>
                  <a:gd name="T18" fmla="*/ 809 w 1006"/>
                  <a:gd name="T19" fmla="*/ 114 h 643"/>
                  <a:gd name="T20" fmla="*/ 873 w 1006"/>
                  <a:gd name="T21" fmla="*/ 217 h 643"/>
                  <a:gd name="T22" fmla="*/ 992 w 1006"/>
                  <a:gd name="T23" fmla="*/ 228 h 643"/>
                  <a:gd name="T24" fmla="*/ 1006 w 1006"/>
                  <a:gd name="T25" fmla="*/ 236 h 643"/>
                  <a:gd name="T26" fmla="*/ 999 w 1006"/>
                  <a:gd name="T27" fmla="*/ 250 h 643"/>
                  <a:gd name="T28" fmla="*/ 850 w 1006"/>
                  <a:gd name="T29" fmla="*/ 320 h 643"/>
                  <a:gd name="T30" fmla="*/ 334 w 1006"/>
                  <a:gd name="T31" fmla="*/ 643 h 643"/>
                  <a:gd name="T32" fmla="*/ 39 w 1006"/>
                  <a:gd name="T33" fmla="*/ 492 h 643"/>
                  <a:gd name="T34" fmla="*/ 38 w 1006"/>
                  <a:gd name="T35" fmla="*/ 490 h 643"/>
                  <a:gd name="T36" fmla="*/ 29 w 1006"/>
                  <a:gd name="T37" fmla="*/ 472 h 643"/>
                  <a:gd name="T38" fmla="*/ 5 w 1006"/>
                  <a:gd name="T39" fmla="*/ 322 h 643"/>
                  <a:gd name="T40" fmla="*/ 7 w 1006"/>
                  <a:gd name="T41" fmla="*/ 307 h 643"/>
                  <a:gd name="T42" fmla="*/ 94 w 1006"/>
                  <a:gd name="T43" fmla="*/ 307 h 643"/>
                  <a:gd name="T44" fmla="*/ 94 w 1006"/>
                  <a:gd name="T45" fmla="*/ 203 h 643"/>
                  <a:gd name="T46" fmla="*/ 197 w 1006"/>
                  <a:gd name="T47" fmla="*/ 203 h 643"/>
                  <a:gd name="T48" fmla="*/ 197 w 1006"/>
                  <a:gd name="T49" fmla="*/ 102 h 643"/>
                  <a:gd name="T50" fmla="*/ 401 w 1006"/>
                  <a:gd name="T51" fmla="*/ 102 h 643"/>
                  <a:gd name="T52" fmla="*/ 401 w 1006"/>
                  <a:gd name="T53" fmla="*/ 0 h 643"/>
                  <a:gd name="T54" fmla="*/ 524 w 1006"/>
                  <a:gd name="T55" fmla="*/ 0 h 643"/>
                  <a:gd name="T56" fmla="*/ 524 w 1006"/>
                  <a:gd name="T57" fmla="*/ 203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006" h="643">
                    <a:moveTo>
                      <a:pt x="524" y="203"/>
                    </a:moveTo>
                    <a:cubicBezTo>
                      <a:pt x="627" y="203"/>
                      <a:pt x="627" y="203"/>
                      <a:pt x="627" y="203"/>
                    </a:cubicBezTo>
                    <a:cubicBezTo>
                      <a:pt x="627" y="307"/>
                      <a:pt x="627" y="307"/>
                      <a:pt x="627" y="307"/>
                    </a:cubicBezTo>
                    <a:cubicBezTo>
                      <a:pt x="678" y="307"/>
                      <a:pt x="678" y="307"/>
                      <a:pt x="678" y="307"/>
                    </a:cubicBezTo>
                    <a:cubicBezTo>
                      <a:pt x="702" y="307"/>
                      <a:pt x="727" y="303"/>
                      <a:pt x="750" y="295"/>
                    </a:cubicBezTo>
                    <a:cubicBezTo>
                      <a:pt x="761" y="291"/>
                      <a:pt x="773" y="286"/>
                      <a:pt x="784" y="280"/>
                    </a:cubicBezTo>
                    <a:cubicBezTo>
                      <a:pt x="770" y="261"/>
                      <a:pt x="762" y="237"/>
                      <a:pt x="760" y="214"/>
                    </a:cubicBezTo>
                    <a:cubicBezTo>
                      <a:pt x="757" y="182"/>
                      <a:pt x="764" y="141"/>
                      <a:pt x="785" y="116"/>
                    </a:cubicBezTo>
                    <a:cubicBezTo>
                      <a:pt x="796" y="104"/>
                      <a:pt x="796" y="104"/>
                      <a:pt x="796" y="104"/>
                    </a:cubicBezTo>
                    <a:cubicBezTo>
                      <a:pt x="809" y="114"/>
                      <a:pt x="809" y="114"/>
                      <a:pt x="809" y="114"/>
                    </a:cubicBezTo>
                    <a:cubicBezTo>
                      <a:pt x="841" y="140"/>
                      <a:pt x="868" y="176"/>
                      <a:pt x="873" y="217"/>
                    </a:cubicBezTo>
                    <a:cubicBezTo>
                      <a:pt x="912" y="205"/>
                      <a:pt x="958" y="208"/>
                      <a:pt x="992" y="228"/>
                    </a:cubicBezTo>
                    <a:cubicBezTo>
                      <a:pt x="1006" y="236"/>
                      <a:pt x="1006" y="236"/>
                      <a:pt x="1006" y="236"/>
                    </a:cubicBezTo>
                    <a:cubicBezTo>
                      <a:pt x="999" y="250"/>
                      <a:pt x="999" y="250"/>
                      <a:pt x="999" y="250"/>
                    </a:cubicBezTo>
                    <a:cubicBezTo>
                      <a:pt x="970" y="306"/>
                      <a:pt x="909" y="324"/>
                      <a:pt x="850" y="320"/>
                    </a:cubicBezTo>
                    <a:cubicBezTo>
                      <a:pt x="761" y="539"/>
                      <a:pt x="568" y="643"/>
                      <a:pt x="334" y="643"/>
                    </a:cubicBezTo>
                    <a:cubicBezTo>
                      <a:pt x="213" y="643"/>
                      <a:pt x="102" y="598"/>
                      <a:pt x="39" y="492"/>
                    </a:cubicBezTo>
                    <a:cubicBezTo>
                      <a:pt x="38" y="490"/>
                      <a:pt x="38" y="490"/>
                      <a:pt x="38" y="490"/>
                    </a:cubicBezTo>
                    <a:cubicBezTo>
                      <a:pt x="29" y="472"/>
                      <a:pt x="29" y="472"/>
                      <a:pt x="29" y="472"/>
                    </a:cubicBezTo>
                    <a:cubicBezTo>
                      <a:pt x="8" y="425"/>
                      <a:pt x="0" y="373"/>
                      <a:pt x="5" y="322"/>
                    </a:cubicBezTo>
                    <a:cubicBezTo>
                      <a:pt x="7" y="307"/>
                      <a:pt x="7" y="307"/>
                      <a:pt x="7" y="307"/>
                    </a:cubicBezTo>
                    <a:cubicBezTo>
                      <a:pt x="94" y="307"/>
                      <a:pt x="94" y="307"/>
                      <a:pt x="94" y="307"/>
                    </a:cubicBezTo>
                    <a:cubicBezTo>
                      <a:pt x="94" y="203"/>
                      <a:pt x="94" y="203"/>
                      <a:pt x="94" y="203"/>
                    </a:cubicBezTo>
                    <a:cubicBezTo>
                      <a:pt x="197" y="203"/>
                      <a:pt x="197" y="203"/>
                      <a:pt x="197" y="203"/>
                    </a:cubicBezTo>
                    <a:cubicBezTo>
                      <a:pt x="197" y="102"/>
                      <a:pt x="197" y="102"/>
                      <a:pt x="197" y="102"/>
                    </a:cubicBezTo>
                    <a:cubicBezTo>
                      <a:pt x="401" y="102"/>
                      <a:pt x="401" y="102"/>
                      <a:pt x="401" y="102"/>
                    </a:cubicBezTo>
                    <a:cubicBezTo>
                      <a:pt x="401" y="0"/>
                      <a:pt x="401" y="0"/>
                      <a:pt x="401" y="0"/>
                    </a:cubicBezTo>
                    <a:cubicBezTo>
                      <a:pt x="524" y="0"/>
                      <a:pt x="524" y="0"/>
                      <a:pt x="524" y="0"/>
                    </a:cubicBezTo>
                    <a:lnTo>
                      <a:pt x="524" y="203"/>
                    </a:lnTo>
                    <a:close/>
                  </a:path>
                </a:pathLst>
              </a:custGeom>
              <a:solidFill>
                <a:schemeClr val="tx2"/>
              </a:solidFill>
              <a:ln>
                <a:noFill/>
              </a:ln>
            </p:spPr>
            <p:txBody>
              <a:bodyPr vert="horz" wrap="square" lIns="91427" tIns="45713" rIns="91427" bIns="45713" numCol="1" anchor="t" anchorCtr="0" compatLnSpc="1">
                <a:prstTxWarp prst="textNoShape">
                  <a:avLst/>
                </a:prstTxWarp>
              </a:bodyPr>
              <a:lstStyle/>
              <a:p>
                <a:pPr defTabSz="914225">
                  <a:defRPr/>
                </a:pPr>
                <a:endParaRPr lang="en-US">
                  <a:solidFill>
                    <a:srgbClr val="1A1A1A"/>
                  </a:solidFill>
                  <a:latin typeface="Segoe UI"/>
                </a:endParaRPr>
              </a:p>
            </p:txBody>
          </p:sp>
          <p:sp>
            <p:nvSpPr>
              <p:cNvPr id="117" name="Freeform 72">
                <a:extLst>
                  <a:ext uri="{FF2B5EF4-FFF2-40B4-BE49-F238E27FC236}">
                    <a16:creationId xmlns:a16="http://schemas.microsoft.com/office/drawing/2014/main" id="{BB61BAEC-3821-9245-91E4-EF21A3E68763}"/>
                  </a:ext>
                </a:extLst>
              </p:cNvPr>
              <p:cNvSpPr>
                <a:spLocks noEditPoints="1"/>
              </p:cNvSpPr>
              <p:nvPr/>
            </p:nvSpPr>
            <p:spPr bwMode="auto">
              <a:xfrm>
                <a:off x="5505641" y="4270375"/>
                <a:ext cx="61260" cy="61913"/>
              </a:xfrm>
              <a:prstGeom prst="rect">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srgbClr val="1A1A1A"/>
                  </a:solidFill>
                  <a:latin typeface="Segoe UI"/>
                </a:endParaRPr>
              </a:p>
            </p:txBody>
          </p:sp>
          <p:sp>
            <p:nvSpPr>
              <p:cNvPr id="118" name="Freeform 73">
                <a:extLst>
                  <a:ext uri="{FF2B5EF4-FFF2-40B4-BE49-F238E27FC236}">
                    <a16:creationId xmlns:a16="http://schemas.microsoft.com/office/drawing/2014/main" id="{657F93A6-6F35-1C4C-935D-46671AE7CACE}"/>
                  </a:ext>
                </a:extLst>
              </p:cNvPr>
              <p:cNvSpPr>
                <a:spLocks noEditPoints="1"/>
              </p:cNvSpPr>
              <p:nvPr/>
            </p:nvSpPr>
            <p:spPr bwMode="auto">
              <a:xfrm>
                <a:off x="5576090" y="4197350"/>
                <a:ext cx="61260" cy="63500"/>
              </a:xfrm>
              <a:prstGeom prst="rect">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srgbClr val="1A1A1A"/>
                  </a:solidFill>
                  <a:latin typeface="Segoe UI"/>
                </a:endParaRPr>
              </a:p>
            </p:txBody>
          </p:sp>
          <p:sp>
            <p:nvSpPr>
              <p:cNvPr id="119" name="Freeform 74">
                <a:extLst>
                  <a:ext uri="{FF2B5EF4-FFF2-40B4-BE49-F238E27FC236}">
                    <a16:creationId xmlns:a16="http://schemas.microsoft.com/office/drawing/2014/main" id="{71317160-9A4A-5B4D-BED6-129233C90416}"/>
                  </a:ext>
                </a:extLst>
              </p:cNvPr>
              <p:cNvSpPr>
                <a:spLocks noEditPoints="1"/>
              </p:cNvSpPr>
              <p:nvPr/>
            </p:nvSpPr>
            <p:spPr bwMode="auto">
              <a:xfrm>
                <a:off x="5576090" y="4270375"/>
                <a:ext cx="61260" cy="61913"/>
              </a:xfrm>
              <a:prstGeom prst="rect">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srgbClr val="1A1A1A"/>
                  </a:solidFill>
                  <a:latin typeface="Segoe UI"/>
                </a:endParaRPr>
              </a:p>
            </p:txBody>
          </p:sp>
          <p:sp>
            <p:nvSpPr>
              <p:cNvPr id="120" name="Freeform 75">
                <a:extLst>
                  <a:ext uri="{FF2B5EF4-FFF2-40B4-BE49-F238E27FC236}">
                    <a16:creationId xmlns:a16="http://schemas.microsoft.com/office/drawing/2014/main" id="{F6B65857-7691-1F46-BF1C-01CB11834695}"/>
                  </a:ext>
                </a:extLst>
              </p:cNvPr>
              <p:cNvSpPr>
                <a:spLocks noEditPoints="1"/>
              </p:cNvSpPr>
              <p:nvPr/>
            </p:nvSpPr>
            <p:spPr bwMode="auto">
              <a:xfrm>
                <a:off x="5646539" y="4270375"/>
                <a:ext cx="61260" cy="61913"/>
              </a:xfrm>
              <a:prstGeom prst="rect">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srgbClr val="1A1A1A"/>
                  </a:solidFill>
                  <a:latin typeface="Segoe UI"/>
                </a:endParaRPr>
              </a:p>
            </p:txBody>
          </p:sp>
          <p:sp>
            <p:nvSpPr>
              <p:cNvPr id="121" name="Freeform 76">
                <a:extLst>
                  <a:ext uri="{FF2B5EF4-FFF2-40B4-BE49-F238E27FC236}">
                    <a16:creationId xmlns:a16="http://schemas.microsoft.com/office/drawing/2014/main" id="{9C38FC3A-A97B-E84D-B66C-0A16D004F119}"/>
                  </a:ext>
                </a:extLst>
              </p:cNvPr>
              <p:cNvSpPr>
                <a:spLocks noEditPoints="1"/>
              </p:cNvSpPr>
              <p:nvPr/>
            </p:nvSpPr>
            <p:spPr bwMode="auto">
              <a:xfrm>
                <a:off x="5646539" y="4197350"/>
                <a:ext cx="61260" cy="63500"/>
              </a:xfrm>
              <a:prstGeom prst="rect">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srgbClr val="1A1A1A"/>
                  </a:solidFill>
                  <a:latin typeface="Segoe UI"/>
                </a:endParaRPr>
              </a:p>
            </p:txBody>
          </p:sp>
          <p:sp>
            <p:nvSpPr>
              <p:cNvPr id="122" name="Freeform 77">
                <a:extLst>
                  <a:ext uri="{FF2B5EF4-FFF2-40B4-BE49-F238E27FC236}">
                    <a16:creationId xmlns:a16="http://schemas.microsoft.com/office/drawing/2014/main" id="{F6E671D2-B7AF-D94F-8D99-83D5861C1B83}"/>
                  </a:ext>
                </a:extLst>
              </p:cNvPr>
              <p:cNvSpPr>
                <a:spLocks noEditPoints="1"/>
              </p:cNvSpPr>
              <p:nvPr/>
            </p:nvSpPr>
            <p:spPr bwMode="auto">
              <a:xfrm>
                <a:off x="5716989" y="4270375"/>
                <a:ext cx="61260" cy="61913"/>
              </a:xfrm>
              <a:prstGeom prst="rect">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srgbClr val="1A1A1A"/>
                  </a:solidFill>
                  <a:latin typeface="Segoe UI"/>
                </a:endParaRPr>
              </a:p>
            </p:txBody>
          </p:sp>
          <p:sp>
            <p:nvSpPr>
              <p:cNvPr id="123" name="Freeform 78">
                <a:extLst>
                  <a:ext uri="{FF2B5EF4-FFF2-40B4-BE49-F238E27FC236}">
                    <a16:creationId xmlns:a16="http://schemas.microsoft.com/office/drawing/2014/main" id="{4F43D2B8-A4D3-584F-91E3-4D3C3EB45392}"/>
                  </a:ext>
                </a:extLst>
              </p:cNvPr>
              <p:cNvSpPr>
                <a:spLocks noEditPoints="1"/>
              </p:cNvSpPr>
              <p:nvPr/>
            </p:nvSpPr>
            <p:spPr bwMode="auto">
              <a:xfrm>
                <a:off x="5716989" y="4197350"/>
                <a:ext cx="61260" cy="63500"/>
              </a:xfrm>
              <a:prstGeom prst="rect">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srgbClr val="1A1A1A"/>
                  </a:solidFill>
                  <a:latin typeface="Segoe UI"/>
                </a:endParaRPr>
              </a:p>
            </p:txBody>
          </p:sp>
          <p:sp>
            <p:nvSpPr>
              <p:cNvPr id="124" name="Freeform 79">
                <a:extLst>
                  <a:ext uri="{FF2B5EF4-FFF2-40B4-BE49-F238E27FC236}">
                    <a16:creationId xmlns:a16="http://schemas.microsoft.com/office/drawing/2014/main" id="{F723AEB6-F4A9-D046-8117-A77FAEB359F1}"/>
                  </a:ext>
                </a:extLst>
              </p:cNvPr>
              <p:cNvSpPr>
                <a:spLocks noEditPoints="1"/>
              </p:cNvSpPr>
              <p:nvPr/>
            </p:nvSpPr>
            <p:spPr bwMode="auto">
              <a:xfrm>
                <a:off x="5716989" y="4125913"/>
                <a:ext cx="61260" cy="63500"/>
              </a:xfrm>
              <a:prstGeom prst="rect">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srgbClr val="1A1A1A"/>
                  </a:solidFill>
                  <a:latin typeface="Segoe UI"/>
                </a:endParaRPr>
              </a:p>
            </p:txBody>
          </p:sp>
          <p:sp>
            <p:nvSpPr>
              <p:cNvPr id="125" name="Freeform 80">
                <a:extLst>
                  <a:ext uri="{FF2B5EF4-FFF2-40B4-BE49-F238E27FC236}">
                    <a16:creationId xmlns:a16="http://schemas.microsoft.com/office/drawing/2014/main" id="{4B54DA87-1D34-D748-8CE1-05BEEFE16C0B}"/>
                  </a:ext>
                </a:extLst>
              </p:cNvPr>
              <p:cNvSpPr>
                <a:spLocks noEditPoints="1"/>
              </p:cNvSpPr>
              <p:nvPr/>
            </p:nvSpPr>
            <p:spPr bwMode="auto">
              <a:xfrm>
                <a:off x="5787438" y="4270375"/>
                <a:ext cx="61260" cy="61913"/>
              </a:xfrm>
              <a:prstGeom prst="rect">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srgbClr val="1A1A1A"/>
                  </a:solidFill>
                  <a:latin typeface="Segoe UI"/>
                </a:endParaRPr>
              </a:p>
            </p:txBody>
          </p:sp>
          <p:sp>
            <p:nvSpPr>
              <p:cNvPr id="126" name="Oval 81">
                <a:extLst>
                  <a:ext uri="{FF2B5EF4-FFF2-40B4-BE49-F238E27FC236}">
                    <a16:creationId xmlns:a16="http://schemas.microsoft.com/office/drawing/2014/main" id="{1E37ED65-61B4-F545-BCBD-860638F4F637}"/>
                  </a:ext>
                </a:extLst>
              </p:cNvPr>
              <p:cNvSpPr>
                <a:spLocks noChangeArrowheads="1"/>
              </p:cNvSpPr>
              <p:nvPr/>
            </p:nvSpPr>
            <p:spPr bwMode="auto">
              <a:xfrm>
                <a:off x="5615909" y="4433888"/>
                <a:ext cx="33693" cy="33338"/>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srgbClr val="1A1A1A"/>
                  </a:solidFill>
                  <a:latin typeface="Segoe UI"/>
                </a:endParaRPr>
              </a:p>
            </p:txBody>
          </p:sp>
          <p:sp>
            <p:nvSpPr>
              <p:cNvPr id="127" name="Freeform 82">
                <a:extLst>
                  <a:ext uri="{FF2B5EF4-FFF2-40B4-BE49-F238E27FC236}">
                    <a16:creationId xmlns:a16="http://schemas.microsoft.com/office/drawing/2014/main" id="{7764A834-F059-1843-B654-8C442C45F167}"/>
                  </a:ext>
                </a:extLst>
              </p:cNvPr>
              <p:cNvSpPr>
                <a:spLocks/>
              </p:cNvSpPr>
              <p:nvPr/>
            </p:nvSpPr>
            <p:spPr bwMode="auto">
              <a:xfrm>
                <a:off x="5622035" y="4438650"/>
                <a:ext cx="24504" cy="23813"/>
              </a:xfrm>
              <a:custGeom>
                <a:avLst/>
                <a:gdLst>
                  <a:gd name="T0" fmla="*/ 18 w 35"/>
                  <a:gd name="T1" fmla="*/ 0 h 34"/>
                  <a:gd name="T2" fmla="*/ 24 w 35"/>
                  <a:gd name="T3" fmla="*/ 1 h 34"/>
                  <a:gd name="T4" fmla="*/ 21 w 35"/>
                  <a:gd name="T5" fmla="*/ 7 h 34"/>
                  <a:gd name="T6" fmla="*/ 28 w 35"/>
                  <a:gd name="T7" fmla="*/ 14 h 34"/>
                  <a:gd name="T8" fmla="*/ 34 w 35"/>
                  <a:gd name="T9" fmla="*/ 10 h 34"/>
                  <a:gd name="T10" fmla="*/ 35 w 35"/>
                  <a:gd name="T11" fmla="*/ 17 h 34"/>
                  <a:gd name="T12" fmla="*/ 18 w 35"/>
                  <a:gd name="T13" fmla="*/ 34 h 34"/>
                  <a:gd name="T14" fmla="*/ 0 w 35"/>
                  <a:gd name="T15" fmla="*/ 17 h 34"/>
                  <a:gd name="T16" fmla="*/ 18 w 3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34">
                    <a:moveTo>
                      <a:pt x="18" y="0"/>
                    </a:moveTo>
                    <a:cubicBezTo>
                      <a:pt x="20" y="0"/>
                      <a:pt x="22" y="0"/>
                      <a:pt x="24" y="1"/>
                    </a:cubicBezTo>
                    <a:cubicBezTo>
                      <a:pt x="22" y="2"/>
                      <a:pt x="21" y="4"/>
                      <a:pt x="21" y="7"/>
                    </a:cubicBezTo>
                    <a:cubicBezTo>
                      <a:pt x="21" y="11"/>
                      <a:pt x="24" y="14"/>
                      <a:pt x="28" y="14"/>
                    </a:cubicBezTo>
                    <a:cubicBezTo>
                      <a:pt x="30" y="14"/>
                      <a:pt x="33" y="13"/>
                      <a:pt x="34" y="10"/>
                    </a:cubicBezTo>
                    <a:cubicBezTo>
                      <a:pt x="35" y="12"/>
                      <a:pt x="35" y="15"/>
                      <a:pt x="35" y="17"/>
                    </a:cubicBezTo>
                    <a:cubicBezTo>
                      <a:pt x="35" y="27"/>
                      <a:pt x="28" y="34"/>
                      <a:pt x="18" y="34"/>
                    </a:cubicBezTo>
                    <a:cubicBezTo>
                      <a:pt x="8" y="34"/>
                      <a:pt x="0" y="27"/>
                      <a:pt x="0" y="17"/>
                    </a:cubicBezTo>
                    <a:cubicBezTo>
                      <a:pt x="0" y="7"/>
                      <a:pt x="8" y="0"/>
                      <a:pt x="18" y="0"/>
                    </a:cubicBezTo>
                  </a:path>
                </a:pathLst>
              </a:custGeom>
              <a:solidFill>
                <a:schemeClr val="tx2"/>
              </a:solidFill>
              <a:ln>
                <a:noFill/>
              </a:ln>
            </p:spPr>
            <p:txBody>
              <a:bodyPr vert="horz" wrap="square" lIns="91427" tIns="45713" rIns="91427" bIns="45713" numCol="1" anchor="t" anchorCtr="0" compatLnSpc="1">
                <a:prstTxWarp prst="textNoShape">
                  <a:avLst/>
                </a:prstTxWarp>
              </a:bodyPr>
              <a:lstStyle/>
              <a:p>
                <a:pPr defTabSz="914225">
                  <a:defRPr/>
                </a:pPr>
                <a:endParaRPr lang="en-US">
                  <a:solidFill>
                    <a:srgbClr val="1A1A1A"/>
                  </a:solidFill>
                  <a:latin typeface="Segoe UI"/>
                </a:endParaRPr>
              </a:p>
            </p:txBody>
          </p:sp>
          <p:sp>
            <p:nvSpPr>
              <p:cNvPr id="128" name="Freeform 84">
                <a:extLst>
                  <a:ext uri="{FF2B5EF4-FFF2-40B4-BE49-F238E27FC236}">
                    <a16:creationId xmlns:a16="http://schemas.microsoft.com/office/drawing/2014/main" id="{C03169BC-E495-984A-A4E1-65CD6F710B34}"/>
                  </a:ext>
                </a:extLst>
              </p:cNvPr>
              <p:cNvSpPr>
                <a:spLocks/>
              </p:cNvSpPr>
              <p:nvPr/>
            </p:nvSpPr>
            <p:spPr bwMode="auto">
              <a:xfrm>
                <a:off x="5487263" y="4479925"/>
                <a:ext cx="189907" cy="77788"/>
              </a:xfrm>
              <a:custGeom>
                <a:avLst/>
                <a:gdLst>
                  <a:gd name="T0" fmla="*/ 279 w 279"/>
                  <a:gd name="T1" fmla="*/ 110 h 110"/>
                  <a:gd name="T2" fmla="*/ 167 w 279"/>
                  <a:gd name="T3" fmla="*/ 0 h 110"/>
                  <a:gd name="T4" fmla="*/ 85 w 279"/>
                  <a:gd name="T5" fmla="*/ 12 h 110"/>
                  <a:gd name="T6" fmla="*/ 48 w 279"/>
                  <a:gd name="T7" fmla="*/ 13 h 110"/>
                  <a:gd name="T8" fmla="*/ 0 w 279"/>
                  <a:gd name="T9" fmla="*/ 12 h 110"/>
                  <a:gd name="T10" fmla="*/ 251 w 279"/>
                  <a:gd name="T11" fmla="*/ 110 h 110"/>
                  <a:gd name="T12" fmla="*/ 279 w 279"/>
                  <a:gd name="T13" fmla="*/ 110 h 110"/>
                </a:gdLst>
                <a:ahLst/>
                <a:cxnLst>
                  <a:cxn ang="0">
                    <a:pos x="T0" y="T1"/>
                  </a:cxn>
                  <a:cxn ang="0">
                    <a:pos x="T2" y="T3"/>
                  </a:cxn>
                  <a:cxn ang="0">
                    <a:pos x="T4" y="T5"/>
                  </a:cxn>
                  <a:cxn ang="0">
                    <a:pos x="T6" y="T7"/>
                  </a:cxn>
                  <a:cxn ang="0">
                    <a:pos x="T8" y="T9"/>
                  </a:cxn>
                  <a:cxn ang="0">
                    <a:pos x="T10" y="T11"/>
                  </a:cxn>
                  <a:cxn ang="0">
                    <a:pos x="T12" y="T13"/>
                  </a:cxn>
                </a:cxnLst>
                <a:rect l="0" t="0" r="r" b="b"/>
                <a:pathLst>
                  <a:path w="279" h="110">
                    <a:moveTo>
                      <a:pt x="279" y="110"/>
                    </a:moveTo>
                    <a:cubicBezTo>
                      <a:pt x="218" y="81"/>
                      <a:pt x="185" y="42"/>
                      <a:pt x="167" y="0"/>
                    </a:cubicBezTo>
                    <a:cubicBezTo>
                      <a:pt x="144" y="6"/>
                      <a:pt x="117" y="10"/>
                      <a:pt x="85" y="12"/>
                    </a:cubicBezTo>
                    <a:cubicBezTo>
                      <a:pt x="74" y="13"/>
                      <a:pt x="61" y="13"/>
                      <a:pt x="48" y="13"/>
                    </a:cubicBezTo>
                    <a:cubicBezTo>
                      <a:pt x="33" y="13"/>
                      <a:pt x="17" y="13"/>
                      <a:pt x="0" y="12"/>
                    </a:cubicBezTo>
                    <a:cubicBezTo>
                      <a:pt x="56" y="67"/>
                      <a:pt x="124" y="109"/>
                      <a:pt x="251" y="110"/>
                    </a:cubicBezTo>
                    <a:cubicBezTo>
                      <a:pt x="260" y="110"/>
                      <a:pt x="270" y="110"/>
                      <a:pt x="279" y="11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srgbClr val="1A1A1A"/>
                  </a:solidFill>
                  <a:latin typeface="Segoe UI"/>
                </a:endParaRPr>
              </a:p>
            </p:txBody>
          </p:sp>
        </p:grpSp>
      </p:grpSp>
      <p:grpSp>
        <p:nvGrpSpPr>
          <p:cNvPr id="148" name="Group 147">
            <a:extLst>
              <a:ext uri="{FF2B5EF4-FFF2-40B4-BE49-F238E27FC236}">
                <a16:creationId xmlns:a16="http://schemas.microsoft.com/office/drawing/2014/main" id="{ABD8A237-C4A3-454D-8FF3-491E527F4704}"/>
              </a:ext>
            </a:extLst>
          </p:cNvPr>
          <p:cNvGrpSpPr/>
          <p:nvPr/>
        </p:nvGrpSpPr>
        <p:grpSpPr>
          <a:xfrm>
            <a:off x="4396592" y="2541410"/>
            <a:ext cx="1861414" cy="2379228"/>
            <a:chOff x="4640869" y="2591874"/>
            <a:chExt cx="1898739" cy="2426936"/>
          </a:xfrm>
        </p:grpSpPr>
        <p:grpSp>
          <p:nvGrpSpPr>
            <p:cNvPr id="59" name="Group 58">
              <a:extLst>
                <a:ext uri="{FF2B5EF4-FFF2-40B4-BE49-F238E27FC236}">
                  <a16:creationId xmlns:a16="http://schemas.microsoft.com/office/drawing/2014/main" id="{944C4EC9-FBB9-344D-82A9-0E077BB74728}"/>
                </a:ext>
              </a:extLst>
            </p:cNvPr>
            <p:cNvGrpSpPr/>
            <p:nvPr/>
          </p:nvGrpSpPr>
          <p:grpSpPr>
            <a:xfrm>
              <a:off x="4640869" y="2591874"/>
              <a:ext cx="1898739" cy="2426936"/>
              <a:chOff x="5215761" y="2591874"/>
              <a:chExt cx="2015837" cy="2426936"/>
            </a:xfrm>
          </p:grpSpPr>
          <p:sp>
            <p:nvSpPr>
              <p:cNvPr id="54" name="TextBox 53">
                <a:extLst>
                  <a:ext uri="{FF2B5EF4-FFF2-40B4-BE49-F238E27FC236}">
                    <a16:creationId xmlns:a16="http://schemas.microsoft.com/office/drawing/2014/main" id="{9E063BB0-6214-6849-B11A-BE44572C2AAC}"/>
                  </a:ext>
                </a:extLst>
              </p:cNvPr>
              <p:cNvSpPr txBox="1"/>
              <p:nvPr/>
            </p:nvSpPr>
            <p:spPr>
              <a:xfrm>
                <a:off x="5297475" y="2591874"/>
                <a:ext cx="1851390" cy="433965"/>
              </a:xfrm>
              <a:prstGeom prst="rect">
                <a:avLst/>
              </a:prstGeom>
              <a:noFill/>
            </p:spPr>
            <p:txBody>
              <a:bodyPr wrap="square" lIns="179285" tIns="143428" rIns="179285" bIns="143428" rtlCol="0">
                <a:spAutoFit/>
              </a:bodyPr>
              <a:lstStyle/>
              <a:p>
                <a:pPr algn="ctr" defTabSz="914367">
                  <a:lnSpc>
                    <a:spcPct val="90000"/>
                  </a:lnSpc>
                  <a:spcAft>
                    <a:spcPts val="588"/>
                  </a:spcAft>
                </a:pPr>
                <a:r>
                  <a:rPr lang="en-US" sz="980">
                    <a:gradFill>
                      <a:gsLst>
                        <a:gs pos="2917">
                          <a:prstClr val="black"/>
                        </a:gs>
                        <a:gs pos="30000">
                          <a:prstClr val="black"/>
                        </a:gs>
                      </a:gsLst>
                      <a:lin ang="5400000" scaled="0"/>
                    </a:gradFill>
                    <a:latin typeface="Segoe UI"/>
                  </a:rPr>
                  <a:t>Service Dependencies</a:t>
                </a:r>
              </a:p>
            </p:txBody>
          </p:sp>
          <p:sp>
            <p:nvSpPr>
              <p:cNvPr id="55" name="TextBox 54">
                <a:extLst>
                  <a:ext uri="{FF2B5EF4-FFF2-40B4-BE49-F238E27FC236}">
                    <a16:creationId xmlns:a16="http://schemas.microsoft.com/office/drawing/2014/main" id="{678E796D-37D7-9748-9748-3CD07B70ADE5}"/>
                  </a:ext>
                </a:extLst>
              </p:cNvPr>
              <p:cNvSpPr txBox="1"/>
              <p:nvPr/>
            </p:nvSpPr>
            <p:spPr>
              <a:xfrm>
                <a:off x="5215761" y="4424936"/>
                <a:ext cx="2015837" cy="586314"/>
              </a:xfrm>
              <a:prstGeom prst="rect">
                <a:avLst/>
              </a:prstGeom>
              <a:noFill/>
            </p:spPr>
            <p:txBody>
              <a:bodyPr wrap="square" lIns="179285" tIns="143428" rIns="179285" bIns="143428" rtlCol="0">
                <a:spAutoFit/>
              </a:bodyPr>
              <a:lstStyle/>
              <a:p>
                <a:pPr algn="ctr" defTabSz="914367">
                  <a:lnSpc>
                    <a:spcPct val="90000"/>
                  </a:lnSpc>
                  <a:spcAft>
                    <a:spcPts val="588"/>
                  </a:spcAft>
                </a:pPr>
                <a:r>
                  <a:rPr lang="en-US" sz="1029">
                    <a:gradFill>
                      <a:gsLst>
                        <a:gs pos="2917">
                          <a:prstClr val="black"/>
                        </a:gs>
                        <a:gs pos="30000">
                          <a:prstClr val="black"/>
                        </a:gs>
                      </a:gsLst>
                      <a:lin ang="5400000" scaled="0"/>
                    </a:gradFill>
                    <a:latin typeface="Segoe UI"/>
                  </a:rPr>
                  <a:t>Scoring File</a:t>
                </a:r>
                <a:br>
                  <a:rPr lang="en-US" sz="1029">
                    <a:gradFill>
                      <a:gsLst>
                        <a:gs pos="2917">
                          <a:prstClr val="black"/>
                        </a:gs>
                        <a:gs pos="30000">
                          <a:prstClr val="black"/>
                        </a:gs>
                      </a:gsLst>
                      <a:lin ang="5400000" scaled="0"/>
                    </a:gradFill>
                    <a:latin typeface="Segoe UI"/>
                  </a:rPr>
                </a:br>
                <a:r>
                  <a:rPr lang="en-US" sz="1029">
                    <a:gradFill>
                      <a:gsLst>
                        <a:gs pos="2917">
                          <a:prstClr val="black"/>
                        </a:gs>
                        <a:gs pos="30000">
                          <a:prstClr val="black"/>
                        </a:gs>
                      </a:gsLst>
                      <a:lin ang="5400000" scaled="0"/>
                    </a:gradFill>
                    <a:latin typeface="Segoe UI"/>
                  </a:rPr>
                  <a:t>Package Dependencies</a:t>
                </a:r>
              </a:p>
            </p:txBody>
          </p:sp>
          <p:grpSp>
            <p:nvGrpSpPr>
              <p:cNvPr id="56" name="Group 55">
                <a:extLst>
                  <a:ext uri="{FF2B5EF4-FFF2-40B4-BE49-F238E27FC236}">
                    <a16:creationId xmlns:a16="http://schemas.microsoft.com/office/drawing/2014/main" id="{C438C693-B2D2-424B-BD81-D41D5CBEA791}"/>
                  </a:ext>
                </a:extLst>
              </p:cNvPr>
              <p:cNvGrpSpPr/>
              <p:nvPr/>
            </p:nvGrpSpPr>
            <p:grpSpPr>
              <a:xfrm>
                <a:off x="5455228" y="2606982"/>
                <a:ext cx="1548245" cy="2411828"/>
                <a:chOff x="3345873" y="2606982"/>
                <a:chExt cx="1674667" cy="2411828"/>
              </a:xfrm>
            </p:grpSpPr>
            <p:sp>
              <p:nvSpPr>
                <p:cNvPr id="57" name="Rectangle 56">
                  <a:extLst>
                    <a:ext uri="{FF2B5EF4-FFF2-40B4-BE49-F238E27FC236}">
                      <a16:creationId xmlns:a16="http://schemas.microsoft.com/office/drawing/2014/main" id="{8FB793E0-1851-B84C-AB1A-3C003FC1879B}"/>
                    </a:ext>
                  </a:extLst>
                </p:cNvPr>
                <p:cNvSpPr/>
                <p:nvPr/>
              </p:nvSpPr>
              <p:spPr bwMode="auto">
                <a:xfrm>
                  <a:off x="3347603" y="2606982"/>
                  <a:ext cx="1672937" cy="241182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58" name="Straight Connector 57">
                  <a:extLst>
                    <a:ext uri="{FF2B5EF4-FFF2-40B4-BE49-F238E27FC236}">
                      <a16:creationId xmlns:a16="http://schemas.microsoft.com/office/drawing/2014/main" id="{57FD7B07-66EC-4E48-BEE7-FE8C839831FA}"/>
                    </a:ext>
                  </a:extLst>
                </p:cNvPr>
                <p:cNvCxnSpPr>
                  <a:cxnSpLocks/>
                </p:cNvCxnSpPr>
                <p:nvPr/>
              </p:nvCxnSpPr>
              <p:spPr>
                <a:xfrm>
                  <a:off x="3345873" y="3002973"/>
                  <a:ext cx="1674667"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129" name="Group 128">
              <a:extLst>
                <a:ext uri="{FF2B5EF4-FFF2-40B4-BE49-F238E27FC236}">
                  <a16:creationId xmlns:a16="http://schemas.microsoft.com/office/drawing/2014/main" id="{85F2EE3A-AFBC-9147-8639-2DEB592DE972}"/>
                </a:ext>
              </a:extLst>
            </p:cNvPr>
            <p:cNvGrpSpPr/>
            <p:nvPr/>
          </p:nvGrpSpPr>
          <p:grpSpPr>
            <a:xfrm>
              <a:off x="5350635" y="3600180"/>
              <a:ext cx="509832" cy="624103"/>
              <a:chOff x="965200" y="3436897"/>
              <a:chExt cx="528881" cy="647424"/>
            </a:xfrm>
          </p:grpSpPr>
          <p:grpSp>
            <p:nvGrpSpPr>
              <p:cNvPr id="130" name="Group 129">
                <a:extLst>
                  <a:ext uri="{FF2B5EF4-FFF2-40B4-BE49-F238E27FC236}">
                    <a16:creationId xmlns:a16="http://schemas.microsoft.com/office/drawing/2014/main" id="{F5161EAC-A997-A04C-9802-E07270BB5A46}"/>
                  </a:ext>
                </a:extLst>
              </p:cNvPr>
              <p:cNvGrpSpPr/>
              <p:nvPr/>
            </p:nvGrpSpPr>
            <p:grpSpPr>
              <a:xfrm flipH="1">
                <a:off x="965200" y="3436897"/>
                <a:ext cx="528881" cy="647424"/>
                <a:chOff x="3003960" y="3685414"/>
                <a:chExt cx="403310" cy="493707"/>
              </a:xfrm>
            </p:grpSpPr>
            <p:sp>
              <p:nvSpPr>
                <p:cNvPr id="135" name="Snip Single Corner Rectangle 26">
                  <a:extLst>
                    <a:ext uri="{FF2B5EF4-FFF2-40B4-BE49-F238E27FC236}">
                      <a16:creationId xmlns:a16="http://schemas.microsoft.com/office/drawing/2014/main" id="{6AD91232-232A-AA48-AD07-ABF190C8826A}"/>
                    </a:ext>
                  </a:extLst>
                </p:cNvPr>
                <p:cNvSpPr/>
                <p:nvPr/>
              </p:nvSpPr>
              <p:spPr bwMode="auto">
                <a:xfrm flipH="1">
                  <a:off x="3003960" y="3685414"/>
                  <a:ext cx="403310" cy="493707"/>
                </a:xfrm>
                <a:prstGeom prst="snip1Rect">
                  <a:avLst>
                    <a:gd name="adj" fmla="val 28736"/>
                  </a:avLst>
                </a:pr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6" name="Triangle 27">
                  <a:extLst>
                    <a:ext uri="{FF2B5EF4-FFF2-40B4-BE49-F238E27FC236}">
                      <a16:creationId xmlns:a16="http://schemas.microsoft.com/office/drawing/2014/main" id="{57989671-470A-6143-82C3-0F87B01BACC0}"/>
                    </a:ext>
                  </a:extLst>
                </p:cNvPr>
                <p:cNvSpPr/>
                <p:nvPr/>
              </p:nvSpPr>
              <p:spPr bwMode="auto">
                <a:xfrm rot="8100000">
                  <a:off x="3012552" y="3733609"/>
                  <a:ext cx="160049" cy="80930"/>
                </a:xfrm>
                <a:prstGeom prst="triangle">
                  <a:avLst/>
                </a:prstGeom>
                <a:noFill/>
                <a:ln w="12700">
                  <a:solidFill>
                    <a:schemeClr val="tx2"/>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cxnSp>
            <p:nvCxnSpPr>
              <p:cNvPr id="131" name="Straight Connector 130">
                <a:extLst>
                  <a:ext uri="{FF2B5EF4-FFF2-40B4-BE49-F238E27FC236}">
                    <a16:creationId xmlns:a16="http://schemas.microsoft.com/office/drawing/2014/main" id="{EFBC2CB3-E81D-8342-ADF7-4C412BB4F6EE}"/>
                  </a:ext>
                </a:extLst>
              </p:cNvPr>
              <p:cNvCxnSpPr/>
              <p:nvPr/>
            </p:nvCxnSpPr>
            <p:spPr>
              <a:xfrm>
                <a:off x="1047750" y="3578225"/>
                <a:ext cx="215900" cy="0"/>
              </a:xfrm>
              <a:prstGeom prst="line">
                <a:avLst/>
              </a:prstGeom>
              <a:ln w="12700" cap="rnd">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B16EF0FF-C66D-A84E-9629-C0F65E0B1305}"/>
                  </a:ext>
                </a:extLst>
              </p:cNvPr>
              <p:cNvCxnSpPr/>
              <p:nvPr/>
            </p:nvCxnSpPr>
            <p:spPr>
              <a:xfrm>
                <a:off x="1047750" y="3697817"/>
                <a:ext cx="368300" cy="0"/>
              </a:xfrm>
              <a:prstGeom prst="line">
                <a:avLst/>
              </a:prstGeom>
              <a:ln w="12700" cap="rnd">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BC30A125-D1B5-254A-88E5-00B577BEBB19}"/>
                  </a:ext>
                </a:extLst>
              </p:cNvPr>
              <p:cNvCxnSpPr/>
              <p:nvPr/>
            </p:nvCxnSpPr>
            <p:spPr>
              <a:xfrm>
                <a:off x="1047750" y="3817409"/>
                <a:ext cx="368300" cy="0"/>
              </a:xfrm>
              <a:prstGeom prst="line">
                <a:avLst/>
              </a:prstGeom>
              <a:ln w="12700" cap="rnd">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CFC9B2C6-1CE6-AD46-91B8-1C9830D9879A}"/>
                  </a:ext>
                </a:extLst>
              </p:cNvPr>
              <p:cNvCxnSpPr/>
              <p:nvPr/>
            </p:nvCxnSpPr>
            <p:spPr>
              <a:xfrm>
                <a:off x="1047750" y="3937000"/>
                <a:ext cx="368300" cy="0"/>
              </a:xfrm>
              <a:prstGeom prst="line">
                <a:avLst/>
              </a:prstGeom>
              <a:ln w="12700" cap="rnd">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15" name="Group 14">
            <a:extLst>
              <a:ext uri="{FF2B5EF4-FFF2-40B4-BE49-F238E27FC236}">
                <a16:creationId xmlns:a16="http://schemas.microsoft.com/office/drawing/2014/main" id="{B4D5D41B-1CD3-FC4B-98B3-E5A6D21E0796}"/>
              </a:ext>
            </a:extLst>
          </p:cNvPr>
          <p:cNvGrpSpPr/>
          <p:nvPr/>
        </p:nvGrpSpPr>
        <p:grpSpPr>
          <a:xfrm>
            <a:off x="9783213" y="2509664"/>
            <a:ext cx="1861414" cy="2520949"/>
            <a:chOff x="9979386" y="2559491"/>
            <a:chExt cx="1898739" cy="2571499"/>
          </a:xfrm>
        </p:grpSpPr>
        <p:grpSp>
          <p:nvGrpSpPr>
            <p:cNvPr id="66" name="Group 65">
              <a:extLst>
                <a:ext uri="{FF2B5EF4-FFF2-40B4-BE49-F238E27FC236}">
                  <a16:creationId xmlns:a16="http://schemas.microsoft.com/office/drawing/2014/main" id="{5C3ED369-EFB9-8845-9C47-8525D36D3AB7}"/>
                </a:ext>
              </a:extLst>
            </p:cNvPr>
            <p:cNvGrpSpPr/>
            <p:nvPr/>
          </p:nvGrpSpPr>
          <p:grpSpPr>
            <a:xfrm>
              <a:off x="9979386" y="2559491"/>
              <a:ext cx="1898739" cy="2571499"/>
              <a:chOff x="5221432" y="2559491"/>
              <a:chExt cx="2015837" cy="2571499"/>
            </a:xfrm>
          </p:grpSpPr>
          <p:sp>
            <p:nvSpPr>
              <p:cNvPr id="67" name="TextBox 66">
                <a:extLst>
                  <a:ext uri="{FF2B5EF4-FFF2-40B4-BE49-F238E27FC236}">
                    <a16:creationId xmlns:a16="http://schemas.microsoft.com/office/drawing/2014/main" id="{C78244BD-2414-1B48-81F2-A9CC0F26EBE0}"/>
                  </a:ext>
                </a:extLst>
              </p:cNvPr>
              <p:cNvSpPr txBox="1"/>
              <p:nvPr/>
            </p:nvSpPr>
            <p:spPr>
              <a:xfrm>
                <a:off x="5392881" y="2559491"/>
                <a:ext cx="1672938" cy="440890"/>
              </a:xfrm>
              <a:prstGeom prst="rect">
                <a:avLst/>
              </a:prstGeom>
              <a:noFill/>
            </p:spPr>
            <p:txBody>
              <a:bodyPr wrap="square" lIns="179285" tIns="143428" rIns="179285" bIns="143428" rtlCol="0">
                <a:spAutoFit/>
              </a:bodyPr>
              <a:lstStyle/>
              <a:p>
                <a:pPr algn="ctr" defTabSz="914367">
                  <a:lnSpc>
                    <a:spcPct val="90000"/>
                  </a:lnSpc>
                  <a:spcAft>
                    <a:spcPts val="588"/>
                  </a:spcAft>
                </a:pPr>
                <a:r>
                  <a:rPr lang="en-US" sz="1029">
                    <a:gradFill>
                      <a:gsLst>
                        <a:gs pos="2917">
                          <a:prstClr val="black"/>
                        </a:gs>
                        <a:gs pos="30000">
                          <a:prstClr val="black"/>
                        </a:gs>
                      </a:gsLst>
                      <a:lin ang="5400000" scaled="0"/>
                    </a:gradFill>
                    <a:latin typeface="Segoe UI"/>
                  </a:rPr>
                  <a:t>Model Management</a:t>
                </a:r>
              </a:p>
            </p:txBody>
          </p:sp>
          <p:sp>
            <p:nvSpPr>
              <p:cNvPr id="68" name="TextBox 67">
                <a:extLst>
                  <a:ext uri="{FF2B5EF4-FFF2-40B4-BE49-F238E27FC236}">
                    <a16:creationId xmlns:a16="http://schemas.microsoft.com/office/drawing/2014/main" id="{9D32A4B9-71F2-5D43-97E2-B72877091E6B}"/>
                  </a:ext>
                </a:extLst>
              </p:cNvPr>
              <p:cNvSpPr txBox="1"/>
              <p:nvPr/>
            </p:nvSpPr>
            <p:spPr>
              <a:xfrm>
                <a:off x="5221432" y="4544676"/>
                <a:ext cx="2015837" cy="586314"/>
              </a:xfrm>
              <a:prstGeom prst="rect">
                <a:avLst/>
              </a:prstGeom>
              <a:noFill/>
            </p:spPr>
            <p:txBody>
              <a:bodyPr wrap="square" lIns="179285" tIns="143428" rIns="179285" bIns="143428" rtlCol="0">
                <a:spAutoFit/>
              </a:bodyPr>
              <a:lstStyle/>
              <a:p>
                <a:pPr algn="ctr" defTabSz="914367">
                  <a:lnSpc>
                    <a:spcPct val="90000"/>
                  </a:lnSpc>
                  <a:spcAft>
                    <a:spcPts val="588"/>
                  </a:spcAft>
                </a:pPr>
                <a:r>
                  <a:rPr lang="en-US" sz="1029" spc="-10">
                    <a:gradFill>
                      <a:gsLst>
                        <a:gs pos="2917">
                          <a:prstClr val="black"/>
                        </a:gs>
                        <a:gs pos="30000">
                          <a:prstClr val="black"/>
                        </a:gs>
                      </a:gsLst>
                      <a:lin ang="5400000" scaled="0"/>
                    </a:gradFill>
                    <a:latin typeface="Segoe UI"/>
                  </a:rPr>
                  <a:t>Deployment &amp; Model Monitoring</a:t>
                </a:r>
              </a:p>
            </p:txBody>
          </p:sp>
          <p:grpSp>
            <p:nvGrpSpPr>
              <p:cNvPr id="69" name="Group 68">
                <a:extLst>
                  <a:ext uri="{FF2B5EF4-FFF2-40B4-BE49-F238E27FC236}">
                    <a16:creationId xmlns:a16="http://schemas.microsoft.com/office/drawing/2014/main" id="{B1C04486-04CD-9A47-A7C7-F91133FC824D}"/>
                  </a:ext>
                </a:extLst>
              </p:cNvPr>
              <p:cNvGrpSpPr/>
              <p:nvPr/>
            </p:nvGrpSpPr>
            <p:grpSpPr>
              <a:xfrm>
                <a:off x="5455228" y="2606982"/>
                <a:ext cx="1548245" cy="2411828"/>
                <a:chOff x="3345873" y="2606982"/>
                <a:chExt cx="1674667" cy="2411828"/>
              </a:xfrm>
            </p:grpSpPr>
            <p:sp>
              <p:nvSpPr>
                <p:cNvPr id="70" name="Rectangle 69">
                  <a:extLst>
                    <a:ext uri="{FF2B5EF4-FFF2-40B4-BE49-F238E27FC236}">
                      <a16:creationId xmlns:a16="http://schemas.microsoft.com/office/drawing/2014/main" id="{CAF36C28-4833-344C-BA7E-C025E9D9AF3D}"/>
                    </a:ext>
                  </a:extLst>
                </p:cNvPr>
                <p:cNvSpPr/>
                <p:nvPr/>
              </p:nvSpPr>
              <p:spPr bwMode="auto">
                <a:xfrm>
                  <a:off x="3347603" y="2606982"/>
                  <a:ext cx="1672937" cy="241182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71" name="Straight Connector 70">
                  <a:extLst>
                    <a:ext uri="{FF2B5EF4-FFF2-40B4-BE49-F238E27FC236}">
                      <a16:creationId xmlns:a16="http://schemas.microsoft.com/office/drawing/2014/main" id="{15513023-D6BE-8148-AF30-EE58C23A36D5}"/>
                    </a:ext>
                  </a:extLst>
                </p:cNvPr>
                <p:cNvCxnSpPr>
                  <a:cxnSpLocks/>
                </p:cNvCxnSpPr>
                <p:nvPr/>
              </p:nvCxnSpPr>
              <p:spPr>
                <a:xfrm>
                  <a:off x="3345873" y="3002973"/>
                  <a:ext cx="1674667"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137" name="Freeform 136">
              <a:extLst>
                <a:ext uri="{FF2B5EF4-FFF2-40B4-BE49-F238E27FC236}">
                  <a16:creationId xmlns:a16="http://schemas.microsoft.com/office/drawing/2014/main" id="{ADE286AE-C74A-1141-8A4A-88DB515D110E}"/>
                </a:ext>
              </a:extLst>
            </p:cNvPr>
            <p:cNvSpPr/>
            <p:nvPr/>
          </p:nvSpPr>
          <p:spPr bwMode="auto">
            <a:xfrm>
              <a:off x="10547588" y="3559464"/>
              <a:ext cx="623440" cy="597994"/>
            </a:xfrm>
            <a:custGeom>
              <a:avLst/>
              <a:gdLst>
                <a:gd name="connsiteX0" fmla="*/ 0 w 509154"/>
                <a:gd name="connsiteY0" fmla="*/ 0 h 488373"/>
                <a:gd name="connsiteX1" fmla="*/ 0 w 509154"/>
                <a:gd name="connsiteY1" fmla="*/ 488373 h 488373"/>
                <a:gd name="connsiteX2" fmla="*/ 509154 w 509154"/>
                <a:gd name="connsiteY2" fmla="*/ 488373 h 488373"/>
              </a:gdLst>
              <a:ahLst/>
              <a:cxnLst>
                <a:cxn ang="0">
                  <a:pos x="connsiteX0" y="connsiteY0"/>
                </a:cxn>
                <a:cxn ang="0">
                  <a:pos x="connsiteX1" y="connsiteY1"/>
                </a:cxn>
                <a:cxn ang="0">
                  <a:pos x="connsiteX2" y="connsiteY2"/>
                </a:cxn>
              </a:cxnLst>
              <a:rect l="l" t="t" r="r" b="b"/>
              <a:pathLst>
                <a:path w="509154" h="488373">
                  <a:moveTo>
                    <a:pt x="0" y="0"/>
                  </a:moveTo>
                  <a:lnTo>
                    <a:pt x="0" y="488373"/>
                  </a:lnTo>
                  <a:lnTo>
                    <a:pt x="509154" y="488373"/>
                  </a:lnTo>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367"/>
              <a:endParaRPr lang="en-US" sz="1765">
                <a:solidFill>
                  <a:prstClr val="white"/>
                </a:solidFill>
                <a:latin typeface="Segoe UI"/>
              </a:endParaRPr>
            </a:p>
          </p:txBody>
        </p:sp>
        <p:sp>
          <p:nvSpPr>
            <p:cNvPr id="138" name="Freeform 137">
              <a:extLst>
                <a:ext uri="{FF2B5EF4-FFF2-40B4-BE49-F238E27FC236}">
                  <a16:creationId xmlns:a16="http://schemas.microsoft.com/office/drawing/2014/main" id="{3CDC7FDB-084A-9444-B34A-E9F20F91A8A5}"/>
                </a:ext>
              </a:extLst>
            </p:cNvPr>
            <p:cNvSpPr/>
            <p:nvPr/>
          </p:nvSpPr>
          <p:spPr bwMode="auto">
            <a:xfrm>
              <a:off x="10547588" y="3596957"/>
              <a:ext cx="616772" cy="560501"/>
            </a:xfrm>
            <a:custGeom>
              <a:avLst/>
              <a:gdLst>
                <a:gd name="connsiteX0" fmla="*/ 0 w 540327"/>
                <a:gd name="connsiteY0" fmla="*/ 415637 h 415637"/>
                <a:gd name="connsiteX1" fmla="*/ 166254 w 540327"/>
                <a:gd name="connsiteY1" fmla="*/ 176646 h 415637"/>
                <a:gd name="connsiteX2" fmla="*/ 311727 w 540327"/>
                <a:gd name="connsiteY2" fmla="*/ 332509 h 415637"/>
                <a:gd name="connsiteX3" fmla="*/ 540327 w 540327"/>
                <a:gd name="connsiteY3" fmla="*/ 0 h 415637"/>
              </a:gdLst>
              <a:ahLst/>
              <a:cxnLst>
                <a:cxn ang="0">
                  <a:pos x="connsiteX0" y="connsiteY0"/>
                </a:cxn>
                <a:cxn ang="0">
                  <a:pos x="connsiteX1" y="connsiteY1"/>
                </a:cxn>
                <a:cxn ang="0">
                  <a:pos x="connsiteX2" y="connsiteY2"/>
                </a:cxn>
                <a:cxn ang="0">
                  <a:pos x="connsiteX3" y="connsiteY3"/>
                </a:cxn>
              </a:cxnLst>
              <a:rect l="l" t="t" r="r" b="b"/>
              <a:pathLst>
                <a:path w="540327" h="415637">
                  <a:moveTo>
                    <a:pt x="0" y="415637"/>
                  </a:moveTo>
                  <a:lnTo>
                    <a:pt x="166254" y="176646"/>
                  </a:lnTo>
                  <a:lnTo>
                    <a:pt x="311727" y="332509"/>
                  </a:lnTo>
                  <a:lnTo>
                    <a:pt x="540327" y="0"/>
                  </a:lnTo>
                </a:path>
              </a:pathLst>
            </a:custGeom>
            <a:noFill/>
            <a:ln w="12700">
              <a:solidFill>
                <a:schemeClr val="tx2"/>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367"/>
              <a:endParaRPr lang="en-US" sz="1765">
                <a:solidFill>
                  <a:prstClr val="white"/>
                </a:solidFill>
                <a:latin typeface="Segoe UI"/>
              </a:endParaRPr>
            </a:p>
          </p:txBody>
        </p:sp>
      </p:grpSp>
      <p:grpSp>
        <p:nvGrpSpPr>
          <p:cNvPr id="7" name="Group 6">
            <a:extLst>
              <a:ext uri="{FF2B5EF4-FFF2-40B4-BE49-F238E27FC236}">
                <a16:creationId xmlns:a16="http://schemas.microsoft.com/office/drawing/2014/main" id="{CCB10599-7CBA-7542-958E-70E55354D169}"/>
              </a:ext>
            </a:extLst>
          </p:cNvPr>
          <p:cNvGrpSpPr/>
          <p:nvPr/>
        </p:nvGrpSpPr>
        <p:grpSpPr>
          <a:xfrm>
            <a:off x="1822538" y="2293931"/>
            <a:ext cx="825990" cy="3418322"/>
            <a:chOff x="1859083" y="2339433"/>
            <a:chExt cx="842553" cy="3486866"/>
          </a:xfrm>
        </p:grpSpPr>
        <p:sp>
          <p:nvSpPr>
            <p:cNvPr id="150" name="Right Bracket 149">
              <a:extLst>
                <a:ext uri="{FF2B5EF4-FFF2-40B4-BE49-F238E27FC236}">
                  <a16:creationId xmlns:a16="http://schemas.microsoft.com/office/drawing/2014/main" id="{FF53469C-FE82-4F49-AA8C-4FB79C521CDF}"/>
                </a:ext>
              </a:extLst>
            </p:cNvPr>
            <p:cNvSpPr/>
            <p:nvPr/>
          </p:nvSpPr>
          <p:spPr>
            <a:xfrm>
              <a:off x="1859083" y="2339433"/>
              <a:ext cx="152328" cy="3486866"/>
            </a:xfrm>
            <a:prstGeom prst="rightBracket">
              <a:avLst>
                <a:gd name="adj" fmla="val 0"/>
              </a:avLst>
            </a:prstGeom>
            <a:ln w="12700">
              <a:solidFill>
                <a:schemeClr val="tx2"/>
              </a:solid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367"/>
              <a:endParaRPr lang="en-US" sz="1765">
                <a:solidFill>
                  <a:prstClr val="black"/>
                </a:solidFill>
                <a:latin typeface="Segoe UI"/>
              </a:endParaRPr>
            </a:p>
          </p:txBody>
        </p:sp>
        <p:cxnSp>
          <p:nvCxnSpPr>
            <p:cNvPr id="152" name="Straight Arrow Connector 151">
              <a:extLst>
                <a:ext uri="{FF2B5EF4-FFF2-40B4-BE49-F238E27FC236}">
                  <a16:creationId xmlns:a16="http://schemas.microsoft.com/office/drawing/2014/main" id="{2E44C8EC-4994-A741-8CA0-E9ED60BE7D2D}"/>
                </a:ext>
              </a:extLst>
            </p:cNvPr>
            <p:cNvCxnSpPr>
              <a:cxnSpLocks/>
            </p:cNvCxnSpPr>
            <p:nvPr/>
          </p:nvCxnSpPr>
          <p:spPr>
            <a:xfrm>
              <a:off x="2011411" y="4023870"/>
              <a:ext cx="690225" cy="0"/>
            </a:xfrm>
            <a:prstGeom prst="straightConnector1">
              <a:avLst/>
            </a:prstGeom>
            <a:ln w="12700">
              <a:solidFill>
                <a:schemeClr val="tx2"/>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grpSp>
      <p:cxnSp>
        <p:nvCxnSpPr>
          <p:cNvPr id="157" name="Straight Connector 156">
            <a:extLst>
              <a:ext uri="{FF2B5EF4-FFF2-40B4-BE49-F238E27FC236}">
                <a16:creationId xmlns:a16="http://schemas.microsoft.com/office/drawing/2014/main" id="{F090B47A-F626-524A-99F9-192660801934}"/>
              </a:ext>
            </a:extLst>
          </p:cNvPr>
          <p:cNvCxnSpPr/>
          <p:nvPr/>
        </p:nvCxnSpPr>
        <p:spPr>
          <a:xfrm>
            <a:off x="4405265" y="3787793"/>
            <a:ext cx="0" cy="314928"/>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4D1D7C13-8E88-5B47-9934-ECD893A0AAC9}"/>
              </a:ext>
            </a:extLst>
          </p:cNvPr>
          <p:cNvCxnSpPr>
            <a:cxnSpLocks/>
          </p:cNvCxnSpPr>
          <p:nvPr/>
        </p:nvCxnSpPr>
        <p:spPr>
          <a:xfrm rot="16200000" flipV="1">
            <a:off x="4405265" y="3787793"/>
            <a:ext cx="0" cy="314928"/>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0" name="Straight Arrow Connector 159">
            <a:extLst>
              <a:ext uri="{FF2B5EF4-FFF2-40B4-BE49-F238E27FC236}">
                <a16:creationId xmlns:a16="http://schemas.microsoft.com/office/drawing/2014/main" id="{E386594D-A9C8-404D-95E0-98A9772E7D8C}"/>
              </a:ext>
            </a:extLst>
          </p:cNvPr>
          <p:cNvCxnSpPr>
            <a:cxnSpLocks/>
          </p:cNvCxnSpPr>
          <p:nvPr/>
        </p:nvCxnSpPr>
        <p:spPr>
          <a:xfrm>
            <a:off x="6047357" y="3945256"/>
            <a:ext cx="319297" cy="0"/>
          </a:xfrm>
          <a:prstGeom prst="straightConnector1">
            <a:avLst/>
          </a:prstGeom>
          <a:ln w="12700">
            <a:solidFill>
              <a:schemeClr val="tx2"/>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B221A0C7-355A-CA4E-9FC4-87DD854A7524}"/>
              </a:ext>
            </a:extLst>
          </p:cNvPr>
          <p:cNvGrpSpPr/>
          <p:nvPr/>
        </p:nvGrpSpPr>
        <p:grpSpPr>
          <a:xfrm>
            <a:off x="7860580" y="2831978"/>
            <a:ext cx="472097" cy="1883493"/>
            <a:chOff x="8018200" y="2888268"/>
            <a:chExt cx="481564" cy="1921261"/>
          </a:xfrm>
        </p:grpSpPr>
        <p:sp>
          <p:nvSpPr>
            <p:cNvPr id="164" name="Right Bracket 163">
              <a:extLst>
                <a:ext uri="{FF2B5EF4-FFF2-40B4-BE49-F238E27FC236}">
                  <a16:creationId xmlns:a16="http://schemas.microsoft.com/office/drawing/2014/main" id="{3B47A496-9847-784B-AC05-3CA63930C5F6}"/>
                </a:ext>
              </a:extLst>
            </p:cNvPr>
            <p:cNvSpPr/>
            <p:nvPr/>
          </p:nvSpPr>
          <p:spPr>
            <a:xfrm rot="10800000">
              <a:off x="8287289" y="2888268"/>
              <a:ext cx="209260" cy="1921261"/>
            </a:xfrm>
            <a:prstGeom prst="rightBracket">
              <a:avLst>
                <a:gd name="adj" fmla="val 0"/>
              </a:avLst>
            </a:prstGeom>
            <a:ln w="12700">
              <a:solidFill>
                <a:schemeClr val="tx2"/>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defTabSz="914367"/>
              <a:endParaRPr lang="en-US" sz="1765">
                <a:solidFill>
                  <a:prstClr val="black"/>
                </a:solidFill>
                <a:latin typeface="Segoe UI"/>
              </a:endParaRPr>
            </a:p>
          </p:txBody>
        </p:sp>
        <p:cxnSp>
          <p:nvCxnSpPr>
            <p:cNvPr id="166" name="Straight Arrow Connector 165">
              <a:extLst>
                <a:ext uri="{FF2B5EF4-FFF2-40B4-BE49-F238E27FC236}">
                  <a16:creationId xmlns:a16="http://schemas.microsoft.com/office/drawing/2014/main" id="{CD7EA777-3D06-5C48-A4FB-D34C58A39BE7}"/>
                </a:ext>
              </a:extLst>
            </p:cNvPr>
            <p:cNvCxnSpPr>
              <a:cxnSpLocks/>
            </p:cNvCxnSpPr>
            <p:nvPr/>
          </p:nvCxnSpPr>
          <p:spPr>
            <a:xfrm>
              <a:off x="8018200" y="4023870"/>
              <a:ext cx="481564" cy="0"/>
            </a:xfrm>
            <a:prstGeom prst="straightConnector1">
              <a:avLst/>
            </a:prstGeom>
            <a:ln w="12700">
              <a:solidFill>
                <a:schemeClr val="tx2"/>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12" name="Group 11">
            <a:extLst>
              <a:ext uri="{FF2B5EF4-FFF2-40B4-BE49-F238E27FC236}">
                <a16:creationId xmlns:a16="http://schemas.microsoft.com/office/drawing/2014/main" id="{92896A97-C50C-8245-9CDE-855FB32D3B5D}"/>
              </a:ext>
            </a:extLst>
          </p:cNvPr>
          <p:cNvGrpSpPr/>
          <p:nvPr/>
        </p:nvGrpSpPr>
        <p:grpSpPr>
          <a:xfrm>
            <a:off x="9419136" y="2831978"/>
            <a:ext cx="472097" cy="1883493"/>
            <a:chOff x="9608009" y="2888268"/>
            <a:chExt cx="481564" cy="1921261"/>
          </a:xfrm>
        </p:grpSpPr>
        <p:sp>
          <p:nvSpPr>
            <p:cNvPr id="168" name="Right Bracket 167">
              <a:extLst>
                <a:ext uri="{FF2B5EF4-FFF2-40B4-BE49-F238E27FC236}">
                  <a16:creationId xmlns:a16="http://schemas.microsoft.com/office/drawing/2014/main" id="{50119026-172E-1B4F-BBFA-9E754D256C74}"/>
                </a:ext>
              </a:extLst>
            </p:cNvPr>
            <p:cNvSpPr/>
            <p:nvPr/>
          </p:nvSpPr>
          <p:spPr>
            <a:xfrm rot="10800000">
              <a:off x="9877098" y="2888268"/>
              <a:ext cx="209260" cy="1921261"/>
            </a:xfrm>
            <a:prstGeom prst="rightBracket">
              <a:avLst>
                <a:gd name="adj" fmla="val 0"/>
              </a:avLst>
            </a:prstGeom>
            <a:ln w="12700">
              <a:solidFill>
                <a:schemeClr val="tx2"/>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defTabSz="914367"/>
              <a:endParaRPr lang="en-US" sz="1765">
                <a:solidFill>
                  <a:prstClr val="black"/>
                </a:solidFill>
                <a:latin typeface="Segoe UI"/>
              </a:endParaRPr>
            </a:p>
          </p:txBody>
        </p:sp>
        <p:cxnSp>
          <p:nvCxnSpPr>
            <p:cNvPr id="169" name="Straight Arrow Connector 168">
              <a:extLst>
                <a:ext uri="{FF2B5EF4-FFF2-40B4-BE49-F238E27FC236}">
                  <a16:creationId xmlns:a16="http://schemas.microsoft.com/office/drawing/2014/main" id="{8CD72C96-4DCE-8742-BA41-DAE97E40B932}"/>
                </a:ext>
              </a:extLst>
            </p:cNvPr>
            <p:cNvCxnSpPr>
              <a:cxnSpLocks/>
            </p:cNvCxnSpPr>
            <p:nvPr/>
          </p:nvCxnSpPr>
          <p:spPr>
            <a:xfrm>
              <a:off x="9608009" y="4023870"/>
              <a:ext cx="481564" cy="0"/>
            </a:xfrm>
            <a:prstGeom prst="straightConnector1">
              <a:avLst/>
            </a:prstGeom>
            <a:ln w="12700">
              <a:solidFill>
                <a:schemeClr val="tx2"/>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13" name="Rectangle 12">
            <a:extLst>
              <a:ext uri="{FF2B5EF4-FFF2-40B4-BE49-F238E27FC236}">
                <a16:creationId xmlns:a16="http://schemas.microsoft.com/office/drawing/2014/main" id="{4881DC2A-9F20-4CB3-9335-D1F0EC8146A8}"/>
              </a:ext>
            </a:extLst>
          </p:cNvPr>
          <p:cNvSpPr/>
          <p:nvPr/>
        </p:nvSpPr>
        <p:spPr bwMode="auto">
          <a:xfrm>
            <a:off x="7574791" y="1771142"/>
            <a:ext cx="3220727" cy="65950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1568">
                <a:gradFill>
                  <a:gsLst>
                    <a:gs pos="0">
                      <a:srgbClr val="FFFFFF"/>
                    </a:gs>
                    <a:gs pos="100000">
                      <a:srgbClr val="FFFFFF"/>
                    </a:gs>
                  </a:gsLst>
                  <a:lin ang="5400000" scaled="0"/>
                </a:gradFill>
                <a:latin typeface="Segoe UI"/>
                <a:ea typeface="Segoe UI" pitchFamily="34" charset="0"/>
                <a:cs typeface="Segoe UI" pitchFamily="34" charset="0"/>
              </a:rPr>
              <a:t>Models are optimized to run on the target device</a:t>
            </a:r>
          </a:p>
        </p:txBody>
      </p:sp>
    </p:spTree>
    <p:extLst>
      <p:ext uri="{BB962C8B-B14F-4D97-AF65-F5344CB8AC3E}">
        <p14:creationId xmlns:p14="http://schemas.microsoft.com/office/powerpoint/2010/main" val="6081092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left)">
                                      <p:cBhvr>
                                        <p:cTn id="11" dur="500"/>
                                        <p:tgtEl>
                                          <p:spTgt spid="7"/>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158"/>
                                        </p:tgtEl>
                                        <p:attrNameLst>
                                          <p:attrName>style.visibility</p:attrName>
                                        </p:attrNameLst>
                                      </p:cBhvr>
                                      <p:to>
                                        <p:strVal val="visible"/>
                                      </p:to>
                                    </p:set>
                                    <p:animEffect transition="in" filter="wipe(left)">
                                      <p:cBhvr>
                                        <p:cTn id="19" dur="500"/>
                                        <p:tgtEl>
                                          <p:spTgt spid="158"/>
                                        </p:tgtEl>
                                      </p:cBhvr>
                                    </p:animEffect>
                                  </p:childTnLst>
                                </p:cTn>
                              </p:par>
                            </p:childTnLst>
                          </p:cTn>
                        </p:par>
                        <p:par>
                          <p:cTn id="20" fill="hold">
                            <p:stCondLst>
                              <p:cond delay="2000"/>
                            </p:stCondLst>
                            <p:childTnLst>
                              <p:par>
                                <p:cTn id="21" presetID="22" presetClass="entr" presetSubtype="4" fill="hold" nodeType="afterEffect">
                                  <p:stCondLst>
                                    <p:cond delay="0"/>
                                  </p:stCondLst>
                                  <p:childTnLst>
                                    <p:set>
                                      <p:cBhvr>
                                        <p:cTn id="22" dur="1" fill="hold">
                                          <p:stCondLst>
                                            <p:cond delay="0"/>
                                          </p:stCondLst>
                                        </p:cTn>
                                        <p:tgtEl>
                                          <p:spTgt spid="157"/>
                                        </p:tgtEl>
                                        <p:attrNameLst>
                                          <p:attrName>style.visibility</p:attrName>
                                        </p:attrNameLst>
                                      </p:cBhvr>
                                      <p:to>
                                        <p:strVal val="visible"/>
                                      </p:to>
                                    </p:set>
                                    <p:animEffect transition="in" filter="wipe(down)">
                                      <p:cBhvr>
                                        <p:cTn id="23" dur="500"/>
                                        <p:tgtEl>
                                          <p:spTgt spid="157"/>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148"/>
                                        </p:tgtEl>
                                        <p:attrNameLst>
                                          <p:attrName>style.visibility</p:attrName>
                                        </p:attrNameLst>
                                      </p:cBhvr>
                                      <p:to>
                                        <p:strVal val="visible"/>
                                      </p:to>
                                    </p:set>
                                    <p:animEffect transition="in" filter="fade">
                                      <p:cBhvr>
                                        <p:cTn id="27" dur="500"/>
                                        <p:tgtEl>
                                          <p:spTgt spid="148"/>
                                        </p:tgtEl>
                                      </p:cBhvr>
                                    </p:animEffect>
                                  </p:childTnLst>
                                </p:cTn>
                              </p:par>
                            </p:childTnLst>
                          </p:cTn>
                        </p:par>
                        <p:par>
                          <p:cTn id="28" fill="hold">
                            <p:stCondLst>
                              <p:cond delay="3000"/>
                            </p:stCondLst>
                            <p:childTnLst>
                              <p:par>
                                <p:cTn id="29" presetID="22" presetClass="entr" presetSubtype="8" fill="hold" nodeType="afterEffect">
                                  <p:stCondLst>
                                    <p:cond delay="0"/>
                                  </p:stCondLst>
                                  <p:childTnLst>
                                    <p:set>
                                      <p:cBhvr>
                                        <p:cTn id="30" dur="1" fill="hold">
                                          <p:stCondLst>
                                            <p:cond delay="0"/>
                                          </p:stCondLst>
                                        </p:cTn>
                                        <p:tgtEl>
                                          <p:spTgt spid="160"/>
                                        </p:tgtEl>
                                        <p:attrNameLst>
                                          <p:attrName>style.visibility</p:attrName>
                                        </p:attrNameLst>
                                      </p:cBhvr>
                                      <p:to>
                                        <p:strVal val="visible"/>
                                      </p:to>
                                    </p:set>
                                    <p:animEffect transition="in" filter="wipe(left)">
                                      <p:cBhvr>
                                        <p:cTn id="31" dur="500"/>
                                        <p:tgtEl>
                                          <p:spTgt spid="160"/>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fade">
                                      <p:cBhvr>
                                        <p:cTn id="35" dur="500"/>
                                        <p:tgtEl>
                                          <p:spTgt spid="14"/>
                                        </p:tgtEl>
                                      </p:cBhvr>
                                    </p:animEffect>
                                  </p:childTnLst>
                                </p:cTn>
                              </p:par>
                            </p:childTnLst>
                          </p:cTn>
                        </p:par>
                        <p:par>
                          <p:cTn id="36" fill="hold">
                            <p:stCondLst>
                              <p:cond delay="4000"/>
                            </p:stCondLst>
                            <p:childTnLst>
                              <p:par>
                                <p:cTn id="37" presetID="22" presetClass="entr" presetSubtype="8" fill="hold" nodeType="afterEffect">
                                  <p:stCondLst>
                                    <p:cond delay="0"/>
                                  </p:stCondLst>
                                  <p:childTnLst>
                                    <p:set>
                                      <p:cBhvr>
                                        <p:cTn id="38" dur="1" fill="hold">
                                          <p:stCondLst>
                                            <p:cond delay="0"/>
                                          </p:stCondLst>
                                        </p:cTn>
                                        <p:tgtEl>
                                          <p:spTgt spid="9"/>
                                        </p:tgtEl>
                                        <p:attrNameLst>
                                          <p:attrName>style.visibility</p:attrName>
                                        </p:attrNameLst>
                                      </p:cBhvr>
                                      <p:to>
                                        <p:strVal val="visible"/>
                                      </p:to>
                                    </p:set>
                                    <p:animEffect transition="in" filter="wipe(left)">
                                      <p:cBhvr>
                                        <p:cTn id="39" dur="500"/>
                                        <p:tgtEl>
                                          <p:spTgt spid="9"/>
                                        </p:tgtEl>
                                      </p:cBhvr>
                                    </p:animEffect>
                                  </p:childTnLst>
                                </p:cTn>
                              </p:par>
                            </p:childTnLst>
                          </p:cTn>
                        </p:par>
                        <p:par>
                          <p:cTn id="40" fill="hold">
                            <p:stCondLst>
                              <p:cond delay="4500"/>
                            </p:stCondLst>
                            <p:childTnLst>
                              <p:par>
                                <p:cTn id="41" presetID="10" presetClass="entr" presetSubtype="0" fill="hold" nodeType="afterEffect">
                                  <p:stCondLst>
                                    <p:cond delay="0"/>
                                  </p:stCondLst>
                                  <p:childTnLst>
                                    <p:set>
                                      <p:cBhvr>
                                        <p:cTn id="42" dur="1" fill="hold">
                                          <p:stCondLst>
                                            <p:cond delay="0"/>
                                          </p:stCondLst>
                                        </p:cTn>
                                        <p:tgtEl>
                                          <p:spTgt spid="11"/>
                                        </p:tgtEl>
                                        <p:attrNameLst>
                                          <p:attrName>style.visibility</p:attrName>
                                        </p:attrNameLst>
                                      </p:cBhvr>
                                      <p:to>
                                        <p:strVal val="visible"/>
                                      </p:to>
                                    </p:set>
                                    <p:animEffect transition="in" filter="fade">
                                      <p:cBhvr>
                                        <p:cTn id="43" dur="500"/>
                                        <p:tgtEl>
                                          <p:spTgt spid="11"/>
                                        </p:tgtEl>
                                      </p:cBhvr>
                                    </p:animEffect>
                                  </p:childTnLst>
                                </p:cTn>
                              </p:par>
                            </p:childTnLst>
                          </p:cTn>
                        </p:par>
                        <p:par>
                          <p:cTn id="44" fill="hold">
                            <p:stCondLst>
                              <p:cond delay="5000"/>
                            </p:stCondLst>
                            <p:childTnLst>
                              <p:par>
                                <p:cTn id="45" presetID="22" presetClass="entr" presetSubtype="8" fill="hold" nodeType="after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wipe(left)">
                                      <p:cBhvr>
                                        <p:cTn id="47" dur="500"/>
                                        <p:tgtEl>
                                          <p:spTgt spid="12"/>
                                        </p:tgtEl>
                                      </p:cBhvr>
                                    </p:animEffect>
                                  </p:childTnLst>
                                </p:cTn>
                              </p:par>
                            </p:childTnLst>
                          </p:cTn>
                        </p:par>
                        <p:par>
                          <p:cTn id="48" fill="hold">
                            <p:stCondLst>
                              <p:cond delay="5500"/>
                            </p:stCondLst>
                            <p:childTnLst>
                              <p:par>
                                <p:cTn id="49" presetID="10" presetClass="entr" presetSubtype="0" fill="hold" nodeType="afterEffect">
                                  <p:stCondLst>
                                    <p:cond delay="0"/>
                                  </p:stCondLst>
                                  <p:childTnLst>
                                    <p:set>
                                      <p:cBhvr>
                                        <p:cTn id="50" dur="1" fill="hold">
                                          <p:stCondLst>
                                            <p:cond delay="0"/>
                                          </p:stCondLst>
                                        </p:cTn>
                                        <p:tgtEl>
                                          <p:spTgt spid="15"/>
                                        </p:tgtEl>
                                        <p:attrNameLst>
                                          <p:attrName>style.visibility</p:attrName>
                                        </p:attrNameLst>
                                      </p:cBhvr>
                                      <p:to>
                                        <p:strVal val="visible"/>
                                      </p:to>
                                    </p:set>
                                    <p:animEffect transition="in" filter="fade">
                                      <p:cBhvr>
                                        <p:cTn id="51"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92370CF-A4E5-A74C-AC86-46FAB387A358}"/>
              </a:ext>
            </a:extLst>
          </p:cNvPr>
          <p:cNvSpPr>
            <a:spLocks noGrp="1"/>
          </p:cNvSpPr>
          <p:nvPr>
            <p:ph type="title"/>
          </p:nvPr>
        </p:nvSpPr>
        <p:spPr>
          <a:xfrm>
            <a:off x="426425" y="302995"/>
            <a:ext cx="5410524" cy="757914"/>
          </a:xfrm>
        </p:spPr>
        <p:txBody>
          <a:bodyPr/>
          <a:lstStyle/>
          <a:p>
            <a:r>
              <a:rPr lang="en-US"/>
              <a:t>Model deployment</a:t>
            </a:r>
          </a:p>
        </p:txBody>
      </p:sp>
      <p:grpSp>
        <p:nvGrpSpPr>
          <p:cNvPr id="2" name="Group 1">
            <a:extLst>
              <a:ext uri="{FF2B5EF4-FFF2-40B4-BE49-F238E27FC236}">
                <a16:creationId xmlns:a16="http://schemas.microsoft.com/office/drawing/2014/main" id="{D60BBBB7-ECAE-844B-AACC-89A0030F75BD}"/>
              </a:ext>
            </a:extLst>
          </p:cNvPr>
          <p:cNvGrpSpPr/>
          <p:nvPr/>
        </p:nvGrpSpPr>
        <p:grpSpPr>
          <a:xfrm>
            <a:off x="275038" y="1674532"/>
            <a:ext cx="1745207" cy="4137184"/>
            <a:chOff x="280553" y="1707613"/>
            <a:chExt cx="1780202" cy="4220143"/>
          </a:xfrm>
        </p:grpSpPr>
        <p:grpSp>
          <p:nvGrpSpPr>
            <p:cNvPr id="11" name="Group 10">
              <a:extLst>
                <a:ext uri="{FF2B5EF4-FFF2-40B4-BE49-F238E27FC236}">
                  <a16:creationId xmlns:a16="http://schemas.microsoft.com/office/drawing/2014/main" id="{E6F02B14-844B-584C-B1B6-510C6B27EE9C}"/>
                </a:ext>
              </a:extLst>
            </p:cNvPr>
            <p:cNvGrpSpPr/>
            <p:nvPr/>
          </p:nvGrpSpPr>
          <p:grpSpPr>
            <a:xfrm>
              <a:off x="826086" y="1707613"/>
              <a:ext cx="689136" cy="382369"/>
              <a:chOff x="221015" y="-94572"/>
              <a:chExt cx="689136" cy="382369"/>
            </a:xfrm>
          </p:grpSpPr>
          <p:grpSp>
            <p:nvGrpSpPr>
              <p:cNvPr id="12" name="Group 11">
                <a:extLst>
                  <a:ext uri="{FF2B5EF4-FFF2-40B4-BE49-F238E27FC236}">
                    <a16:creationId xmlns:a16="http://schemas.microsoft.com/office/drawing/2014/main" id="{F71E004B-E3F4-2F4B-B0F5-9CCBD7068A61}"/>
                  </a:ext>
                </a:extLst>
              </p:cNvPr>
              <p:cNvGrpSpPr/>
              <p:nvPr/>
            </p:nvGrpSpPr>
            <p:grpSpPr>
              <a:xfrm>
                <a:off x="221015" y="-94572"/>
                <a:ext cx="689136" cy="382369"/>
                <a:chOff x="255491" y="-121007"/>
                <a:chExt cx="689136" cy="382369"/>
              </a:xfrm>
            </p:grpSpPr>
            <p:sp>
              <p:nvSpPr>
                <p:cNvPr id="14" name="eye_2">
                  <a:extLst>
                    <a:ext uri="{FF2B5EF4-FFF2-40B4-BE49-F238E27FC236}">
                      <a16:creationId xmlns:a16="http://schemas.microsoft.com/office/drawing/2014/main" id="{2622F5BE-22F7-8744-9F86-801F7F06098E}"/>
                    </a:ext>
                  </a:extLst>
                </p:cNvPr>
                <p:cNvSpPr>
                  <a:spLocks noChangeAspect="1" noEditPoints="1"/>
                </p:cNvSpPr>
                <p:nvPr/>
              </p:nvSpPr>
              <p:spPr bwMode="auto">
                <a:xfrm>
                  <a:off x="255491" y="-121007"/>
                  <a:ext cx="689136" cy="382369"/>
                </a:xfrm>
                <a:custGeom>
                  <a:avLst/>
                  <a:gdLst>
                    <a:gd name="T0" fmla="*/ 5 w 346"/>
                    <a:gd name="T1" fmla="*/ 103 h 191"/>
                    <a:gd name="T2" fmla="*/ 0 w 346"/>
                    <a:gd name="T3" fmla="*/ 96 h 191"/>
                    <a:gd name="T4" fmla="*/ 3 w 346"/>
                    <a:gd name="T5" fmla="*/ 92 h 191"/>
                    <a:gd name="T6" fmla="*/ 5 w 346"/>
                    <a:gd name="T7" fmla="*/ 103 h 191"/>
                    <a:gd name="T8" fmla="*/ 173 w 346"/>
                    <a:gd name="T9" fmla="*/ 191 h 191"/>
                    <a:gd name="T10" fmla="*/ 346 w 346"/>
                    <a:gd name="T11" fmla="*/ 96 h 191"/>
                    <a:gd name="T12" fmla="*/ 173 w 346"/>
                    <a:gd name="T13" fmla="*/ 0 h 191"/>
                    <a:gd name="T14" fmla="*/ 3 w 346"/>
                    <a:gd name="T15" fmla="*/ 92 h 191"/>
                    <a:gd name="T16" fmla="*/ 175 w 346"/>
                    <a:gd name="T17" fmla="*/ 14 h 191"/>
                    <a:gd name="T18" fmla="*/ 89 w 346"/>
                    <a:gd name="T19" fmla="*/ 96 h 191"/>
                    <a:gd name="T20" fmla="*/ 175 w 346"/>
                    <a:gd name="T21" fmla="*/ 178 h 191"/>
                    <a:gd name="T22" fmla="*/ 261 w 346"/>
                    <a:gd name="T23" fmla="*/ 96 h 191"/>
                    <a:gd name="T24" fmla="*/ 175 w 346"/>
                    <a:gd name="T25" fmla="*/ 14 h 191"/>
                    <a:gd name="T26" fmla="*/ 175 w 346"/>
                    <a:gd name="T27" fmla="*/ 78 h 191"/>
                    <a:gd name="T28" fmla="*/ 156 w 346"/>
                    <a:gd name="T29" fmla="*/ 96 h 191"/>
                    <a:gd name="T30" fmla="*/ 175 w 346"/>
                    <a:gd name="T31" fmla="*/ 114 h 191"/>
                    <a:gd name="T32" fmla="*/ 194 w 346"/>
                    <a:gd name="T33" fmla="*/ 96 h 191"/>
                    <a:gd name="T34" fmla="*/ 175 w 346"/>
                    <a:gd name="T35" fmla="*/ 78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6" h="191">
                      <a:moveTo>
                        <a:pt x="5" y="103"/>
                      </a:moveTo>
                      <a:cubicBezTo>
                        <a:pt x="2" y="98"/>
                        <a:pt x="0" y="96"/>
                        <a:pt x="0" y="96"/>
                      </a:cubicBezTo>
                      <a:cubicBezTo>
                        <a:pt x="0" y="96"/>
                        <a:pt x="1" y="94"/>
                        <a:pt x="3" y="92"/>
                      </a:cubicBezTo>
                      <a:moveTo>
                        <a:pt x="5" y="103"/>
                      </a:moveTo>
                      <a:cubicBezTo>
                        <a:pt x="23" y="125"/>
                        <a:pt x="82" y="191"/>
                        <a:pt x="173" y="191"/>
                      </a:cubicBezTo>
                      <a:cubicBezTo>
                        <a:pt x="283" y="191"/>
                        <a:pt x="346" y="96"/>
                        <a:pt x="346" y="96"/>
                      </a:cubicBezTo>
                      <a:cubicBezTo>
                        <a:pt x="346" y="96"/>
                        <a:pt x="283" y="0"/>
                        <a:pt x="173" y="0"/>
                      </a:cubicBezTo>
                      <a:cubicBezTo>
                        <a:pt x="77" y="0"/>
                        <a:pt x="17" y="73"/>
                        <a:pt x="3" y="92"/>
                      </a:cubicBezTo>
                      <a:moveTo>
                        <a:pt x="175" y="14"/>
                      </a:moveTo>
                      <a:cubicBezTo>
                        <a:pt x="128" y="14"/>
                        <a:pt x="89" y="50"/>
                        <a:pt x="89" y="96"/>
                      </a:cubicBezTo>
                      <a:cubicBezTo>
                        <a:pt x="89" y="141"/>
                        <a:pt x="128" y="178"/>
                        <a:pt x="175" y="178"/>
                      </a:cubicBezTo>
                      <a:cubicBezTo>
                        <a:pt x="222" y="178"/>
                        <a:pt x="261" y="141"/>
                        <a:pt x="261" y="96"/>
                      </a:cubicBezTo>
                      <a:cubicBezTo>
                        <a:pt x="261" y="50"/>
                        <a:pt x="222" y="14"/>
                        <a:pt x="175" y="14"/>
                      </a:cubicBezTo>
                      <a:close/>
                      <a:moveTo>
                        <a:pt x="175" y="78"/>
                      </a:moveTo>
                      <a:cubicBezTo>
                        <a:pt x="165" y="78"/>
                        <a:pt x="156" y="86"/>
                        <a:pt x="156" y="96"/>
                      </a:cubicBezTo>
                      <a:cubicBezTo>
                        <a:pt x="156" y="106"/>
                        <a:pt x="165" y="114"/>
                        <a:pt x="175" y="114"/>
                      </a:cubicBezTo>
                      <a:cubicBezTo>
                        <a:pt x="185" y="114"/>
                        <a:pt x="194" y="106"/>
                        <a:pt x="194" y="96"/>
                      </a:cubicBezTo>
                      <a:cubicBezTo>
                        <a:pt x="194" y="86"/>
                        <a:pt x="185" y="78"/>
                        <a:pt x="175" y="78"/>
                      </a:cubicBezTo>
                      <a:close/>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prstClr val="black"/>
                    </a:solidFill>
                    <a:latin typeface="Segoe UI"/>
                  </a:endParaRPr>
                </a:p>
              </p:txBody>
            </p:sp>
            <p:sp>
              <p:nvSpPr>
                <p:cNvPr id="15" name="Oval 14">
                  <a:extLst>
                    <a:ext uri="{FF2B5EF4-FFF2-40B4-BE49-F238E27FC236}">
                      <a16:creationId xmlns:a16="http://schemas.microsoft.com/office/drawing/2014/main" id="{5E30AF2B-8C72-0842-B4B5-1F8A084E432E}"/>
                    </a:ext>
                  </a:extLst>
                </p:cNvPr>
                <p:cNvSpPr/>
                <p:nvPr/>
              </p:nvSpPr>
              <p:spPr bwMode="auto">
                <a:xfrm>
                  <a:off x="401325" y="-106469"/>
                  <a:ext cx="397469" cy="353291"/>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13" name="gear_3">
                <a:extLst>
                  <a:ext uri="{FF2B5EF4-FFF2-40B4-BE49-F238E27FC236}">
                    <a16:creationId xmlns:a16="http://schemas.microsoft.com/office/drawing/2014/main" id="{D4461DA8-A631-2841-A4BE-8574268E8BBB}"/>
                  </a:ext>
                </a:extLst>
              </p:cNvPr>
              <p:cNvSpPr>
                <a:spLocks noChangeAspect="1" noEditPoints="1"/>
              </p:cNvSpPr>
              <p:nvPr/>
            </p:nvSpPr>
            <p:spPr bwMode="auto">
              <a:xfrm>
                <a:off x="434975" y="-35102"/>
                <a:ext cx="261216" cy="263429"/>
              </a:xfrm>
              <a:custGeom>
                <a:avLst/>
                <a:gdLst>
                  <a:gd name="T0" fmla="*/ 81 w 327"/>
                  <a:gd name="T1" fmla="*/ 162 h 327"/>
                  <a:gd name="T2" fmla="*/ 162 w 327"/>
                  <a:gd name="T3" fmla="*/ 80 h 327"/>
                  <a:gd name="T4" fmla="*/ 244 w 327"/>
                  <a:gd name="T5" fmla="*/ 162 h 327"/>
                  <a:gd name="T6" fmla="*/ 162 w 327"/>
                  <a:gd name="T7" fmla="*/ 243 h 327"/>
                  <a:gd name="T8" fmla="*/ 81 w 327"/>
                  <a:gd name="T9" fmla="*/ 162 h 327"/>
                  <a:gd name="T10" fmla="*/ 298 w 327"/>
                  <a:gd name="T11" fmla="*/ 162 h 327"/>
                  <a:gd name="T12" fmla="*/ 295 w 327"/>
                  <a:gd name="T13" fmla="*/ 135 h 327"/>
                  <a:gd name="T14" fmla="*/ 327 w 327"/>
                  <a:gd name="T15" fmla="*/ 117 h 327"/>
                  <a:gd name="T16" fmla="*/ 286 w 327"/>
                  <a:gd name="T17" fmla="*/ 46 h 327"/>
                  <a:gd name="T18" fmla="*/ 256 w 327"/>
                  <a:gd name="T19" fmla="*/ 64 h 327"/>
                  <a:gd name="T20" fmla="*/ 205 w 327"/>
                  <a:gd name="T21" fmla="*/ 33 h 327"/>
                  <a:gd name="T22" fmla="*/ 205 w 327"/>
                  <a:gd name="T23" fmla="*/ 0 h 327"/>
                  <a:gd name="T24" fmla="*/ 124 w 327"/>
                  <a:gd name="T25" fmla="*/ 0 h 327"/>
                  <a:gd name="T26" fmla="*/ 124 w 327"/>
                  <a:gd name="T27" fmla="*/ 31 h 327"/>
                  <a:gd name="T28" fmla="*/ 68 w 327"/>
                  <a:gd name="T29" fmla="*/ 64 h 327"/>
                  <a:gd name="T30" fmla="*/ 41 w 327"/>
                  <a:gd name="T31" fmla="*/ 48 h 327"/>
                  <a:gd name="T32" fmla="*/ 0 w 327"/>
                  <a:gd name="T33" fmla="*/ 119 h 327"/>
                  <a:gd name="T34" fmla="*/ 29 w 327"/>
                  <a:gd name="T35" fmla="*/ 135 h 327"/>
                  <a:gd name="T36" fmla="*/ 26 w 327"/>
                  <a:gd name="T37" fmla="*/ 162 h 327"/>
                  <a:gd name="T38" fmla="*/ 30 w 327"/>
                  <a:gd name="T39" fmla="*/ 194 h 327"/>
                  <a:gd name="T40" fmla="*/ 3 w 327"/>
                  <a:gd name="T41" fmla="*/ 210 h 327"/>
                  <a:gd name="T42" fmla="*/ 43 w 327"/>
                  <a:gd name="T43" fmla="*/ 280 h 327"/>
                  <a:gd name="T44" fmla="*/ 72 w 327"/>
                  <a:gd name="T45" fmla="*/ 264 h 327"/>
                  <a:gd name="T46" fmla="*/ 124 w 327"/>
                  <a:gd name="T47" fmla="*/ 292 h 327"/>
                  <a:gd name="T48" fmla="*/ 124 w 327"/>
                  <a:gd name="T49" fmla="*/ 327 h 327"/>
                  <a:gd name="T50" fmla="*/ 205 w 327"/>
                  <a:gd name="T51" fmla="*/ 327 h 327"/>
                  <a:gd name="T52" fmla="*/ 205 w 327"/>
                  <a:gd name="T53" fmla="*/ 291 h 327"/>
                  <a:gd name="T54" fmla="*/ 252 w 327"/>
                  <a:gd name="T55" fmla="*/ 264 h 327"/>
                  <a:gd name="T56" fmla="*/ 283 w 327"/>
                  <a:gd name="T57" fmla="*/ 282 h 327"/>
                  <a:gd name="T58" fmla="*/ 324 w 327"/>
                  <a:gd name="T59" fmla="*/ 212 h 327"/>
                  <a:gd name="T60" fmla="*/ 294 w 327"/>
                  <a:gd name="T61" fmla="*/ 194 h 327"/>
                  <a:gd name="T62" fmla="*/ 298 w 327"/>
                  <a:gd name="T63" fmla="*/ 162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7" h="327">
                    <a:moveTo>
                      <a:pt x="81" y="162"/>
                    </a:moveTo>
                    <a:cubicBezTo>
                      <a:pt x="81" y="117"/>
                      <a:pt x="117" y="80"/>
                      <a:pt x="162" y="80"/>
                    </a:cubicBezTo>
                    <a:cubicBezTo>
                      <a:pt x="207" y="80"/>
                      <a:pt x="244" y="117"/>
                      <a:pt x="244" y="162"/>
                    </a:cubicBezTo>
                    <a:cubicBezTo>
                      <a:pt x="244" y="207"/>
                      <a:pt x="207" y="243"/>
                      <a:pt x="162" y="243"/>
                    </a:cubicBezTo>
                    <a:cubicBezTo>
                      <a:pt x="117" y="243"/>
                      <a:pt x="81" y="207"/>
                      <a:pt x="81" y="162"/>
                    </a:cubicBezTo>
                    <a:close/>
                    <a:moveTo>
                      <a:pt x="298" y="162"/>
                    </a:moveTo>
                    <a:cubicBezTo>
                      <a:pt x="298" y="153"/>
                      <a:pt x="297" y="144"/>
                      <a:pt x="295" y="135"/>
                    </a:cubicBezTo>
                    <a:cubicBezTo>
                      <a:pt x="327" y="117"/>
                      <a:pt x="327" y="117"/>
                      <a:pt x="327" y="117"/>
                    </a:cubicBezTo>
                    <a:cubicBezTo>
                      <a:pt x="286" y="46"/>
                      <a:pt x="286" y="46"/>
                      <a:pt x="286" y="46"/>
                    </a:cubicBezTo>
                    <a:cubicBezTo>
                      <a:pt x="256" y="64"/>
                      <a:pt x="256" y="64"/>
                      <a:pt x="256" y="64"/>
                    </a:cubicBezTo>
                    <a:cubicBezTo>
                      <a:pt x="242" y="50"/>
                      <a:pt x="225" y="39"/>
                      <a:pt x="205" y="33"/>
                    </a:cubicBezTo>
                    <a:cubicBezTo>
                      <a:pt x="205" y="0"/>
                      <a:pt x="205" y="0"/>
                      <a:pt x="205" y="0"/>
                    </a:cubicBezTo>
                    <a:cubicBezTo>
                      <a:pt x="124" y="0"/>
                      <a:pt x="124" y="0"/>
                      <a:pt x="124" y="0"/>
                    </a:cubicBezTo>
                    <a:cubicBezTo>
                      <a:pt x="124" y="31"/>
                      <a:pt x="124" y="31"/>
                      <a:pt x="124" y="31"/>
                    </a:cubicBezTo>
                    <a:cubicBezTo>
                      <a:pt x="103" y="38"/>
                      <a:pt x="84" y="49"/>
                      <a:pt x="68" y="64"/>
                    </a:cubicBezTo>
                    <a:cubicBezTo>
                      <a:pt x="41" y="48"/>
                      <a:pt x="41" y="48"/>
                      <a:pt x="41" y="48"/>
                    </a:cubicBezTo>
                    <a:cubicBezTo>
                      <a:pt x="0" y="119"/>
                      <a:pt x="0" y="119"/>
                      <a:pt x="0" y="119"/>
                    </a:cubicBezTo>
                    <a:cubicBezTo>
                      <a:pt x="29" y="135"/>
                      <a:pt x="29" y="135"/>
                      <a:pt x="29" y="135"/>
                    </a:cubicBezTo>
                    <a:cubicBezTo>
                      <a:pt x="27" y="144"/>
                      <a:pt x="26" y="153"/>
                      <a:pt x="26" y="162"/>
                    </a:cubicBezTo>
                    <a:cubicBezTo>
                      <a:pt x="26" y="173"/>
                      <a:pt x="28" y="184"/>
                      <a:pt x="30" y="194"/>
                    </a:cubicBezTo>
                    <a:cubicBezTo>
                      <a:pt x="3" y="210"/>
                      <a:pt x="3" y="210"/>
                      <a:pt x="3" y="210"/>
                    </a:cubicBezTo>
                    <a:cubicBezTo>
                      <a:pt x="43" y="280"/>
                      <a:pt x="43" y="280"/>
                      <a:pt x="43" y="280"/>
                    </a:cubicBezTo>
                    <a:cubicBezTo>
                      <a:pt x="72" y="264"/>
                      <a:pt x="72" y="264"/>
                      <a:pt x="72" y="264"/>
                    </a:cubicBezTo>
                    <a:cubicBezTo>
                      <a:pt x="87" y="277"/>
                      <a:pt x="105" y="287"/>
                      <a:pt x="124" y="292"/>
                    </a:cubicBezTo>
                    <a:cubicBezTo>
                      <a:pt x="124" y="327"/>
                      <a:pt x="124" y="327"/>
                      <a:pt x="124" y="327"/>
                    </a:cubicBezTo>
                    <a:cubicBezTo>
                      <a:pt x="205" y="327"/>
                      <a:pt x="205" y="327"/>
                      <a:pt x="205" y="327"/>
                    </a:cubicBezTo>
                    <a:cubicBezTo>
                      <a:pt x="205" y="291"/>
                      <a:pt x="205" y="291"/>
                      <a:pt x="205" y="291"/>
                    </a:cubicBezTo>
                    <a:cubicBezTo>
                      <a:pt x="223" y="285"/>
                      <a:pt x="238" y="276"/>
                      <a:pt x="252" y="264"/>
                    </a:cubicBezTo>
                    <a:cubicBezTo>
                      <a:pt x="283" y="282"/>
                      <a:pt x="283" y="282"/>
                      <a:pt x="283" y="282"/>
                    </a:cubicBezTo>
                    <a:cubicBezTo>
                      <a:pt x="324" y="212"/>
                      <a:pt x="324" y="212"/>
                      <a:pt x="324" y="212"/>
                    </a:cubicBezTo>
                    <a:cubicBezTo>
                      <a:pt x="294" y="194"/>
                      <a:pt x="294" y="194"/>
                      <a:pt x="294" y="194"/>
                    </a:cubicBezTo>
                    <a:cubicBezTo>
                      <a:pt x="297" y="184"/>
                      <a:pt x="298" y="173"/>
                      <a:pt x="298" y="162"/>
                    </a:cubicBezTo>
                    <a:close/>
                  </a:path>
                </a:pathLst>
              </a:custGeom>
              <a:noFill/>
              <a:ln w="12700">
                <a:solidFill>
                  <a:schemeClr val="tx2"/>
                </a:solidFill>
                <a:prstDash val="solid"/>
                <a:miter lim="800000"/>
              </a:ln>
            </p:spPr>
            <p:txBody>
              <a:bodyPr vert="horz" wrap="square" lIns="89642" tIns="44821" rIns="89642" bIns="44821" numCol="1" anchor="t" anchorCtr="0" compatLnSpc="1">
                <a:prstTxWarp prst="textNoShape">
                  <a:avLst/>
                </a:prstTxWarp>
              </a:bodyPr>
              <a:lstStyle/>
              <a:p>
                <a:pPr defTabSz="914367"/>
                <a:endParaRPr lang="en-US" sz="882">
                  <a:gradFill>
                    <a:gsLst>
                      <a:gs pos="0">
                        <a:srgbClr val="505050"/>
                      </a:gs>
                      <a:gs pos="100000">
                        <a:srgbClr val="505050"/>
                      </a:gs>
                    </a:gsLst>
                  </a:gradFill>
                  <a:latin typeface="Segoe UI"/>
                </a:endParaRPr>
              </a:p>
            </p:txBody>
          </p:sp>
        </p:grpSp>
        <p:sp>
          <p:nvSpPr>
            <p:cNvPr id="16" name="TextBox 15">
              <a:extLst>
                <a:ext uri="{FF2B5EF4-FFF2-40B4-BE49-F238E27FC236}">
                  <a16:creationId xmlns:a16="http://schemas.microsoft.com/office/drawing/2014/main" id="{2F534A80-0295-8148-9805-9FB83EA5EE3F}"/>
                </a:ext>
              </a:extLst>
            </p:cNvPr>
            <p:cNvSpPr txBox="1"/>
            <p:nvPr/>
          </p:nvSpPr>
          <p:spPr>
            <a:xfrm>
              <a:off x="417572" y="2095964"/>
              <a:ext cx="1506164" cy="433965"/>
            </a:xfrm>
            <a:prstGeom prst="rect">
              <a:avLst/>
            </a:prstGeom>
            <a:noFill/>
          </p:spPr>
          <p:txBody>
            <a:bodyPr wrap="square" lIns="179285" tIns="143428" rIns="179285" bIns="143428" rtlCol="0">
              <a:spAutoFit/>
            </a:bodyPr>
            <a:lstStyle/>
            <a:p>
              <a:pPr algn="ctr" defTabSz="914367">
                <a:lnSpc>
                  <a:spcPct val="90000"/>
                </a:lnSpc>
                <a:spcAft>
                  <a:spcPts val="588"/>
                </a:spcAft>
              </a:pPr>
              <a:r>
                <a:rPr lang="en-US" sz="980">
                  <a:gradFill>
                    <a:gsLst>
                      <a:gs pos="2917">
                        <a:prstClr val="black"/>
                      </a:gs>
                      <a:gs pos="30000">
                        <a:prstClr val="black"/>
                      </a:gs>
                    </a:gsLst>
                    <a:lin ang="5400000" scaled="0"/>
                  </a:gradFill>
                  <a:latin typeface="Segoe UI"/>
                </a:rPr>
                <a:t>Cognitive Services</a:t>
              </a:r>
            </a:p>
          </p:txBody>
        </p:sp>
        <p:sp>
          <p:nvSpPr>
            <p:cNvPr id="17" name="TextBox 16">
              <a:extLst>
                <a:ext uri="{FF2B5EF4-FFF2-40B4-BE49-F238E27FC236}">
                  <a16:creationId xmlns:a16="http://schemas.microsoft.com/office/drawing/2014/main" id="{CFC2FFF5-C61F-814B-9450-0FD30E579438}"/>
                </a:ext>
              </a:extLst>
            </p:cNvPr>
            <p:cNvSpPr txBox="1"/>
            <p:nvPr/>
          </p:nvSpPr>
          <p:spPr>
            <a:xfrm>
              <a:off x="280553" y="3640203"/>
              <a:ext cx="1780202" cy="572464"/>
            </a:xfrm>
            <a:prstGeom prst="rect">
              <a:avLst/>
            </a:prstGeom>
            <a:noFill/>
          </p:spPr>
          <p:txBody>
            <a:bodyPr wrap="square" lIns="179285" tIns="143428" rIns="179285" bIns="143428" rtlCol="0">
              <a:spAutoFit/>
            </a:bodyPr>
            <a:lstStyle/>
            <a:p>
              <a:pPr algn="ctr" defTabSz="914367">
                <a:lnSpc>
                  <a:spcPct val="90000"/>
                </a:lnSpc>
                <a:spcAft>
                  <a:spcPts val="588"/>
                </a:spcAft>
              </a:pPr>
              <a:r>
                <a:rPr lang="en-US" sz="980">
                  <a:gradFill>
                    <a:gsLst>
                      <a:gs pos="2917">
                        <a:prstClr val="black"/>
                      </a:gs>
                      <a:gs pos="30000">
                        <a:prstClr val="black"/>
                      </a:gs>
                    </a:gsLst>
                    <a:lin ang="5400000" scaled="0"/>
                  </a:gradFill>
                  <a:latin typeface="Segoe UI"/>
                </a:rPr>
                <a:t>Azure Machine Learning Experimentation</a:t>
              </a:r>
            </a:p>
          </p:txBody>
        </p:sp>
        <p:grpSp>
          <p:nvGrpSpPr>
            <p:cNvPr id="18" name="Group 17">
              <a:extLst>
                <a:ext uri="{FF2B5EF4-FFF2-40B4-BE49-F238E27FC236}">
                  <a16:creationId xmlns:a16="http://schemas.microsoft.com/office/drawing/2014/main" id="{5E684D7C-5D07-CE41-B7AC-71C838DFB541}"/>
                </a:ext>
              </a:extLst>
            </p:cNvPr>
            <p:cNvGrpSpPr/>
            <p:nvPr/>
          </p:nvGrpSpPr>
          <p:grpSpPr>
            <a:xfrm>
              <a:off x="897408" y="3033056"/>
              <a:ext cx="546492" cy="546492"/>
              <a:chOff x="1087962" y="3497262"/>
              <a:chExt cx="546492" cy="546492"/>
            </a:xfrm>
          </p:grpSpPr>
          <p:sp>
            <p:nvSpPr>
              <p:cNvPr id="20" name="Arc 19">
                <a:extLst>
                  <a:ext uri="{FF2B5EF4-FFF2-40B4-BE49-F238E27FC236}">
                    <a16:creationId xmlns:a16="http://schemas.microsoft.com/office/drawing/2014/main" id="{A6943634-0886-F044-A0F6-ECF5CCC077B7}"/>
                  </a:ext>
                </a:extLst>
              </p:cNvPr>
              <p:cNvSpPr/>
              <p:nvPr/>
            </p:nvSpPr>
            <p:spPr>
              <a:xfrm>
                <a:off x="1087962" y="3497262"/>
                <a:ext cx="546492" cy="546492"/>
              </a:xfrm>
              <a:prstGeom prst="arc">
                <a:avLst>
                  <a:gd name="adj1" fmla="val 16200000"/>
                  <a:gd name="adj2" fmla="val 12693242"/>
                </a:avLst>
              </a:prstGeom>
              <a:ln w="12700">
                <a:solidFill>
                  <a:schemeClr val="tx2"/>
                </a:solidFill>
                <a:prstDash val="sysDash"/>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defTabSz="914367"/>
                <a:endParaRPr lang="en-US" sz="1765">
                  <a:solidFill>
                    <a:prstClr val="black"/>
                  </a:solidFill>
                  <a:latin typeface="Segoe UI"/>
                </a:endParaRPr>
              </a:p>
            </p:txBody>
          </p:sp>
          <p:sp>
            <p:nvSpPr>
              <p:cNvPr id="21" name="gear_3">
                <a:extLst>
                  <a:ext uri="{FF2B5EF4-FFF2-40B4-BE49-F238E27FC236}">
                    <a16:creationId xmlns:a16="http://schemas.microsoft.com/office/drawing/2014/main" id="{B5E53209-0954-BF4E-8810-64C714F47741}"/>
                  </a:ext>
                </a:extLst>
              </p:cNvPr>
              <p:cNvSpPr>
                <a:spLocks noChangeAspect="1" noEditPoints="1"/>
              </p:cNvSpPr>
              <p:nvPr/>
            </p:nvSpPr>
            <p:spPr bwMode="auto">
              <a:xfrm>
                <a:off x="1230600" y="3638793"/>
                <a:ext cx="261216" cy="263429"/>
              </a:xfrm>
              <a:custGeom>
                <a:avLst/>
                <a:gdLst>
                  <a:gd name="T0" fmla="*/ 81 w 327"/>
                  <a:gd name="T1" fmla="*/ 162 h 327"/>
                  <a:gd name="T2" fmla="*/ 162 w 327"/>
                  <a:gd name="T3" fmla="*/ 80 h 327"/>
                  <a:gd name="T4" fmla="*/ 244 w 327"/>
                  <a:gd name="T5" fmla="*/ 162 h 327"/>
                  <a:gd name="T6" fmla="*/ 162 w 327"/>
                  <a:gd name="T7" fmla="*/ 243 h 327"/>
                  <a:gd name="T8" fmla="*/ 81 w 327"/>
                  <a:gd name="T9" fmla="*/ 162 h 327"/>
                  <a:gd name="T10" fmla="*/ 298 w 327"/>
                  <a:gd name="T11" fmla="*/ 162 h 327"/>
                  <a:gd name="T12" fmla="*/ 295 w 327"/>
                  <a:gd name="T13" fmla="*/ 135 h 327"/>
                  <a:gd name="T14" fmla="*/ 327 w 327"/>
                  <a:gd name="T15" fmla="*/ 117 h 327"/>
                  <a:gd name="T16" fmla="*/ 286 w 327"/>
                  <a:gd name="T17" fmla="*/ 46 h 327"/>
                  <a:gd name="T18" fmla="*/ 256 w 327"/>
                  <a:gd name="T19" fmla="*/ 64 h 327"/>
                  <a:gd name="T20" fmla="*/ 205 w 327"/>
                  <a:gd name="T21" fmla="*/ 33 h 327"/>
                  <a:gd name="T22" fmla="*/ 205 w 327"/>
                  <a:gd name="T23" fmla="*/ 0 h 327"/>
                  <a:gd name="T24" fmla="*/ 124 w 327"/>
                  <a:gd name="T25" fmla="*/ 0 h 327"/>
                  <a:gd name="T26" fmla="*/ 124 w 327"/>
                  <a:gd name="T27" fmla="*/ 31 h 327"/>
                  <a:gd name="T28" fmla="*/ 68 w 327"/>
                  <a:gd name="T29" fmla="*/ 64 h 327"/>
                  <a:gd name="T30" fmla="*/ 41 w 327"/>
                  <a:gd name="T31" fmla="*/ 48 h 327"/>
                  <a:gd name="T32" fmla="*/ 0 w 327"/>
                  <a:gd name="T33" fmla="*/ 119 h 327"/>
                  <a:gd name="T34" fmla="*/ 29 w 327"/>
                  <a:gd name="T35" fmla="*/ 135 h 327"/>
                  <a:gd name="T36" fmla="*/ 26 w 327"/>
                  <a:gd name="T37" fmla="*/ 162 h 327"/>
                  <a:gd name="T38" fmla="*/ 30 w 327"/>
                  <a:gd name="T39" fmla="*/ 194 h 327"/>
                  <a:gd name="T40" fmla="*/ 3 w 327"/>
                  <a:gd name="T41" fmla="*/ 210 h 327"/>
                  <a:gd name="T42" fmla="*/ 43 w 327"/>
                  <a:gd name="T43" fmla="*/ 280 h 327"/>
                  <a:gd name="T44" fmla="*/ 72 w 327"/>
                  <a:gd name="T45" fmla="*/ 264 h 327"/>
                  <a:gd name="T46" fmla="*/ 124 w 327"/>
                  <a:gd name="T47" fmla="*/ 292 h 327"/>
                  <a:gd name="T48" fmla="*/ 124 w 327"/>
                  <a:gd name="T49" fmla="*/ 327 h 327"/>
                  <a:gd name="T50" fmla="*/ 205 w 327"/>
                  <a:gd name="T51" fmla="*/ 327 h 327"/>
                  <a:gd name="T52" fmla="*/ 205 w 327"/>
                  <a:gd name="T53" fmla="*/ 291 h 327"/>
                  <a:gd name="T54" fmla="*/ 252 w 327"/>
                  <a:gd name="T55" fmla="*/ 264 h 327"/>
                  <a:gd name="T56" fmla="*/ 283 w 327"/>
                  <a:gd name="T57" fmla="*/ 282 h 327"/>
                  <a:gd name="T58" fmla="*/ 324 w 327"/>
                  <a:gd name="T59" fmla="*/ 212 h 327"/>
                  <a:gd name="T60" fmla="*/ 294 w 327"/>
                  <a:gd name="T61" fmla="*/ 194 h 327"/>
                  <a:gd name="T62" fmla="*/ 298 w 327"/>
                  <a:gd name="T63" fmla="*/ 162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7" h="327">
                    <a:moveTo>
                      <a:pt x="81" y="162"/>
                    </a:moveTo>
                    <a:cubicBezTo>
                      <a:pt x="81" y="117"/>
                      <a:pt x="117" y="80"/>
                      <a:pt x="162" y="80"/>
                    </a:cubicBezTo>
                    <a:cubicBezTo>
                      <a:pt x="207" y="80"/>
                      <a:pt x="244" y="117"/>
                      <a:pt x="244" y="162"/>
                    </a:cubicBezTo>
                    <a:cubicBezTo>
                      <a:pt x="244" y="207"/>
                      <a:pt x="207" y="243"/>
                      <a:pt x="162" y="243"/>
                    </a:cubicBezTo>
                    <a:cubicBezTo>
                      <a:pt x="117" y="243"/>
                      <a:pt x="81" y="207"/>
                      <a:pt x="81" y="162"/>
                    </a:cubicBezTo>
                    <a:close/>
                    <a:moveTo>
                      <a:pt x="298" y="162"/>
                    </a:moveTo>
                    <a:cubicBezTo>
                      <a:pt x="298" y="153"/>
                      <a:pt x="297" y="144"/>
                      <a:pt x="295" y="135"/>
                    </a:cubicBezTo>
                    <a:cubicBezTo>
                      <a:pt x="327" y="117"/>
                      <a:pt x="327" y="117"/>
                      <a:pt x="327" y="117"/>
                    </a:cubicBezTo>
                    <a:cubicBezTo>
                      <a:pt x="286" y="46"/>
                      <a:pt x="286" y="46"/>
                      <a:pt x="286" y="46"/>
                    </a:cubicBezTo>
                    <a:cubicBezTo>
                      <a:pt x="256" y="64"/>
                      <a:pt x="256" y="64"/>
                      <a:pt x="256" y="64"/>
                    </a:cubicBezTo>
                    <a:cubicBezTo>
                      <a:pt x="242" y="50"/>
                      <a:pt x="225" y="39"/>
                      <a:pt x="205" y="33"/>
                    </a:cubicBezTo>
                    <a:cubicBezTo>
                      <a:pt x="205" y="0"/>
                      <a:pt x="205" y="0"/>
                      <a:pt x="205" y="0"/>
                    </a:cubicBezTo>
                    <a:cubicBezTo>
                      <a:pt x="124" y="0"/>
                      <a:pt x="124" y="0"/>
                      <a:pt x="124" y="0"/>
                    </a:cubicBezTo>
                    <a:cubicBezTo>
                      <a:pt x="124" y="31"/>
                      <a:pt x="124" y="31"/>
                      <a:pt x="124" y="31"/>
                    </a:cubicBezTo>
                    <a:cubicBezTo>
                      <a:pt x="103" y="38"/>
                      <a:pt x="84" y="49"/>
                      <a:pt x="68" y="64"/>
                    </a:cubicBezTo>
                    <a:cubicBezTo>
                      <a:pt x="41" y="48"/>
                      <a:pt x="41" y="48"/>
                      <a:pt x="41" y="48"/>
                    </a:cubicBezTo>
                    <a:cubicBezTo>
                      <a:pt x="0" y="119"/>
                      <a:pt x="0" y="119"/>
                      <a:pt x="0" y="119"/>
                    </a:cubicBezTo>
                    <a:cubicBezTo>
                      <a:pt x="29" y="135"/>
                      <a:pt x="29" y="135"/>
                      <a:pt x="29" y="135"/>
                    </a:cubicBezTo>
                    <a:cubicBezTo>
                      <a:pt x="27" y="144"/>
                      <a:pt x="26" y="153"/>
                      <a:pt x="26" y="162"/>
                    </a:cubicBezTo>
                    <a:cubicBezTo>
                      <a:pt x="26" y="173"/>
                      <a:pt x="28" y="184"/>
                      <a:pt x="30" y="194"/>
                    </a:cubicBezTo>
                    <a:cubicBezTo>
                      <a:pt x="3" y="210"/>
                      <a:pt x="3" y="210"/>
                      <a:pt x="3" y="210"/>
                    </a:cubicBezTo>
                    <a:cubicBezTo>
                      <a:pt x="43" y="280"/>
                      <a:pt x="43" y="280"/>
                      <a:pt x="43" y="280"/>
                    </a:cubicBezTo>
                    <a:cubicBezTo>
                      <a:pt x="72" y="264"/>
                      <a:pt x="72" y="264"/>
                      <a:pt x="72" y="264"/>
                    </a:cubicBezTo>
                    <a:cubicBezTo>
                      <a:pt x="87" y="277"/>
                      <a:pt x="105" y="287"/>
                      <a:pt x="124" y="292"/>
                    </a:cubicBezTo>
                    <a:cubicBezTo>
                      <a:pt x="124" y="327"/>
                      <a:pt x="124" y="327"/>
                      <a:pt x="124" y="327"/>
                    </a:cubicBezTo>
                    <a:cubicBezTo>
                      <a:pt x="205" y="327"/>
                      <a:pt x="205" y="327"/>
                      <a:pt x="205" y="327"/>
                    </a:cubicBezTo>
                    <a:cubicBezTo>
                      <a:pt x="205" y="291"/>
                      <a:pt x="205" y="291"/>
                      <a:pt x="205" y="291"/>
                    </a:cubicBezTo>
                    <a:cubicBezTo>
                      <a:pt x="223" y="285"/>
                      <a:pt x="238" y="276"/>
                      <a:pt x="252" y="264"/>
                    </a:cubicBezTo>
                    <a:cubicBezTo>
                      <a:pt x="283" y="282"/>
                      <a:pt x="283" y="282"/>
                      <a:pt x="283" y="282"/>
                    </a:cubicBezTo>
                    <a:cubicBezTo>
                      <a:pt x="324" y="212"/>
                      <a:pt x="324" y="212"/>
                      <a:pt x="324" y="212"/>
                    </a:cubicBezTo>
                    <a:cubicBezTo>
                      <a:pt x="294" y="194"/>
                      <a:pt x="294" y="194"/>
                      <a:pt x="294" y="194"/>
                    </a:cubicBezTo>
                    <a:cubicBezTo>
                      <a:pt x="297" y="184"/>
                      <a:pt x="298" y="173"/>
                      <a:pt x="298" y="162"/>
                    </a:cubicBezTo>
                    <a:close/>
                  </a:path>
                </a:pathLst>
              </a:custGeom>
              <a:noFill/>
              <a:ln w="12700">
                <a:solidFill>
                  <a:schemeClr val="tx2"/>
                </a:solidFill>
                <a:prstDash val="solid"/>
                <a:miter lim="800000"/>
              </a:ln>
            </p:spPr>
            <p:txBody>
              <a:bodyPr vert="horz" wrap="square" lIns="89642" tIns="44821" rIns="89642" bIns="44821" numCol="1" anchor="t" anchorCtr="0" compatLnSpc="1">
                <a:prstTxWarp prst="textNoShape">
                  <a:avLst/>
                </a:prstTxWarp>
              </a:bodyPr>
              <a:lstStyle/>
              <a:p>
                <a:pPr defTabSz="914367"/>
                <a:endParaRPr lang="en-US" sz="882">
                  <a:gradFill>
                    <a:gsLst>
                      <a:gs pos="0">
                        <a:srgbClr val="505050"/>
                      </a:gs>
                      <a:gs pos="100000">
                        <a:srgbClr val="505050"/>
                      </a:gs>
                    </a:gsLst>
                  </a:gradFill>
                  <a:latin typeface="Segoe UI"/>
                </a:endParaRPr>
              </a:p>
            </p:txBody>
          </p:sp>
        </p:grpSp>
        <p:grpSp>
          <p:nvGrpSpPr>
            <p:cNvPr id="23" name="Group 22">
              <a:extLst>
                <a:ext uri="{FF2B5EF4-FFF2-40B4-BE49-F238E27FC236}">
                  <a16:creationId xmlns:a16="http://schemas.microsoft.com/office/drawing/2014/main" id="{B795BF53-59C9-3348-A954-0D66F5B7223D}"/>
                </a:ext>
              </a:extLst>
            </p:cNvPr>
            <p:cNvGrpSpPr/>
            <p:nvPr/>
          </p:nvGrpSpPr>
          <p:grpSpPr>
            <a:xfrm>
              <a:off x="897408" y="4897035"/>
              <a:ext cx="546492" cy="546492"/>
              <a:chOff x="1087962" y="3497262"/>
              <a:chExt cx="546492" cy="546492"/>
            </a:xfrm>
          </p:grpSpPr>
          <p:sp>
            <p:nvSpPr>
              <p:cNvPr id="24" name="Arc 23">
                <a:extLst>
                  <a:ext uri="{FF2B5EF4-FFF2-40B4-BE49-F238E27FC236}">
                    <a16:creationId xmlns:a16="http://schemas.microsoft.com/office/drawing/2014/main" id="{82999275-748E-2042-BB61-7A7CC561396E}"/>
                  </a:ext>
                </a:extLst>
              </p:cNvPr>
              <p:cNvSpPr/>
              <p:nvPr/>
            </p:nvSpPr>
            <p:spPr>
              <a:xfrm>
                <a:off x="1087962" y="3497262"/>
                <a:ext cx="546492" cy="546492"/>
              </a:xfrm>
              <a:prstGeom prst="arc">
                <a:avLst>
                  <a:gd name="adj1" fmla="val 16200000"/>
                  <a:gd name="adj2" fmla="val 12693242"/>
                </a:avLst>
              </a:prstGeom>
              <a:ln w="12700">
                <a:solidFill>
                  <a:schemeClr val="tx2"/>
                </a:solidFill>
                <a:prstDash val="sysDash"/>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defTabSz="914367"/>
                <a:endParaRPr lang="en-US" sz="1765">
                  <a:solidFill>
                    <a:prstClr val="black"/>
                  </a:solidFill>
                  <a:latin typeface="Segoe UI"/>
                </a:endParaRPr>
              </a:p>
            </p:txBody>
          </p:sp>
          <p:sp>
            <p:nvSpPr>
              <p:cNvPr id="25" name="gear_3">
                <a:extLst>
                  <a:ext uri="{FF2B5EF4-FFF2-40B4-BE49-F238E27FC236}">
                    <a16:creationId xmlns:a16="http://schemas.microsoft.com/office/drawing/2014/main" id="{9CFA97FB-0573-7546-B573-0F5099EE1660}"/>
                  </a:ext>
                </a:extLst>
              </p:cNvPr>
              <p:cNvSpPr>
                <a:spLocks noChangeAspect="1" noEditPoints="1"/>
              </p:cNvSpPr>
              <p:nvPr/>
            </p:nvSpPr>
            <p:spPr bwMode="auto">
              <a:xfrm>
                <a:off x="1230600" y="3638793"/>
                <a:ext cx="261216" cy="263429"/>
              </a:xfrm>
              <a:custGeom>
                <a:avLst/>
                <a:gdLst>
                  <a:gd name="T0" fmla="*/ 81 w 327"/>
                  <a:gd name="T1" fmla="*/ 162 h 327"/>
                  <a:gd name="T2" fmla="*/ 162 w 327"/>
                  <a:gd name="T3" fmla="*/ 80 h 327"/>
                  <a:gd name="T4" fmla="*/ 244 w 327"/>
                  <a:gd name="T5" fmla="*/ 162 h 327"/>
                  <a:gd name="T6" fmla="*/ 162 w 327"/>
                  <a:gd name="T7" fmla="*/ 243 h 327"/>
                  <a:gd name="T8" fmla="*/ 81 w 327"/>
                  <a:gd name="T9" fmla="*/ 162 h 327"/>
                  <a:gd name="T10" fmla="*/ 298 w 327"/>
                  <a:gd name="T11" fmla="*/ 162 h 327"/>
                  <a:gd name="T12" fmla="*/ 295 w 327"/>
                  <a:gd name="T13" fmla="*/ 135 h 327"/>
                  <a:gd name="T14" fmla="*/ 327 w 327"/>
                  <a:gd name="T15" fmla="*/ 117 h 327"/>
                  <a:gd name="T16" fmla="*/ 286 w 327"/>
                  <a:gd name="T17" fmla="*/ 46 h 327"/>
                  <a:gd name="T18" fmla="*/ 256 w 327"/>
                  <a:gd name="T19" fmla="*/ 64 h 327"/>
                  <a:gd name="T20" fmla="*/ 205 w 327"/>
                  <a:gd name="T21" fmla="*/ 33 h 327"/>
                  <a:gd name="T22" fmla="*/ 205 w 327"/>
                  <a:gd name="T23" fmla="*/ 0 h 327"/>
                  <a:gd name="T24" fmla="*/ 124 w 327"/>
                  <a:gd name="T25" fmla="*/ 0 h 327"/>
                  <a:gd name="T26" fmla="*/ 124 w 327"/>
                  <a:gd name="T27" fmla="*/ 31 h 327"/>
                  <a:gd name="T28" fmla="*/ 68 w 327"/>
                  <a:gd name="T29" fmla="*/ 64 h 327"/>
                  <a:gd name="T30" fmla="*/ 41 w 327"/>
                  <a:gd name="T31" fmla="*/ 48 h 327"/>
                  <a:gd name="T32" fmla="*/ 0 w 327"/>
                  <a:gd name="T33" fmla="*/ 119 h 327"/>
                  <a:gd name="T34" fmla="*/ 29 w 327"/>
                  <a:gd name="T35" fmla="*/ 135 h 327"/>
                  <a:gd name="T36" fmla="*/ 26 w 327"/>
                  <a:gd name="T37" fmla="*/ 162 h 327"/>
                  <a:gd name="T38" fmla="*/ 30 w 327"/>
                  <a:gd name="T39" fmla="*/ 194 h 327"/>
                  <a:gd name="T40" fmla="*/ 3 w 327"/>
                  <a:gd name="T41" fmla="*/ 210 h 327"/>
                  <a:gd name="T42" fmla="*/ 43 w 327"/>
                  <a:gd name="T43" fmla="*/ 280 h 327"/>
                  <a:gd name="T44" fmla="*/ 72 w 327"/>
                  <a:gd name="T45" fmla="*/ 264 h 327"/>
                  <a:gd name="T46" fmla="*/ 124 w 327"/>
                  <a:gd name="T47" fmla="*/ 292 h 327"/>
                  <a:gd name="T48" fmla="*/ 124 w 327"/>
                  <a:gd name="T49" fmla="*/ 327 h 327"/>
                  <a:gd name="T50" fmla="*/ 205 w 327"/>
                  <a:gd name="T51" fmla="*/ 327 h 327"/>
                  <a:gd name="T52" fmla="*/ 205 w 327"/>
                  <a:gd name="T53" fmla="*/ 291 h 327"/>
                  <a:gd name="T54" fmla="*/ 252 w 327"/>
                  <a:gd name="T55" fmla="*/ 264 h 327"/>
                  <a:gd name="T56" fmla="*/ 283 w 327"/>
                  <a:gd name="T57" fmla="*/ 282 h 327"/>
                  <a:gd name="T58" fmla="*/ 324 w 327"/>
                  <a:gd name="T59" fmla="*/ 212 h 327"/>
                  <a:gd name="T60" fmla="*/ 294 w 327"/>
                  <a:gd name="T61" fmla="*/ 194 h 327"/>
                  <a:gd name="T62" fmla="*/ 298 w 327"/>
                  <a:gd name="T63" fmla="*/ 162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7" h="327">
                    <a:moveTo>
                      <a:pt x="81" y="162"/>
                    </a:moveTo>
                    <a:cubicBezTo>
                      <a:pt x="81" y="117"/>
                      <a:pt x="117" y="80"/>
                      <a:pt x="162" y="80"/>
                    </a:cubicBezTo>
                    <a:cubicBezTo>
                      <a:pt x="207" y="80"/>
                      <a:pt x="244" y="117"/>
                      <a:pt x="244" y="162"/>
                    </a:cubicBezTo>
                    <a:cubicBezTo>
                      <a:pt x="244" y="207"/>
                      <a:pt x="207" y="243"/>
                      <a:pt x="162" y="243"/>
                    </a:cubicBezTo>
                    <a:cubicBezTo>
                      <a:pt x="117" y="243"/>
                      <a:pt x="81" y="207"/>
                      <a:pt x="81" y="162"/>
                    </a:cubicBezTo>
                    <a:close/>
                    <a:moveTo>
                      <a:pt x="298" y="162"/>
                    </a:moveTo>
                    <a:cubicBezTo>
                      <a:pt x="298" y="153"/>
                      <a:pt x="297" y="144"/>
                      <a:pt x="295" y="135"/>
                    </a:cubicBezTo>
                    <a:cubicBezTo>
                      <a:pt x="327" y="117"/>
                      <a:pt x="327" y="117"/>
                      <a:pt x="327" y="117"/>
                    </a:cubicBezTo>
                    <a:cubicBezTo>
                      <a:pt x="286" y="46"/>
                      <a:pt x="286" y="46"/>
                      <a:pt x="286" y="46"/>
                    </a:cubicBezTo>
                    <a:cubicBezTo>
                      <a:pt x="256" y="64"/>
                      <a:pt x="256" y="64"/>
                      <a:pt x="256" y="64"/>
                    </a:cubicBezTo>
                    <a:cubicBezTo>
                      <a:pt x="242" y="50"/>
                      <a:pt x="225" y="39"/>
                      <a:pt x="205" y="33"/>
                    </a:cubicBezTo>
                    <a:cubicBezTo>
                      <a:pt x="205" y="0"/>
                      <a:pt x="205" y="0"/>
                      <a:pt x="205" y="0"/>
                    </a:cubicBezTo>
                    <a:cubicBezTo>
                      <a:pt x="124" y="0"/>
                      <a:pt x="124" y="0"/>
                      <a:pt x="124" y="0"/>
                    </a:cubicBezTo>
                    <a:cubicBezTo>
                      <a:pt x="124" y="31"/>
                      <a:pt x="124" y="31"/>
                      <a:pt x="124" y="31"/>
                    </a:cubicBezTo>
                    <a:cubicBezTo>
                      <a:pt x="103" y="38"/>
                      <a:pt x="84" y="49"/>
                      <a:pt x="68" y="64"/>
                    </a:cubicBezTo>
                    <a:cubicBezTo>
                      <a:pt x="41" y="48"/>
                      <a:pt x="41" y="48"/>
                      <a:pt x="41" y="48"/>
                    </a:cubicBezTo>
                    <a:cubicBezTo>
                      <a:pt x="0" y="119"/>
                      <a:pt x="0" y="119"/>
                      <a:pt x="0" y="119"/>
                    </a:cubicBezTo>
                    <a:cubicBezTo>
                      <a:pt x="29" y="135"/>
                      <a:pt x="29" y="135"/>
                      <a:pt x="29" y="135"/>
                    </a:cubicBezTo>
                    <a:cubicBezTo>
                      <a:pt x="27" y="144"/>
                      <a:pt x="26" y="153"/>
                      <a:pt x="26" y="162"/>
                    </a:cubicBezTo>
                    <a:cubicBezTo>
                      <a:pt x="26" y="173"/>
                      <a:pt x="28" y="184"/>
                      <a:pt x="30" y="194"/>
                    </a:cubicBezTo>
                    <a:cubicBezTo>
                      <a:pt x="3" y="210"/>
                      <a:pt x="3" y="210"/>
                      <a:pt x="3" y="210"/>
                    </a:cubicBezTo>
                    <a:cubicBezTo>
                      <a:pt x="43" y="280"/>
                      <a:pt x="43" y="280"/>
                      <a:pt x="43" y="280"/>
                    </a:cubicBezTo>
                    <a:cubicBezTo>
                      <a:pt x="72" y="264"/>
                      <a:pt x="72" y="264"/>
                      <a:pt x="72" y="264"/>
                    </a:cubicBezTo>
                    <a:cubicBezTo>
                      <a:pt x="87" y="277"/>
                      <a:pt x="105" y="287"/>
                      <a:pt x="124" y="292"/>
                    </a:cubicBezTo>
                    <a:cubicBezTo>
                      <a:pt x="124" y="327"/>
                      <a:pt x="124" y="327"/>
                      <a:pt x="124" y="327"/>
                    </a:cubicBezTo>
                    <a:cubicBezTo>
                      <a:pt x="205" y="327"/>
                      <a:pt x="205" y="327"/>
                      <a:pt x="205" y="327"/>
                    </a:cubicBezTo>
                    <a:cubicBezTo>
                      <a:pt x="205" y="291"/>
                      <a:pt x="205" y="291"/>
                      <a:pt x="205" y="291"/>
                    </a:cubicBezTo>
                    <a:cubicBezTo>
                      <a:pt x="223" y="285"/>
                      <a:pt x="238" y="276"/>
                      <a:pt x="252" y="264"/>
                    </a:cubicBezTo>
                    <a:cubicBezTo>
                      <a:pt x="283" y="282"/>
                      <a:pt x="283" y="282"/>
                      <a:pt x="283" y="282"/>
                    </a:cubicBezTo>
                    <a:cubicBezTo>
                      <a:pt x="324" y="212"/>
                      <a:pt x="324" y="212"/>
                      <a:pt x="324" y="212"/>
                    </a:cubicBezTo>
                    <a:cubicBezTo>
                      <a:pt x="294" y="194"/>
                      <a:pt x="294" y="194"/>
                      <a:pt x="294" y="194"/>
                    </a:cubicBezTo>
                    <a:cubicBezTo>
                      <a:pt x="297" y="184"/>
                      <a:pt x="298" y="173"/>
                      <a:pt x="298" y="162"/>
                    </a:cubicBezTo>
                    <a:close/>
                  </a:path>
                </a:pathLst>
              </a:custGeom>
              <a:noFill/>
              <a:ln w="12700">
                <a:solidFill>
                  <a:schemeClr val="tx2"/>
                </a:solidFill>
                <a:prstDash val="solid"/>
                <a:miter lim="800000"/>
              </a:ln>
            </p:spPr>
            <p:txBody>
              <a:bodyPr vert="horz" wrap="square" lIns="89642" tIns="44821" rIns="89642" bIns="44821" numCol="1" anchor="t" anchorCtr="0" compatLnSpc="1">
                <a:prstTxWarp prst="textNoShape">
                  <a:avLst/>
                </a:prstTxWarp>
              </a:bodyPr>
              <a:lstStyle/>
              <a:p>
                <a:pPr defTabSz="914367"/>
                <a:endParaRPr lang="en-US" sz="882">
                  <a:gradFill>
                    <a:gsLst>
                      <a:gs pos="0">
                        <a:srgbClr val="505050"/>
                      </a:gs>
                      <a:gs pos="100000">
                        <a:srgbClr val="505050"/>
                      </a:gs>
                    </a:gsLst>
                  </a:gradFill>
                  <a:latin typeface="Segoe UI"/>
                </a:endParaRPr>
              </a:p>
            </p:txBody>
          </p:sp>
        </p:grpSp>
        <p:grpSp>
          <p:nvGrpSpPr>
            <p:cNvPr id="26" name="Group 25">
              <a:extLst>
                <a:ext uri="{FF2B5EF4-FFF2-40B4-BE49-F238E27FC236}">
                  <a16:creationId xmlns:a16="http://schemas.microsoft.com/office/drawing/2014/main" id="{88DC4531-D586-4C4D-ACDE-2ED590493C92}"/>
                </a:ext>
              </a:extLst>
            </p:cNvPr>
            <p:cNvGrpSpPr/>
            <p:nvPr/>
          </p:nvGrpSpPr>
          <p:grpSpPr>
            <a:xfrm>
              <a:off x="1301262" y="5250040"/>
              <a:ext cx="261217" cy="266251"/>
              <a:chOff x="7158422" y="1607015"/>
              <a:chExt cx="2726357" cy="2778897"/>
            </a:xfrm>
            <a:solidFill>
              <a:schemeClr val="bg1"/>
            </a:solidFill>
          </p:grpSpPr>
          <p:sp>
            <p:nvSpPr>
              <p:cNvPr id="27" name="Freeform 242">
                <a:extLst>
                  <a:ext uri="{FF2B5EF4-FFF2-40B4-BE49-F238E27FC236}">
                    <a16:creationId xmlns:a16="http://schemas.microsoft.com/office/drawing/2014/main" id="{374B9617-0D76-9645-98BF-31F5BAF5043C}"/>
                  </a:ext>
                </a:extLst>
              </p:cNvPr>
              <p:cNvSpPr/>
              <p:nvPr/>
            </p:nvSpPr>
            <p:spPr bwMode="auto">
              <a:xfrm>
                <a:off x="7158422" y="2971800"/>
                <a:ext cx="2726357" cy="1414112"/>
              </a:xfrm>
              <a:custGeom>
                <a:avLst/>
                <a:gdLst>
                  <a:gd name="connsiteX0" fmla="*/ 1363179 w 2726357"/>
                  <a:gd name="connsiteY0" fmla="*/ 0 h 1414112"/>
                  <a:gd name="connsiteX1" fmla="*/ 1859701 w 2726357"/>
                  <a:gd name="connsiteY1" fmla="*/ 257537 h 1414112"/>
                  <a:gd name="connsiteX2" fmla="*/ 2722177 w 2726357"/>
                  <a:gd name="connsiteY2" fmla="*/ 257537 h 1414112"/>
                  <a:gd name="connsiteX3" fmla="*/ 2722177 w 2726357"/>
                  <a:gd name="connsiteY3" fmla="*/ 704888 h 1414112"/>
                  <a:gd name="connsiteX4" fmla="*/ 2726357 w 2726357"/>
                  <a:gd name="connsiteY4" fmla="*/ 707056 h 1414112"/>
                  <a:gd name="connsiteX5" fmla="*/ 1363179 w 2726357"/>
                  <a:gd name="connsiteY5" fmla="*/ 1414112 h 1414112"/>
                  <a:gd name="connsiteX6" fmla="*/ 3650 w 2726357"/>
                  <a:gd name="connsiteY6" fmla="*/ 708949 h 1414112"/>
                  <a:gd name="connsiteX7" fmla="*/ 1202 w 2726357"/>
                  <a:gd name="connsiteY7" fmla="*/ 708949 h 1414112"/>
                  <a:gd name="connsiteX8" fmla="*/ 1202 w 2726357"/>
                  <a:gd name="connsiteY8" fmla="*/ 707680 h 1414112"/>
                  <a:gd name="connsiteX9" fmla="*/ 0 w 2726357"/>
                  <a:gd name="connsiteY9" fmla="*/ 707056 h 1414112"/>
                  <a:gd name="connsiteX10" fmla="*/ 1202 w 2726357"/>
                  <a:gd name="connsiteY10" fmla="*/ 706433 h 1414112"/>
                  <a:gd name="connsiteX11" fmla="*/ 1202 w 2726357"/>
                  <a:gd name="connsiteY11" fmla="*/ 257537 h 1414112"/>
                  <a:gd name="connsiteX12" fmla="*/ 866657 w 2726357"/>
                  <a:gd name="connsiteY12" fmla="*/ 257537 h 1414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26357" h="1414112">
                    <a:moveTo>
                      <a:pt x="1363179" y="0"/>
                    </a:moveTo>
                    <a:lnTo>
                      <a:pt x="1859701" y="257537"/>
                    </a:lnTo>
                    <a:lnTo>
                      <a:pt x="2722177" y="257537"/>
                    </a:lnTo>
                    <a:lnTo>
                      <a:pt x="2722177" y="704888"/>
                    </a:lnTo>
                    <a:lnTo>
                      <a:pt x="2726357" y="707056"/>
                    </a:lnTo>
                    <a:lnTo>
                      <a:pt x="1363179" y="1414112"/>
                    </a:lnTo>
                    <a:lnTo>
                      <a:pt x="3650" y="708949"/>
                    </a:lnTo>
                    <a:lnTo>
                      <a:pt x="1202" y="708949"/>
                    </a:lnTo>
                    <a:lnTo>
                      <a:pt x="1202" y="707680"/>
                    </a:lnTo>
                    <a:lnTo>
                      <a:pt x="0" y="707056"/>
                    </a:lnTo>
                    <a:lnTo>
                      <a:pt x="1202" y="706433"/>
                    </a:lnTo>
                    <a:lnTo>
                      <a:pt x="1202" y="257537"/>
                    </a:lnTo>
                    <a:lnTo>
                      <a:pt x="866657" y="257537"/>
                    </a:lnTo>
                    <a:close/>
                  </a:path>
                </a:pathLst>
              </a:custGeom>
              <a:grpFill/>
              <a:ln w="12700" cap="rnd">
                <a:solidFill>
                  <a:schemeClr val="tx2"/>
                </a:solidFill>
                <a:miter lim="800000"/>
                <a:headEnd/>
                <a:tailEnd/>
              </a:ln>
              <a:effectLst/>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defTabSz="896386"/>
                <a:endParaRPr lang="en-US" sz="1765">
                  <a:solidFill>
                    <a:prstClr val="black"/>
                  </a:solidFill>
                  <a:latin typeface="Arial" charset="0"/>
                  <a:ea typeface="Arial" charset="0"/>
                  <a:cs typeface="Arial" charset="0"/>
                </a:endParaRPr>
              </a:p>
            </p:txBody>
          </p:sp>
          <p:sp>
            <p:nvSpPr>
              <p:cNvPr id="28" name="Diamond 27">
                <a:extLst>
                  <a:ext uri="{FF2B5EF4-FFF2-40B4-BE49-F238E27FC236}">
                    <a16:creationId xmlns:a16="http://schemas.microsoft.com/office/drawing/2014/main" id="{083E28BF-B174-4A43-ACE5-094BA59AE0EB}"/>
                  </a:ext>
                </a:extLst>
              </p:cNvPr>
              <p:cNvSpPr/>
              <p:nvPr/>
            </p:nvSpPr>
            <p:spPr bwMode="auto">
              <a:xfrm>
                <a:off x="7158422" y="2521415"/>
                <a:ext cx="2726357" cy="1414112"/>
              </a:xfrm>
              <a:prstGeom prst="diamond">
                <a:avLst/>
              </a:prstGeom>
              <a:grp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9" name="Freeform 243">
                <a:extLst>
                  <a:ext uri="{FF2B5EF4-FFF2-40B4-BE49-F238E27FC236}">
                    <a16:creationId xmlns:a16="http://schemas.microsoft.com/office/drawing/2014/main" id="{C3AC910B-C44C-5B40-AD1E-039E60027F3D}"/>
                  </a:ext>
                </a:extLst>
              </p:cNvPr>
              <p:cNvSpPr/>
              <p:nvPr/>
            </p:nvSpPr>
            <p:spPr bwMode="auto">
              <a:xfrm>
                <a:off x="7158422" y="2057400"/>
                <a:ext cx="2726357" cy="1414112"/>
              </a:xfrm>
              <a:custGeom>
                <a:avLst/>
                <a:gdLst>
                  <a:gd name="connsiteX0" fmla="*/ 1363179 w 2726357"/>
                  <a:gd name="connsiteY0" fmla="*/ 0 h 1414112"/>
                  <a:gd name="connsiteX1" fmla="*/ 1859701 w 2726357"/>
                  <a:gd name="connsiteY1" fmla="*/ 257537 h 1414112"/>
                  <a:gd name="connsiteX2" fmla="*/ 2722177 w 2726357"/>
                  <a:gd name="connsiteY2" fmla="*/ 257537 h 1414112"/>
                  <a:gd name="connsiteX3" fmla="*/ 2722177 w 2726357"/>
                  <a:gd name="connsiteY3" fmla="*/ 704888 h 1414112"/>
                  <a:gd name="connsiteX4" fmla="*/ 2726357 w 2726357"/>
                  <a:gd name="connsiteY4" fmla="*/ 707056 h 1414112"/>
                  <a:gd name="connsiteX5" fmla="*/ 1363179 w 2726357"/>
                  <a:gd name="connsiteY5" fmla="*/ 1414112 h 1414112"/>
                  <a:gd name="connsiteX6" fmla="*/ 3650 w 2726357"/>
                  <a:gd name="connsiteY6" fmla="*/ 708949 h 1414112"/>
                  <a:gd name="connsiteX7" fmla="*/ 1202 w 2726357"/>
                  <a:gd name="connsiteY7" fmla="*/ 708949 h 1414112"/>
                  <a:gd name="connsiteX8" fmla="*/ 1202 w 2726357"/>
                  <a:gd name="connsiteY8" fmla="*/ 707680 h 1414112"/>
                  <a:gd name="connsiteX9" fmla="*/ 0 w 2726357"/>
                  <a:gd name="connsiteY9" fmla="*/ 707056 h 1414112"/>
                  <a:gd name="connsiteX10" fmla="*/ 1202 w 2726357"/>
                  <a:gd name="connsiteY10" fmla="*/ 706433 h 1414112"/>
                  <a:gd name="connsiteX11" fmla="*/ 1202 w 2726357"/>
                  <a:gd name="connsiteY11" fmla="*/ 257537 h 1414112"/>
                  <a:gd name="connsiteX12" fmla="*/ 866657 w 2726357"/>
                  <a:gd name="connsiteY12" fmla="*/ 257537 h 1414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26357" h="1414112">
                    <a:moveTo>
                      <a:pt x="1363179" y="0"/>
                    </a:moveTo>
                    <a:lnTo>
                      <a:pt x="1859701" y="257537"/>
                    </a:lnTo>
                    <a:lnTo>
                      <a:pt x="2722177" y="257537"/>
                    </a:lnTo>
                    <a:lnTo>
                      <a:pt x="2722177" y="704888"/>
                    </a:lnTo>
                    <a:lnTo>
                      <a:pt x="2726357" y="707056"/>
                    </a:lnTo>
                    <a:lnTo>
                      <a:pt x="1363179" y="1414112"/>
                    </a:lnTo>
                    <a:lnTo>
                      <a:pt x="3650" y="708949"/>
                    </a:lnTo>
                    <a:lnTo>
                      <a:pt x="1202" y="708949"/>
                    </a:lnTo>
                    <a:lnTo>
                      <a:pt x="1202" y="707680"/>
                    </a:lnTo>
                    <a:lnTo>
                      <a:pt x="0" y="707056"/>
                    </a:lnTo>
                    <a:lnTo>
                      <a:pt x="1202" y="706433"/>
                    </a:lnTo>
                    <a:lnTo>
                      <a:pt x="1202" y="257537"/>
                    </a:lnTo>
                    <a:lnTo>
                      <a:pt x="866657" y="257537"/>
                    </a:lnTo>
                    <a:close/>
                  </a:path>
                </a:pathLst>
              </a:custGeom>
              <a:grpFill/>
              <a:ln w="12700" cap="rnd">
                <a:solidFill>
                  <a:schemeClr val="tx2"/>
                </a:solidFill>
                <a:miter lim="800000"/>
                <a:headEnd/>
                <a:tailEnd/>
              </a:ln>
              <a:effectLst/>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defTabSz="896386"/>
                <a:endParaRPr lang="en-US" sz="1765">
                  <a:solidFill>
                    <a:prstClr val="black"/>
                  </a:solidFill>
                  <a:latin typeface="Arial" charset="0"/>
                  <a:ea typeface="Arial" charset="0"/>
                  <a:cs typeface="Arial" charset="0"/>
                </a:endParaRPr>
              </a:p>
            </p:txBody>
          </p:sp>
          <p:sp>
            <p:nvSpPr>
              <p:cNvPr id="30" name="Diamond 29">
                <a:extLst>
                  <a:ext uri="{FF2B5EF4-FFF2-40B4-BE49-F238E27FC236}">
                    <a16:creationId xmlns:a16="http://schemas.microsoft.com/office/drawing/2014/main" id="{34FA2081-3A6F-1742-B085-EE06D64D227E}"/>
                  </a:ext>
                </a:extLst>
              </p:cNvPr>
              <p:cNvSpPr/>
              <p:nvPr/>
            </p:nvSpPr>
            <p:spPr bwMode="auto">
              <a:xfrm>
                <a:off x="7158422" y="1607015"/>
                <a:ext cx="2726357" cy="1414112"/>
              </a:xfrm>
              <a:prstGeom prst="diamond">
                <a:avLst/>
              </a:prstGeom>
              <a:grp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31" name="TextBox 30">
              <a:extLst>
                <a:ext uri="{FF2B5EF4-FFF2-40B4-BE49-F238E27FC236}">
                  <a16:creationId xmlns:a16="http://schemas.microsoft.com/office/drawing/2014/main" id="{CED0E857-2A66-7D41-BF24-94D50A967F7D}"/>
                </a:ext>
              </a:extLst>
            </p:cNvPr>
            <p:cNvSpPr txBox="1"/>
            <p:nvPr/>
          </p:nvSpPr>
          <p:spPr>
            <a:xfrm>
              <a:off x="470783" y="5493791"/>
              <a:ext cx="1399743" cy="433965"/>
            </a:xfrm>
            <a:prstGeom prst="rect">
              <a:avLst/>
            </a:prstGeom>
            <a:noFill/>
          </p:spPr>
          <p:txBody>
            <a:bodyPr wrap="square" lIns="179285" tIns="143428" rIns="179285" bIns="143428" rtlCol="0">
              <a:spAutoFit/>
            </a:bodyPr>
            <a:lstStyle/>
            <a:p>
              <a:pPr algn="ctr" defTabSz="914367">
                <a:lnSpc>
                  <a:spcPct val="90000"/>
                </a:lnSpc>
                <a:spcAft>
                  <a:spcPts val="588"/>
                </a:spcAft>
              </a:pPr>
              <a:r>
                <a:rPr lang="en-US" sz="980">
                  <a:gradFill>
                    <a:gsLst>
                      <a:gs pos="2917">
                        <a:prstClr val="black"/>
                      </a:gs>
                      <a:gs pos="30000">
                        <a:prstClr val="black"/>
                      </a:gs>
                    </a:gsLst>
                    <a:lin ang="5400000" scaled="0"/>
                  </a:gradFill>
                  <a:latin typeface="Segoe UI"/>
                </a:rPr>
                <a:t>External Model</a:t>
              </a:r>
            </a:p>
          </p:txBody>
        </p:sp>
      </p:grpSp>
      <p:grpSp>
        <p:nvGrpSpPr>
          <p:cNvPr id="34" name="Group 33">
            <a:extLst>
              <a:ext uri="{FF2B5EF4-FFF2-40B4-BE49-F238E27FC236}">
                <a16:creationId xmlns:a16="http://schemas.microsoft.com/office/drawing/2014/main" id="{AEA55065-E33F-504C-A6BB-CFBCE4F725D1}"/>
              </a:ext>
            </a:extLst>
          </p:cNvPr>
          <p:cNvGrpSpPr/>
          <p:nvPr/>
        </p:nvGrpSpPr>
        <p:grpSpPr>
          <a:xfrm>
            <a:off x="2028039" y="2071442"/>
            <a:ext cx="809346" cy="3336897"/>
            <a:chOff x="2534347" y="2964008"/>
            <a:chExt cx="540980" cy="1921261"/>
          </a:xfrm>
        </p:grpSpPr>
        <p:sp>
          <p:nvSpPr>
            <p:cNvPr id="32" name="Right Bracket 31">
              <a:extLst>
                <a:ext uri="{FF2B5EF4-FFF2-40B4-BE49-F238E27FC236}">
                  <a16:creationId xmlns:a16="http://schemas.microsoft.com/office/drawing/2014/main" id="{96A99D94-72A3-AA4C-9EAE-E7BC6E589447}"/>
                </a:ext>
              </a:extLst>
            </p:cNvPr>
            <p:cNvSpPr/>
            <p:nvPr/>
          </p:nvSpPr>
          <p:spPr>
            <a:xfrm rot="10800000" flipH="1">
              <a:off x="2534348" y="2964008"/>
              <a:ext cx="209260" cy="1921261"/>
            </a:xfrm>
            <a:prstGeom prst="rightBracket">
              <a:avLst>
                <a:gd name="adj" fmla="val 0"/>
              </a:avLst>
            </a:prstGeom>
            <a:ln w="12700">
              <a:solidFill>
                <a:schemeClr val="tx2"/>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defTabSz="914367"/>
              <a:endParaRPr lang="en-US" sz="1765">
                <a:solidFill>
                  <a:prstClr val="black"/>
                </a:solidFill>
                <a:latin typeface="Segoe UI"/>
              </a:endParaRPr>
            </a:p>
          </p:txBody>
        </p:sp>
        <p:cxnSp>
          <p:nvCxnSpPr>
            <p:cNvPr id="33" name="Straight Arrow Connector 32">
              <a:extLst>
                <a:ext uri="{FF2B5EF4-FFF2-40B4-BE49-F238E27FC236}">
                  <a16:creationId xmlns:a16="http://schemas.microsoft.com/office/drawing/2014/main" id="{5ACA0B88-74D5-A948-83EA-38D24C0A417D}"/>
                </a:ext>
              </a:extLst>
            </p:cNvPr>
            <p:cNvCxnSpPr>
              <a:cxnSpLocks/>
            </p:cNvCxnSpPr>
            <p:nvPr/>
          </p:nvCxnSpPr>
          <p:spPr>
            <a:xfrm flipH="1">
              <a:off x="2534347" y="3924638"/>
              <a:ext cx="540980" cy="0"/>
            </a:xfrm>
            <a:prstGeom prst="straightConnector1">
              <a:avLst/>
            </a:prstGeom>
            <a:ln w="12700">
              <a:solidFill>
                <a:schemeClr val="tx2"/>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4" name="Group 3">
            <a:extLst>
              <a:ext uri="{FF2B5EF4-FFF2-40B4-BE49-F238E27FC236}">
                <a16:creationId xmlns:a16="http://schemas.microsoft.com/office/drawing/2014/main" id="{54DD084E-43DB-A749-B732-F91CE9E30328}"/>
              </a:ext>
            </a:extLst>
          </p:cNvPr>
          <p:cNvGrpSpPr/>
          <p:nvPr/>
        </p:nvGrpSpPr>
        <p:grpSpPr>
          <a:xfrm>
            <a:off x="2672991" y="3396268"/>
            <a:ext cx="1303892" cy="991196"/>
            <a:chOff x="2726589" y="3463873"/>
            <a:chExt cx="1330038" cy="1011072"/>
          </a:xfrm>
        </p:grpSpPr>
        <p:grpSp>
          <p:nvGrpSpPr>
            <p:cNvPr id="35" name="Group 11">
              <a:extLst>
                <a:ext uri="{FF2B5EF4-FFF2-40B4-BE49-F238E27FC236}">
                  <a16:creationId xmlns:a16="http://schemas.microsoft.com/office/drawing/2014/main" id="{A3BF63CE-A56F-534C-9D76-C4FA3CB72EA3}"/>
                </a:ext>
              </a:extLst>
            </p:cNvPr>
            <p:cNvGrpSpPr>
              <a:grpSpLocks noChangeAspect="1"/>
            </p:cNvGrpSpPr>
            <p:nvPr/>
          </p:nvGrpSpPr>
          <p:grpSpPr bwMode="auto">
            <a:xfrm>
              <a:off x="3163570" y="3463873"/>
              <a:ext cx="456077" cy="496800"/>
              <a:chOff x="3861" y="4291602"/>
              <a:chExt cx="112" cy="244433"/>
            </a:xfrm>
          </p:grpSpPr>
          <p:sp>
            <p:nvSpPr>
              <p:cNvPr id="36" name="Freeform 12">
                <a:extLst>
                  <a:ext uri="{FF2B5EF4-FFF2-40B4-BE49-F238E27FC236}">
                    <a16:creationId xmlns:a16="http://schemas.microsoft.com/office/drawing/2014/main" id="{80DBFE62-6BC7-584B-9808-FFB511CF0E16}"/>
                  </a:ext>
                </a:extLst>
              </p:cNvPr>
              <p:cNvSpPr>
                <a:spLocks/>
              </p:cNvSpPr>
              <p:nvPr/>
            </p:nvSpPr>
            <p:spPr bwMode="auto">
              <a:xfrm>
                <a:off x="3861" y="4291602"/>
                <a:ext cx="112" cy="244433"/>
              </a:xfrm>
              <a:custGeom>
                <a:avLst/>
                <a:gdLst>
                  <a:gd name="T0" fmla="*/ 24 w 80"/>
                  <a:gd name="T1" fmla="*/ 36 h 88"/>
                  <a:gd name="T2" fmla="*/ 4 w 80"/>
                  <a:gd name="T3" fmla="*/ 74 h 88"/>
                  <a:gd name="T4" fmla="*/ 12 w 80"/>
                  <a:gd name="T5" fmla="*/ 88 h 88"/>
                  <a:gd name="T6" fmla="*/ 68 w 80"/>
                  <a:gd name="T7" fmla="*/ 88 h 88"/>
                  <a:gd name="T8" fmla="*/ 76 w 80"/>
                  <a:gd name="T9" fmla="*/ 74 h 88"/>
                  <a:gd name="T10" fmla="*/ 56 w 80"/>
                  <a:gd name="T11" fmla="*/ 36 h 88"/>
                  <a:gd name="T12" fmla="*/ 56 w 80"/>
                  <a:gd name="T13" fmla="*/ 0 h 88"/>
                  <a:gd name="T14" fmla="*/ 24 w 80"/>
                  <a:gd name="T15" fmla="*/ 0 h 88"/>
                  <a:gd name="T16" fmla="*/ 24 w 80"/>
                  <a:gd name="T17" fmla="*/ 3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 h="88">
                    <a:moveTo>
                      <a:pt x="24" y="36"/>
                    </a:moveTo>
                    <a:cubicBezTo>
                      <a:pt x="4" y="74"/>
                      <a:pt x="4" y="74"/>
                      <a:pt x="4" y="74"/>
                    </a:cubicBezTo>
                    <a:cubicBezTo>
                      <a:pt x="0" y="80"/>
                      <a:pt x="5" y="88"/>
                      <a:pt x="12" y="88"/>
                    </a:cubicBezTo>
                    <a:cubicBezTo>
                      <a:pt x="68" y="88"/>
                      <a:pt x="68" y="88"/>
                      <a:pt x="68" y="88"/>
                    </a:cubicBezTo>
                    <a:cubicBezTo>
                      <a:pt x="75" y="88"/>
                      <a:pt x="80" y="80"/>
                      <a:pt x="76" y="74"/>
                    </a:cubicBezTo>
                    <a:cubicBezTo>
                      <a:pt x="56" y="36"/>
                      <a:pt x="56" y="36"/>
                      <a:pt x="56" y="36"/>
                    </a:cubicBezTo>
                    <a:cubicBezTo>
                      <a:pt x="56" y="0"/>
                      <a:pt x="56" y="0"/>
                      <a:pt x="56" y="0"/>
                    </a:cubicBezTo>
                    <a:cubicBezTo>
                      <a:pt x="24" y="0"/>
                      <a:pt x="24" y="0"/>
                      <a:pt x="24" y="0"/>
                    </a:cubicBezTo>
                    <a:lnTo>
                      <a:pt x="24" y="36"/>
                    </a:lnTo>
                    <a:close/>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defTabSz="896354">
                  <a:defRPr/>
                </a:pPr>
                <a:endParaRPr lang="en-US" sz="1730" kern="0">
                  <a:solidFill>
                    <a:srgbClr val="353535"/>
                  </a:solidFill>
                  <a:latin typeface="Segoe UI Semilight"/>
                </a:endParaRPr>
              </a:p>
            </p:txBody>
          </p:sp>
          <p:sp>
            <p:nvSpPr>
              <p:cNvPr id="37" name="Line 13">
                <a:extLst>
                  <a:ext uri="{FF2B5EF4-FFF2-40B4-BE49-F238E27FC236}">
                    <a16:creationId xmlns:a16="http://schemas.microsoft.com/office/drawing/2014/main" id="{7F942DD6-E845-F146-80AA-72308F1ACD83}"/>
                  </a:ext>
                </a:extLst>
              </p:cNvPr>
              <p:cNvSpPr>
                <a:spLocks noChangeShapeType="1"/>
              </p:cNvSpPr>
              <p:nvPr/>
            </p:nvSpPr>
            <p:spPr bwMode="auto">
              <a:xfrm>
                <a:off x="3874" y="4469918"/>
                <a:ext cx="84"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7880" tIns="43940" rIns="87880" bIns="43940" numCol="1" anchor="t" anchorCtr="0" compatLnSpc="1">
                <a:prstTxWarp prst="textNoShape">
                  <a:avLst/>
                </a:prstTxWarp>
              </a:bodyPr>
              <a:lstStyle/>
              <a:p>
                <a:pPr defTabSz="896354">
                  <a:defRPr/>
                </a:pPr>
                <a:endParaRPr lang="en-US" sz="1730" kern="0">
                  <a:solidFill>
                    <a:srgbClr val="353535"/>
                  </a:solidFill>
                  <a:latin typeface="Segoe UI Semilight"/>
                </a:endParaRPr>
              </a:p>
            </p:txBody>
          </p:sp>
          <p:sp>
            <p:nvSpPr>
              <p:cNvPr id="38" name="Line 14">
                <a:extLst>
                  <a:ext uri="{FF2B5EF4-FFF2-40B4-BE49-F238E27FC236}">
                    <a16:creationId xmlns:a16="http://schemas.microsoft.com/office/drawing/2014/main" id="{E2823AC5-4CCC-7448-B3BF-620185150195}"/>
                  </a:ext>
                </a:extLst>
              </p:cNvPr>
              <p:cNvSpPr>
                <a:spLocks noChangeShapeType="1"/>
              </p:cNvSpPr>
              <p:nvPr/>
            </p:nvSpPr>
            <p:spPr bwMode="auto">
              <a:xfrm>
                <a:off x="3923" y="4335680"/>
                <a:ext cx="16"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7880" tIns="43940" rIns="87880" bIns="43940" numCol="1" anchor="t" anchorCtr="0" compatLnSpc="1">
                <a:prstTxWarp prst="textNoShape">
                  <a:avLst/>
                </a:prstTxWarp>
              </a:bodyPr>
              <a:lstStyle/>
              <a:p>
                <a:pPr defTabSz="896354">
                  <a:defRPr/>
                </a:pPr>
                <a:endParaRPr lang="en-US" sz="1730" kern="0">
                  <a:solidFill>
                    <a:srgbClr val="353535"/>
                  </a:solidFill>
                  <a:latin typeface="Segoe UI Semilight"/>
                </a:endParaRPr>
              </a:p>
            </p:txBody>
          </p:sp>
          <p:sp>
            <p:nvSpPr>
              <p:cNvPr id="39" name="Line 15">
                <a:extLst>
                  <a:ext uri="{FF2B5EF4-FFF2-40B4-BE49-F238E27FC236}">
                    <a16:creationId xmlns:a16="http://schemas.microsoft.com/office/drawing/2014/main" id="{D2935B34-AEDE-7942-B13F-A13C95079C0D}"/>
                  </a:ext>
                </a:extLst>
              </p:cNvPr>
              <p:cNvSpPr>
                <a:spLocks noChangeShapeType="1"/>
              </p:cNvSpPr>
              <p:nvPr/>
            </p:nvSpPr>
            <p:spPr bwMode="auto">
              <a:xfrm>
                <a:off x="3923" y="4379758"/>
                <a:ext cx="16"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7880" tIns="43940" rIns="87880" bIns="43940" numCol="1" anchor="t" anchorCtr="0" compatLnSpc="1">
                <a:prstTxWarp prst="textNoShape">
                  <a:avLst/>
                </a:prstTxWarp>
              </a:bodyPr>
              <a:lstStyle/>
              <a:p>
                <a:pPr defTabSz="896354">
                  <a:defRPr/>
                </a:pPr>
                <a:endParaRPr lang="en-US" sz="1730" kern="0">
                  <a:solidFill>
                    <a:srgbClr val="353535"/>
                  </a:solidFill>
                  <a:latin typeface="Segoe UI Semilight"/>
                </a:endParaRPr>
              </a:p>
            </p:txBody>
          </p:sp>
          <p:sp>
            <p:nvSpPr>
              <p:cNvPr id="40" name="Line 16">
                <a:extLst>
                  <a:ext uri="{FF2B5EF4-FFF2-40B4-BE49-F238E27FC236}">
                    <a16:creationId xmlns:a16="http://schemas.microsoft.com/office/drawing/2014/main" id="{A900019C-6443-3942-8206-3C686BF3FFAA}"/>
                  </a:ext>
                </a:extLst>
              </p:cNvPr>
              <p:cNvSpPr>
                <a:spLocks noChangeShapeType="1"/>
              </p:cNvSpPr>
              <p:nvPr/>
            </p:nvSpPr>
            <p:spPr bwMode="auto">
              <a:xfrm>
                <a:off x="3923" y="4425840"/>
                <a:ext cx="25"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7880" tIns="43940" rIns="87880" bIns="43940" numCol="1" anchor="t" anchorCtr="0" compatLnSpc="1">
                <a:prstTxWarp prst="textNoShape">
                  <a:avLst/>
                </a:prstTxWarp>
              </a:bodyPr>
              <a:lstStyle/>
              <a:p>
                <a:pPr defTabSz="896354">
                  <a:defRPr/>
                </a:pPr>
                <a:endParaRPr lang="en-US" sz="1730" kern="0">
                  <a:solidFill>
                    <a:srgbClr val="353535"/>
                  </a:solidFill>
                  <a:latin typeface="Segoe UI Semilight"/>
                </a:endParaRPr>
              </a:p>
            </p:txBody>
          </p:sp>
          <p:sp>
            <p:nvSpPr>
              <p:cNvPr id="41" name="Line 17">
                <a:extLst>
                  <a:ext uri="{FF2B5EF4-FFF2-40B4-BE49-F238E27FC236}">
                    <a16:creationId xmlns:a16="http://schemas.microsoft.com/office/drawing/2014/main" id="{6A4AC4F1-4CBF-8541-9B62-EDB8798F7A67}"/>
                  </a:ext>
                </a:extLst>
              </p:cNvPr>
              <p:cNvSpPr>
                <a:spLocks noChangeShapeType="1"/>
              </p:cNvSpPr>
              <p:nvPr/>
            </p:nvSpPr>
            <p:spPr bwMode="auto">
              <a:xfrm>
                <a:off x="3883" y="4291602"/>
                <a:ext cx="68"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7880" tIns="43940" rIns="87880" bIns="43940" numCol="1" anchor="t" anchorCtr="0" compatLnSpc="1">
                <a:prstTxWarp prst="textNoShape">
                  <a:avLst/>
                </a:prstTxWarp>
              </a:bodyPr>
              <a:lstStyle/>
              <a:p>
                <a:pPr defTabSz="896354">
                  <a:defRPr/>
                </a:pPr>
                <a:endParaRPr lang="en-US" sz="1730" kern="0">
                  <a:solidFill>
                    <a:srgbClr val="353535"/>
                  </a:solidFill>
                  <a:latin typeface="Segoe UI Semilight"/>
                </a:endParaRPr>
              </a:p>
            </p:txBody>
          </p:sp>
        </p:grpSp>
        <p:sp>
          <p:nvSpPr>
            <p:cNvPr id="42" name="TextBox 41">
              <a:extLst>
                <a:ext uri="{FF2B5EF4-FFF2-40B4-BE49-F238E27FC236}">
                  <a16:creationId xmlns:a16="http://schemas.microsoft.com/office/drawing/2014/main" id="{70EFEA2D-BF1F-864E-98EB-58C881A225DB}"/>
                </a:ext>
              </a:extLst>
            </p:cNvPr>
            <p:cNvSpPr txBox="1"/>
            <p:nvPr/>
          </p:nvSpPr>
          <p:spPr>
            <a:xfrm>
              <a:off x="2726589" y="3902481"/>
              <a:ext cx="1330038" cy="572464"/>
            </a:xfrm>
            <a:prstGeom prst="rect">
              <a:avLst/>
            </a:prstGeom>
            <a:noFill/>
          </p:spPr>
          <p:txBody>
            <a:bodyPr wrap="square" lIns="179285" tIns="143428" rIns="179285" bIns="143428" rtlCol="0">
              <a:spAutoFit/>
            </a:bodyPr>
            <a:lstStyle/>
            <a:p>
              <a:pPr algn="ctr" defTabSz="914367">
                <a:lnSpc>
                  <a:spcPct val="90000"/>
                </a:lnSpc>
                <a:spcAft>
                  <a:spcPts val="588"/>
                </a:spcAft>
              </a:pPr>
              <a:r>
                <a:rPr lang="en-US" sz="980">
                  <a:gradFill>
                    <a:gsLst>
                      <a:gs pos="2917">
                        <a:prstClr val="black"/>
                      </a:gs>
                      <a:gs pos="30000">
                        <a:prstClr val="black"/>
                      </a:gs>
                    </a:gsLst>
                    <a:lin ang="5400000" scaled="0"/>
                  </a:gradFill>
                  <a:latin typeface="Segoe UI"/>
                </a:rPr>
                <a:t>Azure Machine Learning</a:t>
              </a:r>
            </a:p>
          </p:txBody>
        </p:sp>
      </p:grpSp>
      <p:cxnSp>
        <p:nvCxnSpPr>
          <p:cNvPr id="47" name="Straight Arrow Connector 46">
            <a:extLst>
              <a:ext uri="{FF2B5EF4-FFF2-40B4-BE49-F238E27FC236}">
                <a16:creationId xmlns:a16="http://schemas.microsoft.com/office/drawing/2014/main" id="{A0521172-B01E-0845-A905-D64DC8C64407}"/>
              </a:ext>
            </a:extLst>
          </p:cNvPr>
          <p:cNvCxnSpPr>
            <a:cxnSpLocks/>
          </p:cNvCxnSpPr>
          <p:nvPr/>
        </p:nvCxnSpPr>
        <p:spPr>
          <a:xfrm flipH="1">
            <a:off x="3976883" y="3739890"/>
            <a:ext cx="651050" cy="0"/>
          </a:xfrm>
          <a:prstGeom prst="straightConnector1">
            <a:avLst/>
          </a:prstGeom>
          <a:ln w="12700">
            <a:solidFill>
              <a:schemeClr val="tx2"/>
            </a:solidFill>
            <a:prstDash val="solid"/>
            <a:headEnd type="triangle"/>
            <a:tailEnd type="none"/>
          </a:ln>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C953F240-61DC-1D4A-AD9B-EEE9A6543532}"/>
              </a:ext>
            </a:extLst>
          </p:cNvPr>
          <p:cNvGrpSpPr/>
          <p:nvPr/>
        </p:nvGrpSpPr>
        <p:grpSpPr>
          <a:xfrm>
            <a:off x="4638674" y="3489782"/>
            <a:ext cx="1045137" cy="897682"/>
            <a:chOff x="4731689" y="3559263"/>
            <a:chExt cx="1066094" cy="915682"/>
          </a:xfrm>
        </p:grpSpPr>
        <p:sp>
          <p:nvSpPr>
            <p:cNvPr id="49" name="Freeform 146">
              <a:extLst>
                <a:ext uri="{FF2B5EF4-FFF2-40B4-BE49-F238E27FC236}">
                  <a16:creationId xmlns:a16="http://schemas.microsoft.com/office/drawing/2014/main" id="{F2806466-FA78-6C42-96C7-CC6F9CCEC2AA}"/>
                </a:ext>
              </a:extLst>
            </p:cNvPr>
            <p:cNvSpPr>
              <a:spLocks noChangeAspect="1"/>
            </p:cNvSpPr>
            <p:nvPr/>
          </p:nvSpPr>
          <p:spPr bwMode="auto">
            <a:xfrm>
              <a:off x="4974852" y="3559263"/>
              <a:ext cx="579769" cy="367172"/>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5" tIns="140588" rIns="175735" bIns="140588"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IN" sz="1922" b="1">
                <a:solidFill>
                  <a:srgbClr val="FFFFFF"/>
                </a:solidFill>
                <a:latin typeface="Segoe UI Light"/>
                <a:ea typeface="Segoe UI" pitchFamily="34" charset="0"/>
                <a:cs typeface="Segoe UI" pitchFamily="34" charset="0"/>
              </a:endParaRPr>
            </a:p>
          </p:txBody>
        </p:sp>
        <p:sp>
          <p:nvSpPr>
            <p:cNvPr id="50" name="TextBox 49">
              <a:extLst>
                <a:ext uri="{FF2B5EF4-FFF2-40B4-BE49-F238E27FC236}">
                  <a16:creationId xmlns:a16="http://schemas.microsoft.com/office/drawing/2014/main" id="{EF0AAFF4-735F-0F42-BA7C-0B27454D12B1}"/>
                </a:ext>
              </a:extLst>
            </p:cNvPr>
            <p:cNvSpPr txBox="1"/>
            <p:nvPr/>
          </p:nvSpPr>
          <p:spPr>
            <a:xfrm>
              <a:off x="4731689" y="3902481"/>
              <a:ext cx="1066094" cy="572464"/>
            </a:xfrm>
            <a:prstGeom prst="rect">
              <a:avLst/>
            </a:prstGeom>
            <a:noFill/>
          </p:spPr>
          <p:txBody>
            <a:bodyPr wrap="square" lIns="179285" tIns="143428" rIns="179285" bIns="143428" rtlCol="0">
              <a:spAutoFit/>
            </a:bodyPr>
            <a:lstStyle/>
            <a:p>
              <a:pPr algn="ctr" defTabSz="914367">
                <a:lnSpc>
                  <a:spcPct val="90000"/>
                </a:lnSpc>
                <a:spcAft>
                  <a:spcPts val="588"/>
                </a:spcAft>
              </a:pPr>
              <a:r>
                <a:rPr lang="en-US" sz="980">
                  <a:gradFill>
                    <a:gsLst>
                      <a:gs pos="2917">
                        <a:prstClr val="black"/>
                      </a:gs>
                      <a:gs pos="30000">
                        <a:prstClr val="black"/>
                      </a:gs>
                    </a:gsLst>
                    <a:lin ang="5400000" scaled="0"/>
                  </a:gradFill>
                  <a:latin typeface="Segoe UI"/>
                </a:rPr>
                <a:t>Cloud/HW Accel Cloud</a:t>
              </a:r>
            </a:p>
          </p:txBody>
        </p:sp>
      </p:grpSp>
      <p:grpSp>
        <p:nvGrpSpPr>
          <p:cNvPr id="52" name="Group 51">
            <a:extLst>
              <a:ext uri="{FF2B5EF4-FFF2-40B4-BE49-F238E27FC236}">
                <a16:creationId xmlns:a16="http://schemas.microsoft.com/office/drawing/2014/main" id="{230CD08C-8464-704B-9896-D38538166719}"/>
              </a:ext>
            </a:extLst>
          </p:cNvPr>
          <p:cNvGrpSpPr/>
          <p:nvPr/>
        </p:nvGrpSpPr>
        <p:grpSpPr>
          <a:xfrm>
            <a:off x="4067593" y="3198691"/>
            <a:ext cx="560340" cy="370440"/>
            <a:chOff x="5429065" y="4114800"/>
            <a:chExt cx="689178" cy="455613"/>
          </a:xfrm>
        </p:grpSpPr>
        <p:sp>
          <p:nvSpPr>
            <p:cNvPr id="53" name="Freeform 67">
              <a:extLst>
                <a:ext uri="{FF2B5EF4-FFF2-40B4-BE49-F238E27FC236}">
                  <a16:creationId xmlns:a16="http://schemas.microsoft.com/office/drawing/2014/main" id="{BF35E683-8418-4642-B889-16E944A8E0A2}"/>
                </a:ext>
              </a:extLst>
            </p:cNvPr>
            <p:cNvSpPr>
              <a:spLocks/>
            </p:cNvSpPr>
            <p:nvPr/>
          </p:nvSpPr>
          <p:spPr bwMode="auto">
            <a:xfrm>
              <a:off x="5429065" y="4114800"/>
              <a:ext cx="689178" cy="455613"/>
            </a:xfrm>
            <a:custGeom>
              <a:avLst/>
              <a:gdLst>
                <a:gd name="T0" fmla="*/ 524 w 1006"/>
                <a:gd name="T1" fmla="*/ 203 h 643"/>
                <a:gd name="T2" fmla="*/ 627 w 1006"/>
                <a:gd name="T3" fmla="*/ 203 h 643"/>
                <a:gd name="T4" fmla="*/ 627 w 1006"/>
                <a:gd name="T5" fmla="*/ 307 h 643"/>
                <a:gd name="T6" fmla="*/ 678 w 1006"/>
                <a:gd name="T7" fmla="*/ 307 h 643"/>
                <a:gd name="T8" fmla="*/ 750 w 1006"/>
                <a:gd name="T9" fmla="*/ 295 h 643"/>
                <a:gd name="T10" fmla="*/ 784 w 1006"/>
                <a:gd name="T11" fmla="*/ 280 h 643"/>
                <a:gd name="T12" fmla="*/ 760 w 1006"/>
                <a:gd name="T13" fmla="*/ 214 h 643"/>
                <a:gd name="T14" fmla="*/ 785 w 1006"/>
                <a:gd name="T15" fmla="*/ 116 h 643"/>
                <a:gd name="T16" fmla="*/ 796 w 1006"/>
                <a:gd name="T17" fmla="*/ 104 h 643"/>
                <a:gd name="T18" fmla="*/ 809 w 1006"/>
                <a:gd name="T19" fmla="*/ 114 h 643"/>
                <a:gd name="T20" fmla="*/ 873 w 1006"/>
                <a:gd name="T21" fmla="*/ 217 h 643"/>
                <a:gd name="T22" fmla="*/ 992 w 1006"/>
                <a:gd name="T23" fmla="*/ 228 h 643"/>
                <a:gd name="T24" fmla="*/ 1006 w 1006"/>
                <a:gd name="T25" fmla="*/ 236 h 643"/>
                <a:gd name="T26" fmla="*/ 999 w 1006"/>
                <a:gd name="T27" fmla="*/ 250 h 643"/>
                <a:gd name="T28" fmla="*/ 850 w 1006"/>
                <a:gd name="T29" fmla="*/ 320 h 643"/>
                <a:gd name="T30" fmla="*/ 334 w 1006"/>
                <a:gd name="T31" fmla="*/ 643 h 643"/>
                <a:gd name="T32" fmla="*/ 39 w 1006"/>
                <a:gd name="T33" fmla="*/ 492 h 643"/>
                <a:gd name="T34" fmla="*/ 38 w 1006"/>
                <a:gd name="T35" fmla="*/ 490 h 643"/>
                <a:gd name="T36" fmla="*/ 29 w 1006"/>
                <a:gd name="T37" fmla="*/ 472 h 643"/>
                <a:gd name="T38" fmla="*/ 5 w 1006"/>
                <a:gd name="T39" fmla="*/ 322 h 643"/>
                <a:gd name="T40" fmla="*/ 7 w 1006"/>
                <a:gd name="T41" fmla="*/ 307 h 643"/>
                <a:gd name="T42" fmla="*/ 94 w 1006"/>
                <a:gd name="T43" fmla="*/ 307 h 643"/>
                <a:gd name="T44" fmla="*/ 94 w 1006"/>
                <a:gd name="T45" fmla="*/ 203 h 643"/>
                <a:gd name="T46" fmla="*/ 197 w 1006"/>
                <a:gd name="T47" fmla="*/ 203 h 643"/>
                <a:gd name="T48" fmla="*/ 197 w 1006"/>
                <a:gd name="T49" fmla="*/ 102 h 643"/>
                <a:gd name="T50" fmla="*/ 401 w 1006"/>
                <a:gd name="T51" fmla="*/ 102 h 643"/>
                <a:gd name="T52" fmla="*/ 401 w 1006"/>
                <a:gd name="T53" fmla="*/ 0 h 643"/>
                <a:gd name="T54" fmla="*/ 524 w 1006"/>
                <a:gd name="T55" fmla="*/ 0 h 643"/>
                <a:gd name="T56" fmla="*/ 524 w 1006"/>
                <a:gd name="T57" fmla="*/ 203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006" h="643">
                  <a:moveTo>
                    <a:pt x="524" y="203"/>
                  </a:moveTo>
                  <a:cubicBezTo>
                    <a:pt x="627" y="203"/>
                    <a:pt x="627" y="203"/>
                    <a:pt x="627" y="203"/>
                  </a:cubicBezTo>
                  <a:cubicBezTo>
                    <a:pt x="627" y="307"/>
                    <a:pt x="627" y="307"/>
                    <a:pt x="627" y="307"/>
                  </a:cubicBezTo>
                  <a:cubicBezTo>
                    <a:pt x="678" y="307"/>
                    <a:pt x="678" y="307"/>
                    <a:pt x="678" y="307"/>
                  </a:cubicBezTo>
                  <a:cubicBezTo>
                    <a:pt x="702" y="307"/>
                    <a:pt x="727" y="303"/>
                    <a:pt x="750" y="295"/>
                  </a:cubicBezTo>
                  <a:cubicBezTo>
                    <a:pt x="761" y="291"/>
                    <a:pt x="773" y="286"/>
                    <a:pt x="784" y="280"/>
                  </a:cubicBezTo>
                  <a:cubicBezTo>
                    <a:pt x="770" y="261"/>
                    <a:pt x="762" y="237"/>
                    <a:pt x="760" y="214"/>
                  </a:cubicBezTo>
                  <a:cubicBezTo>
                    <a:pt x="757" y="182"/>
                    <a:pt x="764" y="141"/>
                    <a:pt x="785" y="116"/>
                  </a:cubicBezTo>
                  <a:cubicBezTo>
                    <a:pt x="796" y="104"/>
                    <a:pt x="796" y="104"/>
                    <a:pt x="796" y="104"/>
                  </a:cubicBezTo>
                  <a:cubicBezTo>
                    <a:pt x="809" y="114"/>
                    <a:pt x="809" y="114"/>
                    <a:pt x="809" y="114"/>
                  </a:cubicBezTo>
                  <a:cubicBezTo>
                    <a:pt x="841" y="140"/>
                    <a:pt x="868" y="176"/>
                    <a:pt x="873" y="217"/>
                  </a:cubicBezTo>
                  <a:cubicBezTo>
                    <a:pt x="912" y="205"/>
                    <a:pt x="958" y="208"/>
                    <a:pt x="992" y="228"/>
                  </a:cubicBezTo>
                  <a:cubicBezTo>
                    <a:pt x="1006" y="236"/>
                    <a:pt x="1006" y="236"/>
                    <a:pt x="1006" y="236"/>
                  </a:cubicBezTo>
                  <a:cubicBezTo>
                    <a:pt x="999" y="250"/>
                    <a:pt x="999" y="250"/>
                    <a:pt x="999" y="250"/>
                  </a:cubicBezTo>
                  <a:cubicBezTo>
                    <a:pt x="970" y="306"/>
                    <a:pt x="909" y="324"/>
                    <a:pt x="850" y="320"/>
                  </a:cubicBezTo>
                  <a:cubicBezTo>
                    <a:pt x="761" y="539"/>
                    <a:pt x="568" y="643"/>
                    <a:pt x="334" y="643"/>
                  </a:cubicBezTo>
                  <a:cubicBezTo>
                    <a:pt x="213" y="643"/>
                    <a:pt x="102" y="598"/>
                    <a:pt x="39" y="492"/>
                  </a:cubicBezTo>
                  <a:cubicBezTo>
                    <a:pt x="38" y="490"/>
                    <a:pt x="38" y="490"/>
                    <a:pt x="38" y="490"/>
                  </a:cubicBezTo>
                  <a:cubicBezTo>
                    <a:pt x="29" y="472"/>
                    <a:pt x="29" y="472"/>
                    <a:pt x="29" y="472"/>
                  </a:cubicBezTo>
                  <a:cubicBezTo>
                    <a:pt x="8" y="425"/>
                    <a:pt x="0" y="373"/>
                    <a:pt x="5" y="322"/>
                  </a:cubicBezTo>
                  <a:cubicBezTo>
                    <a:pt x="7" y="307"/>
                    <a:pt x="7" y="307"/>
                    <a:pt x="7" y="307"/>
                  </a:cubicBezTo>
                  <a:cubicBezTo>
                    <a:pt x="94" y="307"/>
                    <a:pt x="94" y="307"/>
                    <a:pt x="94" y="307"/>
                  </a:cubicBezTo>
                  <a:cubicBezTo>
                    <a:pt x="94" y="203"/>
                    <a:pt x="94" y="203"/>
                    <a:pt x="94" y="203"/>
                  </a:cubicBezTo>
                  <a:cubicBezTo>
                    <a:pt x="197" y="203"/>
                    <a:pt x="197" y="203"/>
                    <a:pt x="197" y="203"/>
                  </a:cubicBezTo>
                  <a:cubicBezTo>
                    <a:pt x="197" y="102"/>
                    <a:pt x="197" y="102"/>
                    <a:pt x="197" y="102"/>
                  </a:cubicBezTo>
                  <a:cubicBezTo>
                    <a:pt x="401" y="102"/>
                    <a:pt x="401" y="102"/>
                    <a:pt x="401" y="102"/>
                  </a:cubicBezTo>
                  <a:cubicBezTo>
                    <a:pt x="401" y="0"/>
                    <a:pt x="401" y="0"/>
                    <a:pt x="401" y="0"/>
                  </a:cubicBezTo>
                  <a:cubicBezTo>
                    <a:pt x="524" y="0"/>
                    <a:pt x="524" y="0"/>
                    <a:pt x="524" y="0"/>
                  </a:cubicBezTo>
                  <a:lnTo>
                    <a:pt x="524" y="203"/>
                  </a:lnTo>
                  <a:close/>
                </a:path>
              </a:pathLst>
            </a:custGeom>
            <a:solidFill>
              <a:schemeClr val="tx2"/>
            </a:solidFill>
            <a:ln>
              <a:noFill/>
            </a:ln>
          </p:spPr>
          <p:txBody>
            <a:bodyPr vert="horz" wrap="square" lIns="91427" tIns="45713" rIns="91427" bIns="45713" numCol="1" anchor="t" anchorCtr="0" compatLnSpc="1">
              <a:prstTxWarp prst="textNoShape">
                <a:avLst/>
              </a:prstTxWarp>
            </a:bodyPr>
            <a:lstStyle/>
            <a:p>
              <a:pPr defTabSz="914225">
                <a:defRPr/>
              </a:pPr>
              <a:endParaRPr lang="en-US">
                <a:solidFill>
                  <a:srgbClr val="1A1A1A"/>
                </a:solidFill>
                <a:latin typeface="Segoe UI"/>
              </a:endParaRPr>
            </a:p>
          </p:txBody>
        </p:sp>
        <p:sp>
          <p:nvSpPr>
            <p:cNvPr id="54" name="Freeform 72">
              <a:extLst>
                <a:ext uri="{FF2B5EF4-FFF2-40B4-BE49-F238E27FC236}">
                  <a16:creationId xmlns:a16="http://schemas.microsoft.com/office/drawing/2014/main" id="{26506B0F-7405-784C-9BC3-03D5109B93E3}"/>
                </a:ext>
              </a:extLst>
            </p:cNvPr>
            <p:cNvSpPr>
              <a:spLocks noEditPoints="1"/>
            </p:cNvSpPr>
            <p:nvPr/>
          </p:nvSpPr>
          <p:spPr bwMode="auto">
            <a:xfrm>
              <a:off x="5505641" y="4270375"/>
              <a:ext cx="61260" cy="61913"/>
            </a:xfrm>
            <a:prstGeom prst="rect">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srgbClr val="1A1A1A"/>
                </a:solidFill>
                <a:latin typeface="Segoe UI"/>
              </a:endParaRPr>
            </a:p>
          </p:txBody>
        </p:sp>
        <p:sp>
          <p:nvSpPr>
            <p:cNvPr id="55" name="Freeform 73">
              <a:extLst>
                <a:ext uri="{FF2B5EF4-FFF2-40B4-BE49-F238E27FC236}">
                  <a16:creationId xmlns:a16="http://schemas.microsoft.com/office/drawing/2014/main" id="{7F594CD1-28C3-6B45-A741-D778C7409A60}"/>
                </a:ext>
              </a:extLst>
            </p:cNvPr>
            <p:cNvSpPr>
              <a:spLocks noEditPoints="1"/>
            </p:cNvSpPr>
            <p:nvPr/>
          </p:nvSpPr>
          <p:spPr bwMode="auto">
            <a:xfrm>
              <a:off x="5576090" y="4197350"/>
              <a:ext cx="61260" cy="63500"/>
            </a:xfrm>
            <a:prstGeom prst="rect">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srgbClr val="1A1A1A"/>
                </a:solidFill>
                <a:latin typeface="Segoe UI"/>
              </a:endParaRPr>
            </a:p>
          </p:txBody>
        </p:sp>
        <p:sp>
          <p:nvSpPr>
            <p:cNvPr id="56" name="Freeform 74">
              <a:extLst>
                <a:ext uri="{FF2B5EF4-FFF2-40B4-BE49-F238E27FC236}">
                  <a16:creationId xmlns:a16="http://schemas.microsoft.com/office/drawing/2014/main" id="{9738272D-0559-0149-9766-E22DD4E700F9}"/>
                </a:ext>
              </a:extLst>
            </p:cNvPr>
            <p:cNvSpPr>
              <a:spLocks noEditPoints="1"/>
            </p:cNvSpPr>
            <p:nvPr/>
          </p:nvSpPr>
          <p:spPr bwMode="auto">
            <a:xfrm>
              <a:off x="5576090" y="4270375"/>
              <a:ext cx="61260" cy="61913"/>
            </a:xfrm>
            <a:prstGeom prst="rect">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srgbClr val="1A1A1A"/>
                </a:solidFill>
                <a:latin typeface="Segoe UI"/>
              </a:endParaRPr>
            </a:p>
          </p:txBody>
        </p:sp>
        <p:sp>
          <p:nvSpPr>
            <p:cNvPr id="57" name="Freeform 75">
              <a:extLst>
                <a:ext uri="{FF2B5EF4-FFF2-40B4-BE49-F238E27FC236}">
                  <a16:creationId xmlns:a16="http://schemas.microsoft.com/office/drawing/2014/main" id="{DE3F8A64-DF9B-034F-9FD8-13DB60CD3D88}"/>
                </a:ext>
              </a:extLst>
            </p:cNvPr>
            <p:cNvSpPr>
              <a:spLocks noEditPoints="1"/>
            </p:cNvSpPr>
            <p:nvPr/>
          </p:nvSpPr>
          <p:spPr bwMode="auto">
            <a:xfrm>
              <a:off x="5646539" y="4270375"/>
              <a:ext cx="61260" cy="61913"/>
            </a:xfrm>
            <a:prstGeom prst="rect">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srgbClr val="1A1A1A"/>
                </a:solidFill>
                <a:latin typeface="Segoe UI"/>
              </a:endParaRPr>
            </a:p>
          </p:txBody>
        </p:sp>
        <p:sp>
          <p:nvSpPr>
            <p:cNvPr id="58" name="Freeform 76">
              <a:extLst>
                <a:ext uri="{FF2B5EF4-FFF2-40B4-BE49-F238E27FC236}">
                  <a16:creationId xmlns:a16="http://schemas.microsoft.com/office/drawing/2014/main" id="{9F5C273D-D28C-854F-8AAF-DE796168CD3C}"/>
                </a:ext>
              </a:extLst>
            </p:cNvPr>
            <p:cNvSpPr>
              <a:spLocks noEditPoints="1"/>
            </p:cNvSpPr>
            <p:nvPr/>
          </p:nvSpPr>
          <p:spPr bwMode="auto">
            <a:xfrm>
              <a:off x="5646539" y="4197350"/>
              <a:ext cx="61260" cy="63500"/>
            </a:xfrm>
            <a:prstGeom prst="rect">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srgbClr val="1A1A1A"/>
                </a:solidFill>
                <a:latin typeface="Segoe UI"/>
              </a:endParaRPr>
            </a:p>
          </p:txBody>
        </p:sp>
        <p:sp>
          <p:nvSpPr>
            <p:cNvPr id="59" name="Freeform 77">
              <a:extLst>
                <a:ext uri="{FF2B5EF4-FFF2-40B4-BE49-F238E27FC236}">
                  <a16:creationId xmlns:a16="http://schemas.microsoft.com/office/drawing/2014/main" id="{489DCA80-0EB5-C04C-9246-812645555898}"/>
                </a:ext>
              </a:extLst>
            </p:cNvPr>
            <p:cNvSpPr>
              <a:spLocks noEditPoints="1"/>
            </p:cNvSpPr>
            <p:nvPr/>
          </p:nvSpPr>
          <p:spPr bwMode="auto">
            <a:xfrm>
              <a:off x="5716989" y="4270375"/>
              <a:ext cx="61260" cy="61913"/>
            </a:xfrm>
            <a:prstGeom prst="rect">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srgbClr val="1A1A1A"/>
                </a:solidFill>
                <a:latin typeface="Segoe UI"/>
              </a:endParaRPr>
            </a:p>
          </p:txBody>
        </p:sp>
        <p:sp>
          <p:nvSpPr>
            <p:cNvPr id="60" name="Freeform 78">
              <a:extLst>
                <a:ext uri="{FF2B5EF4-FFF2-40B4-BE49-F238E27FC236}">
                  <a16:creationId xmlns:a16="http://schemas.microsoft.com/office/drawing/2014/main" id="{647D5758-C33F-1940-ABF2-008BE4632355}"/>
                </a:ext>
              </a:extLst>
            </p:cNvPr>
            <p:cNvSpPr>
              <a:spLocks noEditPoints="1"/>
            </p:cNvSpPr>
            <p:nvPr/>
          </p:nvSpPr>
          <p:spPr bwMode="auto">
            <a:xfrm>
              <a:off x="5716989" y="4197350"/>
              <a:ext cx="61260" cy="63500"/>
            </a:xfrm>
            <a:prstGeom prst="rect">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srgbClr val="1A1A1A"/>
                </a:solidFill>
                <a:latin typeface="Segoe UI"/>
              </a:endParaRPr>
            </a:p>
          </p:txBody>
        </p:sp>
        <p:sp>
          <p:nvSpPr>
            <p:cNvPr id="61" name="Freeform 79">
              <a:extLst>
                <a:ext uri="{FF2B5EF4-FFF2-40B4-BE49-F238E27FC236}">
                  <a16:creationId xmlns:a16="http://schemas.microsoft.com/office/drawing/2014/main" id="{CC7CEBA4-0359-DF4D-9839-9CF32EB41B6A}"/>
                </a:ext>
              </a:extLst>
            </p:cNvPr>
            <p:cNvSpPr>
              <a:spLocks noEditPoints="1"/>
            </p:cNvSpPr>
            <p:nvPr/>
          </p:nvSpPr>
          <p:spPr bwMode="auto">
            <a:xfrm>
              <a:off x="5716989" y="4125913"/>
              <a:ext cx="61260" cy="63500"/>
            </a:xfrm>
            <a:prstGeom prst="rect">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srgbClr val="1A1A1A"/>
                </a:solidFill>
                <a:latin typeface="Segoe UI"/>
              </a:endParaRPr>
            </a:p>
          </p:txBody>
        </p:sp>
        <p:sp>
          <p:nvSpPr>
            <p:cNvPr id="62" name="Freeform 80">
              <a:extLst>
                <a:ext uri="{FF2B5EF4-FFF2-40B4-BE49-F238E27FC236}">
                  <a16:creationId xmlns:a16="http://schemas.microsoft.com/office/drawing/2014/main" id="{B2C87901-8A5E-6C46-8955-16C4645BBC09}"/>
                </a:ext>
              </a:extLst>
            </p:cNvPr>
            <p:cNvSpPr>
              <a:spLocks noEditPoints="1"/>
            </p:cNvSpPr>
            <p:nvPr/>
          </p:nvSpPr>
          <p:spPr bwMode="auto">
            <a:xfrm>
              <a:off x="5787438" y="4270375"/>
              <a:ext cx="61260" cy="61913"/>
            </a:xfrm>
            <a:prstGeom prst="rect">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srgbClr val="1A1A1A"/>
                </a:solidFill>
                <a:latin typeface="Segoe UI"/>
              </a:endParaRPr>
            </a:p>
          </p:txBody>
        </p:sp>
        <p:sp>
          <p:nvSpPr>
            <p:cNvPr id="63" name="Oval 81">
              <a:extLst>
                <a:ext uri="{FF2B5EF4-FFF2-40B4-BE49-F238E27FC236}">
                  <a16:creationId xmlns:a16="http://schemas.microsoft.com/office/drawing/2014/main" id="{5832E395-2782-5240-935F-E55F33449F69}"/>
                </a:ext>
              </a:extLst>
            </p:cNvPr>
            <p:cNvSpPr>
              <a:spLocks noChangeArrowheads="1"/>
            </p:cNvSpPr>
            <p:nvPr/>
          </p:nvSpPr>
          <p:spPr bwMode="auto">
            <a:xfrm>
              <a:off x="5615909" y="4433888"/>
              <a:ext cx="33693" cy="33338"/>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srgbClr val="1A1A1A"/>
                </a:solidFill>
                <a:latin typeface="Segoe UI"/>
              </a:endParaRPr>
            </a:p>
          </p:txBody>
        </p:sp>
        <p:sp>
          <p:nvSpPr>
            <p:cNvPr id="64" name="Freeform 82">
              <a:extLst>
                <a:ext uri="{FF2B5EF4-FFF2-40B4-BE49-F238E27FC236}">
                  <a16:creationId xmlns:a16="http://schemas.microsoft.com/office/drawing/2014/main" id="{5EB9A800-9451-7140-8BB2-40851A699F43}"/>
                </a:ext>
              </a:extLst>
            </p:cNvPr>
            <p:cNvSpPr>
              <a:spLocks/>
            </p:cNvSpPr>
            <p:nvPr/>
          </p:nvSpPr>
          <p:spPr bwMode="auto">
            <a:xfrm>
              <a:off x="5622035" y="4438650"/>
              <a:ext cx="24504" cy="23813"/>
            </a:xfrm>
            <a:custGeom>
              <a:avLst/>
              <a:gdLst>
                <a:gd name="T0" fmla="*/ 18 w 35"/>
                <a:gd name="T1" fmla="*/ 0 h 34"/>
                <a:gd name="T2" fmla="*/ 24 w 35"/>
                <a:gd name="T3" fmla="*/ 1 h 34"/>
                <a:gd name="T4" fmla="*/ 21 w 35"/>
                <a:gd name="T5" fmla="*/ 7 h 34"/>
                <a:gd name="T6" fmla="*/ 28 w 35"/>
                <a:gd name="T7" fmla="*/ 14 h 34"/>
                <a:gd name="T8" fmla="*/ 34 w 35"/>
                <a:gd name="T9" fmla="*/ 10 h 34"/>
                <a:gd name="T10" fmla="*/ 35 w 35"/>
                <a:gd name="T11" fmla="*/ 17 h 34"/>
                <a:gd name="T12" fmla="*/ 18 w 35"/>
                <a:gd name="T13" fmla="*/ 34 h 34"/>
                <a:gd name="T14" fmla="*/ 0 w 35"/>
                <a:gd name="T15" fmla="*/ 17 h 34"/>
                <a:gd name="T16" fmla="*/ 18 w 3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34">
                  <a:moveTo>
                    <a:pt x="18" y="0"/>
                  </a:moveTo>
                  <a:cubicBezTo>
                    <a:pt x="20" y="0"/>
                    <a:pt x="22" y="0"/>
                    <a:pt x="24" y="1"/>
                  </a:cubicBezTo>
                  <a:cubicBezTo>
                    <a:pt x="22" y="2"/>
                    <a:pt x="21" y="4"/>
                    <a:pt x="21" y="7"/>
                  </a:cubicBezTo>
                  <a:cubicBezTo>
                    <a:pt x="21" y="11"/>
                    <a:pt x="24" y="14"/>
                    <a:pt x="28" y="14"/>
                  </a:cubicBezTo>
                  <a:cubicBezTo>
                    <a:pt x="30" y="14"/>
                    <a:pt x="33" y="13"/>
                    <a:pt x="34" y="10"/>
                  </a:cubicBezTo>
                  <a:cubicBezTo>
                    <a:pt x="35" y="12"/>
                    <a:pt x="35" y="15"/>
                    <a:pt x="35" y="17"/>
                  </a:cubicBezTo>
                  <a:cubicBezTo>
                    <a:pt x="35" y="27"/>
                    <a:pt x="28" y="34"/>
                    <a:pt x="18" y="34"/>
                  </a:cubicBezTo>
                  <a:cubicBezTo>
                    <a:pt x="8" y="34"/>
                    <a:pt x="0" y="27"/>
                    <a:pt x="0" y="17"/>
                  </a:cubicBezTo>
                  <a:cubicBezTo>
                    <a:pt x="0" y="7"/>
                    <a:pt x="8" y="0"/>
                    <a:pt x="18" y="0"/>
                  </a:cubicBezTo>
                </a:path>
              </a:pathLst>
            </a:custGeom>
            <a:solidFill>
              <a:schemeClr val="tx2"/>
            </a:solidFill>
            <a:ln>
              <a:noFill/>
            </a:ln>
          </p:spPr>
          <p:txBody>
            <a:bodyPr vert="horz" wrap="square" lIns="91427" tIns="45713" rIns="91427" bIns="45713" numCol="1" anchor="t" anchorCtr="0" compatLnSpc="1">
              <a:prstTxWarp prst="textNoShape">
                <a:avLst/>
              </a:prstTxWarp>
            </a:bodyPr>
            <a:lstStyle/>
            <a:p>
              <a:pPr defTabSz="914225">
                <a:defRPr/>
              </a:pPr>
              <a:endParaRPr lang="en-US">
                <a:solidFill>
                  <a:srgbClr val="1A1A1A"/>
                </a:solidFill>
                <a:latin typeface="Segoe UI"/>
              </a:endParaRPr>
            </a:p>
          </p:txBody>
        </p:sp>
        <p:sp>
          <p:nvSpPr>
            <p:cNvPr id="65" name="Freeform 84">
              <a:extLst>
                <a:ext uri="{FF2B5EF4-FFF2-40B4-BE49-F238E27FC236}">
                  <a16:creationId xmlns:a16="http://schemas.microsoft.com/office/drawing/2014/main" id="{6EAB2BBC-98E1-AE44-84B0-7C0103E7F8C4}"/>
                </a:ext>
              </a:extLst>
            </p:cNvPr>
            <p:cNvSpPr>
              <a:spLocks/>
            </p:cNvSpPr>
            <p:nvPr/>
          </p:nvSpPr>
          <p:spPr bwMode="auto">
            <a:xfrm>
              <a:off x="5487263" y="4479925"/>
              <a:ext cx="189907" cy="77788"/>
            </a:xfrm>
            <a:custGeom>
              <a:avLst/>
              <a:gdLst>
                <a:gd name="T0" fmla="*/ 279 w 279"/>
                <a:gd name="T1" fmla="*/ 110 h 110"/>
                <a:gd name="T2" fmla="*/ 167 w 279"/>
                <a:gd name="T3" fmla="*/ 0 h 110"/>
                <a:gd name="T4" fmla="*/ 85 w 279"/>
                <a:gd name="T5" fmla="*/ 12 h 110"/>
                <a:gd name="T6" fmla="*/ 48 w 279"/>
                <a:gd name="T7" fmla="*/ 13 h 110"/>
                <a:gd name="T8" fmla="*/ 0 w 279"/>
                <a:gd name="T9" fmla="*/ 12 h 110"/>
                <a:gd name="T10" fmla="*/ 251 w 279"/>
                <a:gd name="T11" fmla="*/ 110 h 110"/>
                <a:gd name="T12" fmla="*/ 279 w 279"/>
                <a:gd name="T13" fmla="*/ 110 h 110"/>
              </a:gdLst>
              <a:ahLst/>
              <a:cxnLst>
                <a:cxn ang="0">
                  <a:pos x="T0" y="T1"/>
                </a:cxn>
                <a:cxn ang="0">
                  <a:pos x="T2" y="T3"/>
                </a:cxn>
                <a:cxn ang="0">
                  <a:pos x="T4" y="T5"/>
                </a:cxn>
                <a:cxn ang="0">
                  <a:pos x="T6" y="T7"/>
                </a:cxn>
                <a:cxn ang="0">
                  <a:pos x="T8" y="T9"/>
                </a:cxn>
                <a:cxn ang="0">
                  <a:pos x="T10" y="T11"/>
                </a:cxn>
                <a:cxn ang="0">
                  <a:pos x="T12" y="T13"/>
                </a:cxn>
              </a:cxnLst>
              <a:rect l="0" t="0" r="r" b="b"/>
              <a:pathLst>
                <a:path w="279" h="110">
                  <a:moveTo>
                    <a:pt x="279" y="110"/>
                  </a:moveTo>
                  <a:cubicBezTo>
                    <a:pt x="218" y="81"/>
                    <a:pt x="185" y="42"/>
                    <a:pt x="167" y="0"/>
                  </a:cubicBezTo>
                  <a:cubicBezTo>
                    <a:pt x="144" y="6"/>
                    <a:pt x="117" y="10"/>
                    <a:pt x="85" y="12"/>
                  </a:cubicBezTo>
                  <a:cubicBezTo>
                    <a:pt x="74" y="13"/>
                    <a:pt x="61" y="13"/>
                    <a:pt x="48" y="13"/>
                  </a:cubicBezTo>
                  <a:cubicBezTo>
                    <a:pt x="33" y="13"/>
                    <a:pt x="17" y="13"/>
                    <a:pt x="0" y="12"/>
                  </a:cubicBezTo>
                  <a:cubicBezTo>
                    <a:pt x="56" y="67"/>
                    <a:pt x="124" y="109"/>
                    <a:pt x="251" y="110"/>
                  </a:cubicBezTo>
                  <a:cubicBezTo>
                    <a:pt x="260" y="110"/>
                    <a:pt x="270" y="110"/>
                    <a:pt x="279" y="11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srgbClr val="1A1A1A"/>
                </a:solidFill>
                <a:latin typeface="Segoe UI"/>
              </a:endParaRPr>
            </a:p>
          </p:txBody>
        </p:sp>
      </p:grpSp>
      <p:cxnSp>
        <p:nvCxnSpPr>
          <p:cNvPr id="66" name="Straight Arrow Connector 65">
            <a:extLst>
              <a:ext uri="{FF2B5EF4-FFF2-40B4-BE49-F238E27FC236}">
                <a16:creationId xmlns:a16="http://schemas.microsoft.com/office/drawing/2014/main" id="{D8E47E2A-88E1-A74A-9343-B61E5CB299E6}"/>
              </a:ext>
            </a:extLst>
          </p:cNvPr>
          <p:cNvCxnSpPr>
            <a:cxnSpLocks/>
          </p:cNvCxnSpPr>
          <p:nvPr/>
        </p:nvCxnSpPr>
        <p:spPr>
          <a:xfrm flipH="1">
            <a:off x="5683812" y="3739890"/>
            <a:ext cx="651050" cy="0"/>
          </a:xfrm>
          <a:prstGeom prst="straightConnector1">
            <a:avLst/>
          </a:prstGeom>
          <a:ln w="12700">
            <a:solidFill>
              <a:schemeClr val="tx2"/>
            </a:solidFill>
            <a:prstDash val="solid"/>
            <a:headEnd type="triangle"/>
            <a:tailEnd type="none"/>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D78C50C7-9461-BF4C-94A9-EE54B4187069}"/>
              </a:ext>
            </a:extLst>
          </p:cNvPr>
          <p:cNvSpPr txBox="1"/>
          <p:nvPr/>
        </p:nvSpPr>
        <p:spPr>
          <a:xfrm>
            <a:off x="6195785" y="3826254"/>
            <a:ext cx="1045137" cy="425434"/>
          </a:xfrm>
          <a:prstGeom prst="rect">
            <a:avLst/>
          </a:prstGeom>
          <a:noFill/>
        </p:spPr>
        <p:txBody>
          <a:bodyPr wrap="square" lIns="179285" tIns="143428" rIns="179285" bIns="143428" rtlCol="0">
            <a:spAutoFit/>
          </a:bodyPr>
          <a:lstStyle/>
          <a:p>
            <a:pPr algn="ctr" defTabSz="914367">
              <a:lnSpc>
                <a:spcPct val="90000"/>
              </a:lnSpc>
              <a:spcAft>
                <a:spcPts val="588"/>
              </a:spcAft>
            </a:pPr>
            <a:r>
              <a:rPr lang="en-US" sz="980">
                <a:gradFill>
                  <a:gsLst>
                    <a:gs pos="2917">
                      <a:prstClr val="black"/>
                    </a:gs>
                    <a:gs pos="30000">
                      <a:prstClr val="black"/>
                    </a:gs>
                  </a:gsLst>
                  <a:lin ang="5400000" scaled="0"/>
                </a:gradFill>
                <a:latin typeface="Segoe UI"/>
              </a:rPr>
              <a:t>Heavy Edge</a:t>
            </a:r>
          </a:p>
        </p:txBody>
      </p:sp>
      <p:grpSp>
        <p:nvGrpSpPr>
          <p:cNvPr id="68" name="Group 67">
            <a:extLst>
              <a:ext uri="{FF2B5EF4-FFF2-40B4-BE49-F238E27FC236}">
                <a16:creationId xmlns:a16="http://schemas.microsoft.com/office/drawing/2014/main" id="{354DA085-3CBD-EF4A-8DFD-D5546B1D79D2}"/>
              </a:ext>
            </a:extLst>
          </p:cNvPr>
          <p:cNvGrpSpPr/>
          <p:nvPr/>
        </p:nvGrpSpPr>
        <p:grpSpPr>
          <a:xfrm>
            <a:off x="6488844" y="3427731"/>
            <a:ext cx="459021" cy="410193"/>
            <a:chOff x="1275510" y="6073983"/>
            <a:chExt cx="508602" cy="454499"/>
          </a:xfrm>
        </p:grpSpPr>
        <p:grpSp>
          <p:nvGrpSpPr>
            <p:cNvPr id="69" name="Group 68">
              <a:extLst>
                <a:ext uri="{FF2B5EF4-FFF2-40B4-BE49-F238E27FC236}">
                  <a16:creationId xmlns:a16="http://schemas.microsoft.com/office/drawing/2014/main" id="{72A687D3-D9CE-1F4E-BC62-FD48E673DBA5}"/>
                </a:ext>
              </a:extLst>
            </p:cNvPr>
            <p:cNvGrpSpPr/>
            <p:nvPr/>
          </p:nvGrpSpPr>
          <p:grpSpPr>
            <a:xfrm>
              <a:off x="1275510" y="6224584"/>
              <a:ext cx="508602" cy="151498"/>
              <a:chOff x="551886" y="4945335"/>
              <a:chExt cx="508602" cy="151498"/>
            </a:xfrm>
          </p:grpSpPr>
          <p:sp>
            <p:nvSpPr>
              <p:cNvPr id="78" name="Rectangle 77">
                <a:extLst>
                  <a:ext uri="{FF2B5EF4-FFF2-40B4-BE49-F238E27FC236}">
                    <a16:creationId xmlns:a16="http://schemas.microsoft.com/office/drawing/2014/main" id="{396C4931-164C-BD4D-91C0-48598C88EE7A}"/>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9" name="Oval 78">
                <a:extLst>
                  <a:ext uri="{FF2B5EF4-FFF2-40B4-BE49-F238E27FC236}">
                    <a16:creationId xmlns:a16="http://schemas.microsoft.com/office/drawing/2014/main" id="{47084D9A-C750-C742-974F-96A895938FEB}"/>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80" name="Straight Connector 79">
                <a:extLst>
                  <a:ext uri="{FF2B5EF4-FFF2-40B4-BE49-F238E27FC236}">
                    <a16:creationId xmlns:a16="http://schemas.microsoft.com/office/drawing/2014/main" id="{2F6D7A0A-CBA0-994A-8C47-8C672DD5581F}"/>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70" name="Group 69">
              <a:extLst>
                <a:ext uri="{FF2B5EF4-FFF2-40B4-BE49-F238E27FC236}">
                  <a16:creationId xmlns:a16="http://schemas.microsoft.com/office/drawing/2014/main" id="{CFA436C8-BBC3-4B4B-BF3A-BC74308E0065}"/>
                </a:ext>
              </a:extLst>
            </p:cNvPr>
            <p:cNvGrpSpPr/>
            <p:nvPr/>
          </p:nvGrpSpPr>
          <p:grpSpPr>
            <a:xfrm>
              <a:off x="1275510" y="6376984"/>
              <a:ext cx="508602" cy="151498"/>
              <a:chOff x="551886" y="4945335"/>
              <a:chExt cx="508602" cy="151498"/>
            </a:xfrm>
          </p:grpSpPr>
          <p:sp>
            <p:nvSpPr>
              <p:cNvPr id="75" name="Rectangle 74">
                <a:extLst>
                  <a:ext uri="{FF2B5EF4-FFF2-40B4-BE49-F238E27FC236}">
                    <a16:creationId xmlns:a16="http://schemas.microsoft.com/office/drawing/2014/main" id="{E6ECB4A0-67F8-1146-8532-C98A6B048CD8}"/>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6" name="Oval 75">
                <a:extLst>
                  <a:ext uri="{FF2B5EF4-FFF2-40B4-BE49-F238E27FC236}">
                    <a16:creationId xmlns:a16="http://schemas.microsoft.com/office/drawing/2014/main" id="{8016D2A2-1594-9846-9F50-46AF25ABD35B}"/>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77" name="Straight Connector 76">
                <a:extLst>
                  <a:ext uri="{FF2B5EF4-FFF2-40B4-BE49-F238E27FC236}">
                    <a16:creationId xmlns:a16="http://schemas.microsoft.com/office/drawing/2014/main" id="{B11B4FEC-0ADF-E84A-841E-2FE12CA5E09A}"/>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71" name="Group 70">
              <a:extLst>
                <a:ext uri="{FF2B5EF4-FFF2-40B4-BE49-F238E27FC236}">
                  <a16:creationId xmlns:a16="http://schemas.microsoft.com/office/drawing/2014/main" id="{EC51790A-B020-5D42-929F-82E529923625}"/>
                </a:ext>
              </a:extLst>
            </p:cNvPr>
            <p:cNvGrpSpPr/>
            <p:nvPr/>
          </p:nvGrpSpPr>
          <p:grpSpPr>
            <a:xfrm>
              <a:off x="1275510" y="6073983"/>
              <a:ext cx="508602" cy="151498"/>
              <a:chOff x="551886" y="4947134"/>
              <a:chExt cx="508602" cy="151498"/>
            </a:xfrm>
          </p:grpSpPr>
          <p:sp>
            <p:nvSpPr>
              <p:cNvPr id="72" name="Rectangle 71">
                <a:extLst>
                  <a:ext uri="{FF2B5EF4-FFF2-40B4-BE49-F238E27FC236}">
                    <a16:creationId xmlns:a16="http://schemas.microsoft.com/office/drawing/2014/main" id="{221A9ED9-AE72-C648-8DA7-D103C91D828A}"/>
                  </a:ext>
                </a:extLst>
              </p:cNvPr>
              <p:cNvSpPr/>
              <p:nvPr/>
            </p:nvSpPr>
            <p:spPr bwMode="auto">
              <a:xfrm>
                <a:off x="551886" y="4947134"/>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3" name="Oval 72">
                <a:extLst>
                  <a:ext uri="{FF2B5EF4-FFF2-40B4-BE49-F238E27FC236}">
                    <a16:creationId xmlns:a16="http://schemas.microsoft.com/office/drawing/2014/main" id="{8FA90130-2ABC-F140-8C25-2A720BC82ABB}"/>
                  </a:ext>
                </a:extLst>
              </p:cNvPr>
              <p:cNvSpPr/>
              <p:nvPr/>
            </p:nvSpPr>
            <p:spPr bwMode="auto">
              <a:xfrm flipH="1">
                <a:off x="955040" y="4995439"/>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74" name="Straight Connector 73">
                <a:extLst>
                  <a:ext uri="{FF2B5EF4-FFF2-40B4-BE49-F238E27FC236}">
                    <a16:creationId xmlns:a16="http://schemas.microsoft.com/office/drawing/2014/main" id="{6ACF440E-0A84-634F-9C7E-3221FB9F3C88}"/>
                  </a:ext>
                </a:extLst>
              </p:cNvPr>
              <p:cNvCxnSpPr/>
              <p:nvPr/>
            </p:nvCxnSpPr>
            <p:spPr>
              <a:xfrm>
                <a:off x="625475" y="5021474"/>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cxnSp>
        <p:nvCxnSpPr>
          <p:cNvPr id="85" name="Straight Arrow Connector 84">
            <a:extLst>
              <a:ext uri="{FF2B5EF4-FFF2-40B4-BE49-F238E27FC236}">
                <a16:creationId xmlns:a16="http://schemas.microsoft.com/office/drawing/2014/main" id="{849700FD-DCF3-EF43-A8EF-13CF0BB02445}"/>
              </a:ext>
            </a:extLst>
          </p:cNvPr>
          <p:cNvCxnSpPr>
            <a:cxnSpLocks/>
          </p:cNvCxnSpPr>
          <p:nvPr/>
        </p:nvCxnSpPr>
        <p:spPr>
          <a:xfrm flipH="1">
            <a:off x="7148530" y="3739890"/>
            <a:ext cx="809346" cy="0"/>
          </a:xfrm>
          <a:prstGeom prst="straightConnector1">
            <a:avLst/>
          </a:prstGeom>
          <a:ln w="12700">
            <a:solidFill>
              <a:schemeClr val="tx2"/>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
        <p:nvSpPr>
          <p:cNvPr id="86" name="Right Bracket 85">
            <a:extLst>
              <a:ext uri="{FF2B5EF4-FFF2-40B4-BE49-F238E27FC236}">
                <a16:creationId xmlns:a16="http://schemas.microsoft.com/office/drawing/2014/main" id="{5566538F-B801-6F48-84D8-57EED928CC29}"/>
              </a:ext>
            </a:extLst>
          </p:cNvPr>
          <p:cNvSpPr/>
          <p:nvPr/>
        </p:nvSpPr>
        <p:spPr>
          <a:xfrm flipH="1">
            <a:off x="8058583" y="1464360"/>
            <a:ext cx="881313" cy="3336897"/>
          </a:xfrm>
          <a:prstGeom prst="rightBracket">
            <a:avLst>
              <a:gd name="adj" fmla="val 0"/>
            </a:avLst>
          </a:prstGeom>
          <a:ln w="12700">
            <a:solidFill>
              <a:schemeClr val="tx2"/>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defTabSz="914367"/>
            <a:endParaRPr lang="en-US" sz="1765">
              <a:solidFill>
                <a:prstClr val="black"/>
              </a:solidFill>
              <a:latin typeface="Segoe UI"/>
            </a:endParaRPr>
          </a:p>
        </p:txBody>
      </p:sp>
      <p:sp>
        <p:nvSpPr>
          <p:cNvPr id="87" name="TextBox 86">
            <a:extLst>
              <a:ext uri="{FF2B5EF4-FFF2-40B4-BE49-F238E27FC236}">
                <a16:creationId xmlns:a16="http://schemas.microsoft.com/office/drawing/2014/main" id="{EBDABD63-FE6D-5848-9D6B-505FFB7FCF08}"/>
              </a:ext>
            </a:extLst>
          </p:cNvPr>
          <p:cNvSpPr txBox="1"/>
          <p:nvPr/>
        </p:nvSpPr>
        <p:spPr>
          <a:xfrm>
            <a:off x="7536017" y="1587773"/>
            <a:ext cx="1045137" cy="588366"/>
          </a:xfrm>
          <a:prstGeom prst="rect">
            <a:avLst/>
          </a:prstGeom>
          <a:solidFill>
            <a:schemeClr val="bg1"/>
          </a:solidFill>
        </p:spPr>
        <p:txBody>
          <a:bodyPr wrap="square" lIns="89642" tIns="89642" rIns="89642" bIns="89642" rtlCol="0">
            <a:spAutoFit/>
          </a:bodyPr>
          <a:lstStyle/>
          <a:p>
            <a:pPr algn="ctr" defTabSz="914367">
              <a:lnSpc>
                <a:spcPct val="90000"/>
              </a:lnSpc>
              <a:spcAft>
                <a:spcPts val="588"/>
              </a:spcAft>
            </a:pPr>
            <a:r>
              <a:rPr lang="en-US" sz="980">
                <a:gradFill>
                  <a:gsLst>
                    <a:gs pos="2917">
                      <a:prstClr val="black"/>
                    </a:gs>
                    <a:gs pos="30000">
                      <a:prstClr val="black"/>
                    </a:gs>
                  </a:gsLst>
                  <a:lin ang="5400000" scaled="0"/>
                </a:gradFill>
                <a:latin typeface="Segoe UI"/>
              </a:rPr>
              <a:t>No Neutral Hardware Acceleration</a:t>
            </a:r>
          </a:p>
        </p:txBody>
      </p:sp>
      <p:sp>
        <p:nvSpPr>
          <p:cNvPr id="88" name="TextBox 87">
            <a:extLst>
              <a:ext uri="{FF2B5EF4-FFF2-40B4-BE49-F238E27FC236}">
                <a16:creationId xmlns:a16="http://schemas.microsoft.com/office/drawing/2014/main" id="{D810C70A-9BB3-1447-881B-730E6E4D544F}"/>
              </a:ext>
            </a:extLst>
          </p:cNvPr>
          <p:cNvSpPr txBox="1"/>
          <p:nvPr/>
        </p:nvSpPr>
        <p:spPr>
          <a:xfrm>
            <a:off x="7536017" y="4028828"/>
            <a:ext cx="1045137" cy="588366"/>
          </a:xfrm>
          <a:prstGeom prst="rect">
            <a:avLst/>
          </a:prstGeom>
          <a:solidFill>
            <a:schemeClr val="bg1"/>
          </a:solidFill>
        </p:spPr>
        <p:txBody>
          <a:bodyPr wrap="square" lIns="89642" tIns="89642" rIns="89642" bIns="89642" rtlCol="0">
            <a:spAutoFit/>
          </a:bodyPr>
          <a:lstStyle/>
          <a:p>
            <a:pPr algn="ctr" defTabSz="914367">
              <a:lnSpc>
                <a:spcPct val="90000"/>
              </a:lnSpc>
              <a:spcAft>
                <a:spcPts val="588"/>
              </a:spcAft>
            </a:pPr>
            <a:r>
              <a:rPr lang="en-US" sz="980">
                <a:gradFill>
                  <a:gsLst>
                    <a:gs pos="2917">
                      <a:prstClr val="black"/>
                    </a:gs>
                    <a:gs pos="30000">
                      <a:prstClr val="black"/>
                    </a:gs>
                  </a:gsLst>
                  <a:lin ang="5400000" scaled="0"/>
                </a:gradFill>
                <a:latin typeface="Segoe UI"/>
              </a:rPr>
              <a:t>Neutral Hardware Acceleration</a:t>
            </a:r>
          </a:p>
        </p:txBody>
      </p:sp>
      <p:grpSp>
        <p:nvGrpSpPr>
          <p:cNvPr id="114" name="Group 113">
            <a:extLst>
              <a:ext uri="{FF2B5EF4-FFF2-40B4-BE49-F238E27FC236}">
                <a16:creationId xmlns:a16="http://schemas.microsoft.com/office/drawing/2014/main" id="{877B3951-7A9D-6145-ADB8-0E99F6C2E292}"/>
              </a:ext>
            </a:extLst>
          </p:cNvPr>
          <p:cNvGrpSpPr/>
          <p:nvPr/>
        </p:nvGrpSpPr>
        <p:grpSpPr>
          <a:xfrm>
            <a:off x="9266635" y="997674"/>
            <a:ext cx="285789" cy="1128404"/>
            <a:chOff x="8878039" y="872275"/>
            <a:chExt cx="291520" cy="1151031"/>
          </a:xfrm>
        </p:grpSpPr>
        <p:sp>
          <p:nvSpPr>
            <p:cNvPr id="90" name="car">
              <a:extLst>
                <a:ext uri="{FF2B5EF4-FFF2-40B4-BE49-F238E27FC236}">
                  <a16:creationId xmlns:a16="http://schemas.microsoft.com/office/drawing/2014/main" id="{C5BE3A42-04B8-5C4F-8C37-681E884B11F5}"/>
                </a:ext>
              </a:extLst>
            </p:cNvPr>
            <p:cNvSpPr>
              <a:spLocks noChangeAspect="1" noEditPoints="1"/>
            </p:cNvSpPr>
            <p:nvPr/>
          </p:nvSpPr>
          <p:spPr bwMode="auto">
            <a:xfrm>
              <a:off x="8878039" y="1381108"/>
              <a:ext cx="291520" cy="228741"/>
            </a:xfrm>
            <a:custGeom>
              <a:avLst/>
              <a:gdLst>
                <a:gd name="T0" fmla="*/ 349 w 360"/>
                <a:gd name="T1" fmla="*/ 148 h 276"/>
                <a:gd name="T2" fmla="*/ 349 w 360"/>
                <a:gd name="T3" fmla="*/ 252 h 276"/>
                <a:gd name="T4" fmla="*/ 14 w 360"/>
                <a:gd name="T5" fmla="*/ 252 h 276"/>
                <a:gd name="T6" fmla="*/ 14 w 360"/>
                <a:gd name="T7" fmla="*/ 149 h 276"/>
                <a:gd name="T8" fmla="*/ 51 w 360"/>
                <a:gd name="T9" fmla="*/ 43 h 276"/>
                <a:gd name="T10" fmla="*/ 94 w 360"/>
                <a:gd name="T11" fmla="*/ 0 h 276"/>
                <a:gd name="T12" fmla="*/ 268 w 360"/>
                <a:gd name="T13" fmla="*/ 0 h 276"/>
                <a:gd name="T14" fmla="*/ 311 w 360"/>
                <a:gd name="T15" fmla="*/ 43 h 276"/>
                <a:gd name="T16" fmla="*/ 349 w 360"/>
                <a:gd name="T17" fmla="*/ 148 h 276"/>
                <a:gd name="T18" fmla="*/ 77 w 360"/>
                <a:gd name="T19" fmla="*/ 174 h 276"/>
                <a:gd name="T20" fmla="*/ 91 w 360"/>
                <a:gd name="T21" fmla="*/ 160 h 276"/>
                <a:gd name="T22" fmla="*/ 77 w 360"/>
                <a:gd name="T23" fmla="*/ 145 h 276"/>
                <a:gd name="T24" fmla="*/ 63 w 360"/>
                <a:gd name="T25" fmla="*/ 160 h 276"/>
                <a:gd name="T26" fmla="*/ 77 w 360"/>
                <a:gd name="T27" fmla="*/ 174 h 276"/>
                <a:gd name="T28" fmla="*/ 14 w 360"/>
                <a:gd name="T29" fmla="*/ 252 h 276"/>
                <a:gd name="T30" fmla="*/ 14 w 360"/>
                <a:gd name="T31" fmla="*/ 260 h 276"/>
                <a:gd name="T32" fmla="*/ 30 w 360"/>
                <a:gd name="T33" fmla="*/ 276 h 276"/>
                <a:gd name="T34" fmla="*/ 50 w 360"/>
                <a:gd name="T35" fmla="*/ 276 h 276"/>
                <a:gd name="T36" fmla="*/ 67 w 360"/>
                <a:gd name="T37" fmla="*/ 260 h 276"/>
                <a:gd name="T38" fmla="*/ 67 w 360"/>
                <a:gd name="T39" fmla="*/ 252 h 276"/>
                <a:gd name="T40" fmla="*/ 295 w 360"/>
                <a:gd name="T41" fmla="*/ 252 h 276"/>
                <a:gd name="T42" fmla="*/ 295 w 360"/>
                <a:gd name="T43" fmla="*/ 260 h 276"/>
                <a:gd name="T44" fmla="*/ 312 w 360"/>
                <a:gd name="T45" fmla="*/ 276 h 276"/>
                <a:gd name="T46" fmla="*/ 332 w 360"/>
                <a:gd name="T47" fmla="*/ 276 h 276"/>
                <a:gd name="T48" fmla="*/ 349 w 360"/>
                <a:gd name="T49" fmla="*/ 260 h 276"/>
                <a:gd name="T50" fmla="*/ 349 w 360"/>
                <a:gd name="T51" fmla="*/ 252 h 276"/>
                <a:gd name="T52" fmla="*/ 283 w 360"/>
                <a:gd name="T53" fmla="*/ 174 h 276"/>
                <a:gd name="T54" fmla="*/ 297 w 360"/>
                <a:gd name="T55" fmla="*/ 160 h 276"/>
                <a:gd name="T56" fmla="*/ 283 w 360"/>
                <a:gd name="T57" fmla="*/ 145 h 276"/>
                <a:gd name="T58" fmla="*/ 268 w 360"/>
                <a:gd name="T59" fmla="*/ 160 h 276"/>
                <a:gd name="T60" fmla="*/ 283 w 360"/>
                <a:gd name="T61" fmla="*/ 174 h 276"/>
                <a:gd name="T62" fmla="*/ 245 w 360"/>
                <a:gd name="T63" fmla="*/ 252 h 276"/>
                <a:gd name="T64" fmla="*/ 245 w 360"/>
                <a:gd name="T65" fmla="*/ 222 h 276"/>
                <a:gd name="T66" fmla="*/ 229 w 360"/>
                <a:gd name="T67" fmla="*/ 197 h 276"/>
                <a:gd name="T68" fmla="*/ 133 w 360"/>
                <a:gd name="T69" fmla="*/ 197 h 276"/>
                <a:gd name="T70" fmla="*/ 117 w 360"/>
                <a:gd name="T71" fmla="*/ 222 h 276"/>
                <a:gd name="T72" fmla="*/ 117 w 360"/>
                <a:gd name="T73" fmla="*/ 252 h 276"/>
                <a:gd name="T74" fmla="*/ 0 w 360"/>
                <a:gd name="T75" fmla="*/ 75 h 276"/>
                <a:gd name="T76" fmla="*/ 16 w 360"/>
                <a:gd name="T77" fmla="*/ 75 h 276"/>
                <a:gd name="T78" fmla="*/ 32 w 360"/>
                <a:gd name="T79" fmla="*/ 96 h 276"/>
                <a:gd name="T80" fmla="*/ 330 w 360"/>
                <a:gd name="T81" fmla="*/ 96 h 276"/>
                <a:gd name="T82" fmla="*/ 345 w 360"/>
                <a:gd name="T83" fmla="*/ 75 h 276"/>
                <a:gd name="T84" fmla="*/ 360 w 360"/>
                <a:gd name="T85" fmla="*/ 75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60" h="276">
                  <a:moveTo>
                    <a:pt x="349" y="148"/>
                  </a:moveTo>
                  <a:cubicBezTo>
                    <a:pt x="349" y="252"/>
                    <a:pt x="349" y="252"/>
                    <a:pt x="349" y="252"/>
                  </a:cubicBezTo>
                  <a:cubicBezTo>
                    <a:pt x="14" y="252"/>
                    <a:pt x="14" y="252"/>
                    <a:pt x="14" y="252"/>
                  </a:cubicBezTo>
                  <a:cubicBezTo>
                    <a:pt x="14" y="149"/>
                    <a:pt x="14" y="149"/>
                    <a:pt x="14" y="149"/>
                  </a:cubicBezTo>
                  <a:cubicBezTo>
                    <a:pt x="51" y="43"/>
                    <a:pt x="51" y="43"/>
                    <a:pt x="51" y="43"/>
                  </a:cubicBezTo>
                  <a:cubicBezTo>
                    <a:pt x="59" y="19"/>
                    <a:pt x="70" y="0"/>
                    <a:pt x="94" y="0"/>
                  </a:cubicBezTo>
                  <a:cubicBezTo>
                    <a:pt x="268" y="0"/>
                    <a:pt x="268" y="0"/>
                    <a:pt x="268" y="0"/>
                  </a:cubicBezTo>
                  <a:cubicBezTo>
                    <a:pt x="292" y="0"/>
                    <a:pt x="304" y="19"/>
                    <a:pt x="311" y="43"/>
                  </a:cubicBezTo>
                  <a:lnTo>
                    <a:pt x="349" y="148"/>
                  </a:lnTo>
                  <a:close/>
                  <a:moveTo>
                    <a:pt x="77" y="174"/>
                  </a:moveTo>
                  <a:cubicBezTo>
                    <a:pt x="85" y="174"/>
                    <a:pt x="91" y="167"/>
                    <a:pt x="91" y="160"/>
                  </a:cubicBezTo>
                  <a:cubicBezTo>
                    <a:pt x="91" y="152"/>
                    <a:pt x="85" y="145"/>
                    <a:pt x="77" y="145"/>
                  </a:cubicBezTo>
                  <a:cubicBezTo>
                    <a:pt x="69" y="145"/>
                    <a:pt x="63" y="152"/>
                    <a:pt x="63" y="160"/>
                  </a:cubicBezTo>
                  <a:cubicBezTo>
                    <a:pt x="63" y="167"/>
                    <a:pt x="69" y="174"/>
                    <a:pt x="77" y="174"/>
                  </a:cubicBezTo>
                  <a:close/>
                  <a:moveTo>
                    <a:pt x="14" y="252"/>
                  </a:moveTo>
                  <a:cubicBezTo>
                    <a:pt x="14" y="260"/>
                    <a:pt x="14" y="260"/>
                    <a:pt x="14" y="260"/>
                  </a:cubicBezTo>
                  <a:cubicBezTo>
                    <a:pt x="14" y="269"/>
                    <a:pt x="21" y="276"/>
                    <a:pt x="30" y="276"/>
                  </a:cubicBezTo>
                  <a:cubicBezTo>
                    <a:pt x="50" y="276"/>
                    <a:pt x="50" y="276"/>
                    <a:pt x="50" y="276"/>
                  </a:cubicBezTo>
                  <a:cubicBezTo>
                    <a:pt x="59" y="276"/>
                    <a:pt x="67" y="269"/>
                    <a:pt x="67" y="260"/>
                  </a:cubicBezTo>
                  <a:cubicBezTo>
                    <a:pt x="67" y="252"/>
                    <a:pt x="67" y="252"/>
                    <a:pt x="67" y="252"/>
                  </a:cubicBezTo>
                  <a:moveTo>
                    <a:pt x="295" y="252"/>
                  </a:moveTo>
                  <a:cubicBezTo>
                    <a:pt x="295" y="260"/>
                    <a:pt x="295" y="260"/>
                    <a:pt x="295" y="260"/>
                  </a:cubicBezTo>
                  <a:cubicBezTo>
                    <a:pt x="295" y="269"/>
                    <a:pt x="303" y="276"/>
                    <a:pt x="312" y="276"/>
                  </a:cubicBezTo>
                  <a:cubicBezTo>
                    <a:pt x="332" y="276"/>
                    <a:pt x="332" y="276"/>
                    <a:pt x="332" y="276"/>
                  </a:cubicBezTo>
                  <a:cubicBezTo>
                    <a:pt x="341" y="276"/>
                    <a:pt x="349" y="269"/>
                    <a:pt x="349" y="260"/>
                  </a:cubicBezTo>
                  <a:cubicBezTo>
                    <a:pt x="349" y="252"/>
                    <a:pt x="349" y="252"/>
                    <a:pt x="349" y="252"/>
                  </a:cubicBezTo>
                  <a:moveTo>
                    <a:pt x="283" y="174"/>
                  </a:moveTo>
                  <a:cubicBezTo>
                    <a:pt x="290" y="174"/>
                    <a:pt x="297" y="167"/>
                    <a:pt x="297" y="160"/>
                  </a:cubicBezTo>
                  <a:cubicBezTo>
                    <a:pt x="297" y="152"/>
                    <a:pt x="290" y="145"/>
                    <a:pt x="283" y="145"/>
                  </a:cubicBezTo>
                  <a:cubicBezTo>
                    <a:pt x="275" y="145"/>
                    <a:pt x="268" y="152"/>
                    <a:pt x="268" y="160"/>
                  </a:cubicBezTo>
                  <a:cubicBezTo>
                    <a:pt x="268" y="167"/>
                    <a:pt x="275" y="174"/>
                    <a:pt x="283" y="174"/>
                  </a:cubicBezTo>
                  <a:close/>
                  <a:moveTo>
                    <a:pt x="245" y="252"/>
                  </a:moveTo>
                  <a:cubicBezTo>
                    <a:pt x="245" y="222"/>
                    <a:pt x="245" y="222"/>
                    <a:pt x="245" y="222"/>
                  </a:cubicBezTo>
                  <a:cubicBezTo>
                    <a:pt x="229" y="197"/>
                    <a:pt x="229" y="197"/>
                    <a:pt x="229" y="197"/>
                  </a:cubicBezTo>
                  <a:cubicBezTo>
                    <a:pt x="133" y="197"/>
                    <a:pt x="133" y="197"/>
                    <a:pt x="133" y="197"/>
                  </a:cubicBezTo>
                  <a:cubicBezTo>
                    <a:pt x="117" y="222"/>
                    <a:pt x="117" y="222"/>
                    <a:pt x="117" y="222"/>
                  </a:cubicBezTo>
                  <a:cubicBezTo>
                    <a:pt x="117" y="252"/>
                    <a:pt x="117" y="252"/>
                    <a:pt x="117" y="252"/>
                  </a:cubicBezTo>
                  <a:moveTo>
                    <a:pt x="0" y="75"/>
                  </a:moveTo>
                  <a:cubicBezTo>
                    <a:pt x="16" y="75"/>
                    <a:pt x="16" y="75"/>
                    <a:pt x="16" y="75"/>
                  </a:cubicBezTo>
                  <a:cubicBezTo>
                    <a:pt x="32" y="96"/>
                    <a:pt x="32" y="96"/>
                    <a:pt x="32" y="96"/>
                  </a:cubicBezTo>
                  <a:cubicBezTo>
                    <a:pt x="330" y="96"/>
                    <a:pt x="330" y="96"/>
                    <a:pt x="330" y="96"/>
                  </a:cubicBezTo>
                  <a:cubicBezTo>
                    <a:pt x="345" y="75"/>
                    <a:pt x="345" y="75"/>
                    <a:pt x="345" y="75"/>
                  </a:cubicBezTo>
                  <a:cubicBezTo>
                    <a:pt x="360" y="75"/>
                    <a:pt x="360" y="75"/>
                    <a:pt x="360" y="75"/>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algn="r" defTabSz="914192">
                <a:defRPr/>
              </a:pPr>
              <a:endParaRPr lang="en-US" sz="1765">
                <a:solidFill>
                  <a:srgbClr val="353535"/>
                </a:solidFill>
                <a:latin typeface="Segoe UI Semilight"/>
              </a:endParaRPr>
            </a:p>
          </p:txBody>
        </p:sp>
        <p:grpSp>
          <p:nvGrpSpPr>
            <p:cNvPr id="91" name="Group 90">
              <a:extLst>
                <a:ext uri="{FF2B5EF4-FFF2-40B4-BE49-F238E27FC236}">
                  <a16:creationId xmlns:a16="http://schemas.microsoft.com/office/drawing/2014/main" id="{8CA46382-F591-0944-A788-0BA7FC5617D4}"/>
                </a:ext>
              </a:extLst>
            </p:cNvPr>
            <p:cNvGrpSpPr/>
            <p:nvPr/>
          </p:nvGrpSpPr>
          <p:grpSpPr>
            <a:xfrm>
              <a:off x="8881301" y="1739487"/>
              <a:ext cx="284996" cy="283819"/>
              <a:chOff x="7643146" y="2995601"/>
              <a:chExt cx="270958" cy="269839"/>
            </a:xfrm>
          </p:grpSpPr>
          <p:sp>
            <p:nvSpPr>
              <p:cNvPr id="93" name="Freeform 78">
                <a:extLst>
                  <a:ext uri="{FF2B5EF4-FFF2-40B4-BE49-F238E27FC236}">
                    <a16:creationId xmlns:a16="http://schemas.microsoft.com/office/drawing/2014/main" id="{75317F3F-86AB-D24E-ABB8-77330D774339}"/>
                  </a:ext>
                </a:extLst>
              </p:cNvPr>
              <p:cNvSpPr>
                <a:spLocks/>
              </p:cNvSpPr>
              <p:nvPr/>
            </p:nvSpPr>
            <p:spPr bwMode="auto">
              <a:xfrm>
                <a:off x="7676736" y="3031430"/>
                <a:ext cx="201539" cy="200420"/>
              </a:xfrm>
              <a:custGeom>
                <a:avLst/>
                <a:gdLst>
                  <a:gd name="T0" fmla="*/ 75 w 83"/>
                  <a:gd name="T1" fmla="*/ 83 h 83"/>
                  <a:gd name="T2" fmla="*/ 8 w 83"/>
                  <a:gd name="T3" fmla="*/ 83 h 83"/>
                  <a:gd name="T4" fmla="*/ 0 w 83"/>
                  <a:gd name="T5" fmla="*/ 75 h 83"/>
                  <a:gd name="T6" fmla="*/ 0 w 83"/>
                  <a:gd name="T7" fmla="*/ 8 h 83"/>
                  <a:gd name="T8" fmla="*/ 8 w 83"/>
                  <a:gd name="T9" fmla="*/ 0 h 83"/>
                  <a:gd name="T10" fmla="*/ 75 w 83"/>
                  <a:gd name="T11" fmla="*/ 0 h 83"/>
                  <a:gd name="T12" fmla="*/ 83 w 83"/>
                  <a:gd name="T13" fmla="*/ 8 h 83"/>
                  <a:gd name="T14" fmla="*/ 83 w 83"/>
                  <a:gd name="T15" fmla="*/ 75 h 83"/>
                  <a:gd name="T16" fmla="*/ 75 w 83"/>
                  <a:gd name="T17"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83">
                    <a:moveTo>
                      <a:pt x="75" y="83"/>
                    </a:moveTo>
                    <a:cubicBezTo>
                      <a:pt x="8" y="83"/>
                      <a:pt x="8" y="83"/>
                      <a:pt x="8" y="83"/>
                    </a:cubicBezTo>
                    <a:cubicBezTo>
                      <a:pt x="4" y="83"/>
                      <a:pt x="0" y="79"/>
                      <a:pt x="0" y="75"/>
                    </a:cubicBezTo>
                    <a:cubicBezTo>
                      <a:pt x="0" y="8"/>
                      <a:pt x="0" y="8"/>
                      <a:pt x="0" y="8"/>
                    </a:cubicBezTo>
                    <a:cubicBezTo>
                      <a:pt x="0" y="3"/>
                      <a:pt x="4" y="0"/>
                      <a:pt x="8" y="0"/>
                    </a:cubicBezTo>
                    <a:cubicBezTo>
                      <a:pt x="75" y="0"/>
                      <a:pt x="75" y="0"/>
                      <a:pt x="75" y="0"/>
                    </a:cubicBezTo>
                    <a:cubicBezTo>
                      <a:pt x="80" y="0"/>
                      <a:pt x="83" y="3"/>
                      <a:pt x="83" y="8"/>
                    </a:cubicBezTo>
                    <a:cubicBezTo>
                      <a:pt x="83" y="75"/>
                      <a:pt x="83" y="75"/>
                      <a:pt x="83" y="75"/>
                    </a:cubicBezTo>
                    <a:cubicBezTo>
                      <a:pt x="83" y="79"/>
                      <a:pt x="80" y="83"/>
                      <a:pt x="75" y="83"/>
                    </a:cubicBezTo>
                    <a:close/>
                  </a:path>
                </a:pathLst>
              </a:custGeom>
              <a:noFill/>
              <a:ln w="12700" cap="flat">
                <a:solidFill>
                  <a:schemeClr val="tx2"/>
                </a:solidFill>
                <a:prstDash val="solid"/>
                <a:miter lim="800000"/>
                <a:headEnd/>
                <a:tailEnd/>
              </a:ln>
            </p:spPr>
            <p:txBody>
              <a:bodyPr vert="horz" wrap="square" lIns="70997" tIns="35499" rIns="70997" bIns="35499" numCol="1" anchor="t" anchorCtr="0" compatLnSpc="1">
                <a:prstTxWarp prst="textNoShape">
                  <a:avLst/>
                </a:prstTxWarp>
              </a:bodyPr>
              <a:lstStyle/>
              <a:p>
                <a:pPr defTabSz="878559">
                  <a:defRPr/>
                </a:pPr>
                <a:endParaRPr lang="en-US" sz="924" kern="0">
                  <a:solidFill>
                    <a:srgbClr val="505050"/>
                  </a:solidFill>
                  <a:latin typeface="Segoe UI Semilight"/>
                </a:endParaRPr>
              </a:p>
            </p:txBody>
          </p:sp>
          <p:sp>
            <p:nvSpPr>
              <p:cNvPr id="94" name="Line 79">
                <a:extLst>
                  <a:ext uri="{FF2B5EF4-FFF2-40B4-BE49-F238E27FC236}">
                    <a16:creationId xmlns:a16="http://schemas.microsoft.com/office/drawing/2014/main" id="{D50FFEBA-6762-DB45-887F-87BC124E4F0C}"/>
                  </a:ext>
                </a:extLst>
              </p:cNvPr>
              <p:cNvSpPr>
                <a:spLocks noChangeShapeType="1"/>
              </p:cNvSpPr>
              <p:nvPr/>
            </p:nvSpPr>
            <p:spPr bwMode="auto">
              <a:xfrm>
                <a:off x="7709206" y="2995601"/>
                <a:ext cx="0" cy="31351"/>
              </a:xfrm>
              <a:prstGeom prst="line">
                <a:avLst/>
              </a:prstGeom>
              <a:noFill/>
              <a:ln w="12700" cap="flat">
                <a:solidFill>
                  <a:schemeClr val="tx2"/>
                </a:solidFill>
                <a:prstDash val="solid"/>
                <a:miter lim="800000"/>
                <a:headEnd/>
                <a:tailEnd/>
              </a:ln>
            </p:spPr>
            <p:txBody>
              <a:bodyPr vert="horz" wrap="square" lIns="70997" tIns="35499" rIns="70997" bIns="35499" numCol="1" anchor="t" anchorCtr="0" compatLnSpc="1">
                <a:prstTxWarp prst="textNoShape">
                  <a:avLst/>
                </a:prstTxWarp>
              </a:bodyPr>
              <a:lstStyle/>
              <a:p>
                <a:pPr defTabSz="878559">
                  <a:defRPr/>
                </a:pPr>
                <a:endParaRPr lang="en-US" sz="924" kern="0">
                  <a:solidFill>
                    <a:srgbClr val="505050"/>
                  </a:solidFill>
                  <a:latin typeface="Segoe UI Semilight"/>
                </a:endParaRPr>
              </a:p>
            </p:txBody>
          </p:sp>
          <p:sp>
            <p:nvSpPr>
              <p:cNvPr id="95" name="Line 80">
                <a:extLst>
                  <a:ext uri="{FF2B5EF4-FFF2-40B4-BE49-F238E27FC236}">
                    <a16:creationId xmlns:a16="http://schemas.microsoft.com/office/drawing/2014/main" id="{F16A4F70-DF90-A643-B779-4E83B502FF65}"/>
                  </a:ext>
                </a:extLst>
              </p:cNvPr>
              <p:cNvSpPr>
                <a:spLocks noChangeShapeType="1"/>
              </p:cNvSpPr>
              <p:nvPr/>
            </p:nvSpPr>
            <p:spPr bwMode="auto">
              <a:xfrm>
                <a:off x="7742796" y="2995601"/>
                <a:ext cx="0" cy="31351"/>
              </a:xfrm>
              <a:prstGeom prst="line">
                <a:avLst/>
              </a:prstGeom>
              <a:noFill/>
              <a:ln w="12700" cap="flat">
                <a:solidFill>
                  <a:schemeClr val="tx2"/>
                </a:solidFill>
                <a:prstDash val="solid"/>
                <a:miter lim="800000"/>
                <a:headEnd/>
                <a:tailEnd/>
              </a:ln>
            </p:spPr>
            <p:txBody>
              <a:bodyPr vert="horz" wrap="square" lIns="70997" tIns="35499" rIns="70997" bIns="35499" numCol="1" anchor="t" anchorCtr="0" compatLnSpc="1">
                <a:prstTxWarp prst="textNoShape">
                  <a:avLst/>
                </a:prstTxWarp>
              </a:bodyPr>
              <a:lstStyle/>
              <a:p>
                <a:pPr defTabSz="878559">
                  <a:defRPr/>
                </a:pPr>
                <a:endParaRPr lang="en-US" sz="924" kern="0">
                  <a:solidFill>
                    <a:srgbClr val="505050"/>
                  </a:solidFill>
                  <a:latin typeface="Segoe UI Semilight"/>
                </a:endParaRPr>
              </a:p>
            </p:txBody>
          </p:sp>
          <p:sp>
            <p:nvSpPr>
              <p:cNvPr id="96" name="Line 81">
                <a:extLst>
                  <a:ext uri="{FF2B5EF4-FFF2-40B4-BE49-F238E27FC236}">
                    <a16:creationId xmlns:a16="http://schemas.microsoft.com/office/drawing/2014/main" id="{425AC285-5FA5-6842-A363-37550D72AB0A}"/>
                  </a:ext>
                </a:extLst>
              </p:cNvPr>
              <p:cNvSpPr>
                <a:spLocks noChangeShapeType="1"/>
              </p:cNvSpPr>
              <p:nvPr/>
            </p:nvSpPr>
            <p:spPr bwMode="auto">
              <a:xfrm>
                <a:off x="7778625" y="2995601"/>
                <a:ext cx="0" cy="31351"/>
              </a:xfrm>
              <a:prstGeom prst="line">
                <a:avLst/>
              </a:prstGeom>
              <a:noFill/>
              <a:ln w="12700" cap="flat">
                <a:solidFill>
                  <a:schemeClr val="tx2"/>
                </a:solidFill>
                <a:prstDash val="solid"/>
                <a:miter lim="800000"/>
                <a:headEnd/>
                <a:tailEnd/>
              </a:ln>
            </p:spPr>
            <p:txBody>
              <a:bodyPr vert="horz" wrap="square" lIns="70997" tIns="35499" rIns="70997" bIns="35499" numCol="1" anchor="t" anchorCtr="0" compatLnSpc="1">
                <a:prstTxWarp prst="textNoShape">
                  <a:avLst/>
                </a:prstTxWarp>
              </a:bodyPr>
              <a:lstStyle/>
              <a:p>
                <a:pPr defTabSz="878559">
                  <a:defRPr/>
                </a:pPr>
                <a:endParaRPr lang="en-US" sz="924" kern="0">
                  <a:solidFill>
                    <a:srgbClr val="505050"/>
                  </a:solidFill>
                  <a:latin typeface="Segoe UI Semilight"/>
                </a:endParaRPr>
              </a:p>
            </p:txBody>
          </p:sp>
          <p:sp>
            <p:nvSpPr>
              <p:cNvPr id="97" name="Line 82">
                <a:extLst>
                  <a:ext uri="{FF2B5EF4-FFF2-40B4-BE49-F238E27FC236}">
                    <a16:creationId xmlns:a16="http://schemas.microsoft.com/office/drawing/2014/main" id="{0A7E138C-6D36-8D47-B9EE-7A5A9C098D5B}"/>
                  </a:ext>
                </a:extLst>
              </p:cNvPr>
              <p:cNvSpPr>
                <a:spLocks noChangeShapeType="1"/>
              </p:cNvSpPr>
              <p:nvPr/>
            </p:nvSpPr>
            <p:spPr bwMode="auto">
              <a:xfrm>
                <a:off x="7812215" y="2995601"/>
                <a:ext cx="0" cy="31351"/>
              </a:xfrm>
              <a:prstGeom prst="line">
                <a:avLst/>
              </a:prstGeom>
              <a:noFill/>
              <a:ln w="12700" cap="flat">
                <a:solidFill>
                  <a:schemeClr val="tx2"/>
                </a:solidFill>
                <a:prstDash val="solid"/>
                <a:miter lim="800000"/>
                <a:headEnd/>
                <a:tailEnd/>
              </a:ln>
            </p:spPr>
            <p:txBody>
              <a:bodyPr vert="horz" wrap="square" lIns="70997" tIns="35499" rIns="70997" bIns="35499" numCol="1" anchor="t" anchorCtr="0" compatLnSpc="1">
                <a:prstTxWarp prst="textNoShape">
                  <a:avLst/>
                </a:prstTxWarp>
              </a:bodyPr>
              <a:lstStyle/>
              <a:p>
                <a:pPr defTabSz="878559">
                  <a:defRPr/>
                </a:pPr>
                <a:endParaRPr lang="en-US" sz="924" kern="0">
                  <a:solidFill>
                    <a:srgbClr val="505050"/>
                  </a:solidFill>
                  <a:latin typeface="Segoe UI Semilight"/>
                </a:endParaRPr>
              </a:p>
            </p:txBody>
          </p:sp>
          <p:sp>
            <p:nvSpPr>
              <p:cNvPr id="98" name="Line 83">
                <a:extLst>
                  <a:ext uri="{FF2B5EF4-FFF2-40B4-BE49-F238E27FC236}">
                    <a16:creationId xmlns:a16="http://schemas.microsoft.com/office/drawing/2014/main" id="{6A2276E0-EC7A-7540-B52E-EA34E5C4B2EA}"/>
                  </a:ext>
                </a:extLst>
              </p:cNvPr>
              <p:cNvSpPr>
                <a:spLocks noChangeShapeType="1"/>
              </p:cNvSpPr>
              <p:nvPr/>
            </p:nvSpPr>
            <p:spPr bwMode="auto">
              <a:xfrm>
                <a:off x="7846924" y="2995601"/>
                <a:ext cx="0" cy="31351"/>
              </a:xfrm>
              <a:prstGeom prst="line">
                <a:avLst/>
              </a:prstGeom>
              <a:noFill/>
              <a:ln w="12700" cap="flat">
                <a:solidFill>
                  <a:schemeClr val="tx2"/>
                </a:solidFill>
                <a:prstDash val="solid"/>
                <a:miter lim="800000"/>
                <a:headEnd/>
                <a:tailEnd/>
              </a:ln>
            </p:spPr>
            <p:txBody>
              <a:bodyPr vert="horz" wrap="square" lIns="70997" tIns="35499" rIns="70997" bIns="35499" numCol="1" anchor="t" anchorCtr="0" compatLnSpc="1">
                <a:prstTxWarp prst="textNoShape">
                  <a:avLst/>
                </a:prstTxWarp>
              </a:bodyPr>
              <a:lstStyle/>
              <a:p>
                <a:pPr defTabSz="878559">
                  <a:defRPr/>
                </a:pPr>
                <a:endParaRPr lang="en-US" sz="924" kern="0">
                  <a:solidFill>
                    <a:srgbClr val="505050"/>
                  </a:solidFill>
                  <a:latin typeface="Segoe UI Semilight"/>
                </a:endParaRPr>
              </a:p>
            </p:txBody>
          </p:sp>
          <p:sp>
            <p:nvSpPr>
              <p:cNvPr id="99" name="Line 84">
                <a:extLst>
                  <a:ext uri="{FF2B5EF4-FFF2-40B4-BE49-F238E27FC236}">
                    <a16:creationId xmlns:a16="http://schemas.microsoft.com/office/drawing/2014/main" id="{037706B9-A953-F148-9586-61F376B076AC}"/>
                  </a:ext>
                </a:extLst>
              </p:cNvPr>
              <p:cNvSpPr>
                <a:spLocks noChangeShapeType="1"/>
              </p:cNvSpPr>
              <p:nvPr/>
            </p:nvSpPr>
            <p:spPr bwMode="auto">
              <a:xfrm flipH="1">
                <a:off x="7882753" y="3060542"/>
                <a:ext cx="31351" cy="0"/>
              </a:xfrm>
              <a:prstGeom prst="line">
                <a:avLst/>
              </a:prstGeom>
              <a:noFill/>
              <a:ln w="12700" cap="flat">
                <a:solidFill>
                  <a:schemeClr val="tx2"/>
                </a:solidFill>
                <a:prstDash val="solid"/>
                <a:miter lim="800000"/>
                <a:headEnd/>
                <a:tailEnd/>
              </a:ln>
            </p:spPr>
            <p:txBody>
              <a:bodyPr vert="horz" wrap="square" lIns="70997" tIns="35499" rIns="70997" bIns="35499" numCol="1" anchor="t" anchorCtr="0" compatLnSpc="1">
                <a:prstTxWarp prst="textNoShape">
                  <a:avLst/>
                </a:prstTxWarp>
              </a:bodyPr>
              <a:lstStyle/>
              <a:p>
                <a:pPr defTabSz="878559">
                  <a:defRPr/>
                </a:pPr>
                <a:endParaRPr lang="en-US" sz="924" kern="0">
                  <a:solidFill>
                    <a:srgbClr val="505050"/>
                  </a:solidFill>
                  <a:latin typeface="Segoe UI Semilight"/>
                </a:endParaRPr>
              </a:p>
            </p:txBody>
          </p:sp>
          <p:sp>
            <p:nvSpPr>
              <p:cNvPr id="100" name="Line 85">
                <a:extLst>
                  <a:ext uri="{FF2B5EF4-FFF2-40B4-BE49-F238E27FC236}">
                    <a16:creationId xmlns:a16="http://schemas.microsoft.com/office/drawing/2014/main" id="{0F4C6361-2C1B-D344-8343-1E9B5D7FF731}"/>
                  </a:ext>
                </a:extLst>
              </p:cNvPr>
              <p:cNvSpPr>
                <a:spLocks noChangeShapeType="1"/>
              </p:cNvSpPr>
              <p:nvPr/>
            </p:nvSpPr>
            <p:spPr bwMode="auto">
              <a:xfrm flipH="1">
                <a:off x="7882753" y="3096371"/>
                <a:ext cx="31351" cy="0"/>
              </a:xfrm>
              <a:prstGeom prst="line">
                <a:avLst/>
              </a:prstGeom>
              <a:noFill/>
              <a:ln w="12700" cap="flat">
                <a:solidFill>
                  <a:schemeClr val="tx2"/>
                </a:solidFill>
                <a:prstDash val="solid"/>
                <a:miter lim="800000"/>
                <a:headEnd/>
                <a:tailEnd/>
              </a:ln>
            </p:spPr>
            <p:txBody>
              <a:bodyPr vert="horz" wrap="square" lIns="70997" tIns="35499" rIns="70997" bIns="35499" numCol="1" anchor="t" anchorCtr="0" compatLnSpc="1">
                <a:prstTxWarp prst="textNoShape">
                  <a:avLst/>
                </a:prstTxWarp>
              </a:bodyPr>
              <a:lstStyle/>
              <a:p>
                <a:pPr defTabSz="878559">
                  <a:defRPr/>
                </a:pPr>
                <a:endParaRPr lang="en-US" sz="924" kern="0">
                  <a:solidFill>
                    <a:srgbClr val="505050"/>
                  </a:solidFill>
                  <a:latin typeface="Segoe UI Semilight"/>
                </a:endParaRPr>
              </a:p>
            </p:txBody>
          </p:sp>
          <p:sp>
            <p:nvSpPr>
              <p:cNvPr id="101" name="Line 86">
                <a:extLst>
                  <a:ext uri="{FF2B5EF4-FFF2-40B4-BE49-F238E27FC236}">
                    <a16:creationId xmlns:a16="http://schemas.microsoft.com/office/drawing/2014/main" id="{F8EF044C-846B-5B46-95A1-9CD57C89B9AF}"/>
                  </a:ext>
                </a:extLst>
              </p:cNvPr>
              <p:cNvSpPr>
                <a:spLocks noChangeShapeType="1"/>
              </p:cNvSpPr>
              <p:nvPr/>
            </p:nvSpPr>
            <p:spPr bwMode="auto">
              <a:xfrm flipH="1">
                <a:off x="7882753" y="3129961"/>
                <a:ext cx="31351" cy="0"/>
              </a:xfrm>
              <a:prstGeom prst="line">
                <a:avLst/>
              </a:prstGeom>
              <a:noFill/>
              <a:ln w="12700" cap="flat">
                <a:solidFill>
                  <a:schemeClr val="tx2"/>
                </a:solidFill>
                <a:prstDash val="solid"/>
                <a:miter lim="800000"/>
                <a:headEnd/>
                <a:tailEnd/>
              </a:ln>
            </p:spPr>
            <p:txBody>
              <a:bodyPr vert="horz" wrap="square" lIns="70997" tIns="35499" rIns="70997" bIns="35499" numCol="1" anchor="t" anchorCtr="0" compatLnSpc="1">
                <a:prstTxWarp prst="textNoShape">
                  <a:avLst/>
                </a:prstTxWarp>
              </a:bodyPr>
              <a:lstStyle/>
              <a:p>
                <a:pPr defTabSz="878559">
                  <a:defRPr/>
                </a:pPr>
                <a:endParaRPr lang="en-US" sz="924" kern="0">
                  <a:solidFill>
                    <a:srgbClr val="505050"/>
                  </a:solidFill>
                  <a:latin typeface="Segoe UI Semilight"/>
                </a:endParaRPr>
              </a:p>
            </p:txBody>
          </p:sp>
          <p:sp>
            <p:nvSpPr>
              <p:cNvPr id="102" name="Line 87">
                <a:extLst>
                  <a:ext uri="{FF2B5EF4-FFF2-40B4-BE49-F238E27FC236}">
                    <a16:creationId xmlns:a16="http://schemas.microsoft.com/office/drawing/2014/main" id="{3A6A2499-283E-244B-852D-98F8A0404D45}"/>
                  </a:ext>
                </a:extLst>
              </p:cNvPr>
              <p:cNvSpPr>
                <a:spLocks noChangeShapeType="1"/>
              </p:cNvSpPr>
              <p:nvPr/>
            </p:nvSpPr>
            <p:spPr bwMode="auto">
              <a:xfrm flipH="1">
                <a:off x="7882753" y="3164670"/>
                <a:ext cx="31351" cy="0"/>
              </a:xfrm>
              <a:prstGeom prst="line">
                <a:avLst/>
              </a:prstGeom>
              <a:noFill/>
              <a:ln w="12700" cap="flat">
                <a:solidFill>
                  <a:schemeClr val="tx2"/>
                </a:solidFill>
                <a:prstDash val="solid"/>
                <a:miter lim="800000"/>
                <a:headEnd/>
                <a:tailEnd/>
              </a:ln>
            </p:spPr>
            <p:txBody>
              <a:bodyPr vert="horz" wrap="square" lIns="70997" tIns="35499" rIns="70997" bIns="35499" numCol="1" anchor="t" anchorCtr="0" compatLnSpc="1">
                <a:prstTxWarp prst="textNoShape">
                  <a:avLst/>
                </a:prstTxWarp>
              </a:bodyPr>
              <a:lstStyle/>
              <a:p>
                <a:pPr defTabSz="878559">
                  <a:defRPr/>
                </a:pPr>
                <a:endParaRPr lang="en-US" sz="924" kern="0">
                  <a:solidFill>
                    <a:srgbClr val="505050"/>
                  </a:solidFill>
                  <a:latin typeface="Segoe UI Semilight"/>
                </a:endParaRPr>
              </a:p>
            </p:txBody>
          </p:sp>
          <p:sp>
            <p:nvSpPr>
              <p:cNvPr id="103" name="Line 88">
                <a:extLst>
                  <a:ext uri="{FF2B5EF4-FFF2-40B4-BE49-F238E27FC236}">
                    <a16:creationId xmlns:a16="http://schemas.microsoft.com/office/drawing/2014/main" id="{E46B29EF-BFE0-BE4F-AAC1-E5004853ACE0}"/>
                  </a:ext>
                </a:extLst>
              </p:cNvPr>
              <p:cNvSpPr>
                <a:spLocks noChangeShapeType="1"/>
              </p:cNvSpPr>
              <p:nvPr/>
            </p:nvSpPr>
            <p:spPr bwMode="auto">
              <a:xfrm flipH="1">
                <a:off x="7882753" y="3200500"/>
                <a:ext cx="31351" cy="0"/>
              </a:xfrm>
              <a:prstGeom prst="line">
                <a:avLst/>
              </a:prstGeom>
              <a:noFill/>
              <a:ln w="12700" cap="flat">
                <a:solidFill>
                  <a:schemeClr val="tx2"/>
                </a:solidFill>
                <a:prstDash val="solid"/>
                <a:miter lim="800000"/>
                <a:headEnd/>
                <a:tailEnd/>
              </a:ln>
            </p:spPr>
            <p:txBody>
              <a:bodyPr vert="horz" wrap="square" lIns="70997" tIns="35499" rIns="70997" bIns="35499" numCol="1" anchor="t" anchorCtr="0" compatLnSpc="1">
                <a:prstTxWarp prst="textNoShape">
                  <a:avLst/>
                </a:prstTxWarp>
              </a:bodyPr>
              <a:lstStyle/>
              <a:p>
                <a:pPr defTabSz="878559">
                  <a:defRPr/>
                </a:pPr>
                <a:endParaRPr lang="en-US" sz="924" kern="0">
                  <a:solidFill>
                    <a:srgbClr val="505050"/>
                  </a:solidFill>
                  <a:latin typeface="Segoe UI Semilight"/>
                </a:endParaRPr>
              </a:p>
            </p:txBody>
          </p:sp>
          <p:sp>
            <p:nvSpPr>
              <p:cNvPr id="104" name="Line 89">
                <a:extLst>
                  <a:ext uri="{FF2B5EF4-FFF2-40B4-BE49-F238E27FC236}">
                    <a16:creationId xmlns:a16="http://schemas.microsoft.com/office/drawing/2014/main" id="{377229D4-96D3-1547-BB8F-5B476E687E4D}"/>
                  </a:ext>
                </a:extLst>
              </p:cNvPr>
              <p:cNvSpPr>
                <a:spLocks noChangeShapeType="1"/>
              </p:cNvSpPr>
              <p:nvPr/>
            </p:nvSpPr>
            <p:spPr bwMode="auto">
              <a:xfrm flipH="1">
                <a:off x="7643146" y="3060542"/>
                <a:ext cx="31351" cy="0"/>
              </a:xfrm>
              <a:prstGeom prst="line">
                <a:avLst/>
              </a:prstGeom>
              <a:noFill/>
              <a:ln w="12700" cap="flat">
                <a:solidFill>
                  <a:schemeClr val="tx2"/>
                </a:solidFill>
                <a:prstDash val="solid"/>
                <a:miter lim="800000"/>
                <a:headEnd/>
                <a:tailEnd/>
              </a:ln>
            </p:spPr>
            <p:txBody>
              <a:bodyPr vert="horz" wrap="square" lIns="70997" tIns="35499" rIns="70997" bIns="35499" numCol="1" anchor="t" anchorCtr="0" compatLnSpc="1">
                <a:prstTxWarp prst="textNoShape">
                  <a:avLst/>
                </a:prstTxWarp>
              </a:bodyPr>
              <a:lstStyle/>
              <a:p>
                <a:pPr defTabSz="878559">
                  <a:defRPr/>
                </a:pPr>
                <a:endParaRPr lang="en-US" sz="924" kern="0">
                  <a:solidFill>
                    <a:srgbClr val="505050"/>
                  </a:solidFill>
                  <a:latin typeface="Segoe UI Semilight"/>
                </a:endParaRPr>
              </a:p>
            </p:txBody>
          </p:sp>
          <p:sp>
            <p:nvSpPr>
              <p:cNvPr id="105" name="Line 90">
                <a:extLst>
                  <a:ext uri="{FF2B5EF4-FFF2-40B4-BE49-F238E27FC236}">
                    <a16:creationId xmlns:a16="http://schemas.microsoft.com/office/drawing/2014/main" id="{EC029D0E-0E9E-3548-8B58-8ECF5B244A4C}"/>
                  </a:ext>
                </a:extLst>
              </p:cNvPr>
              <p:cNvSpPr>
                <a:spLocks noChangeShapeType="1"/>
              </p:cNvSpPr>
              <p:nvPr/>
            </p:nvSpPr>
            <p:spPr bwMode="auto">
              <a:xfrm flipH="1">
                <a:off x="7643146" y="3096371"/>
                <a:ext cx="31351" cy="0"/>
              </a:xfrm>
              <a:prstGeom prst="line">
                <a:avLst/>
              </a:prstGeom>
              <a:noFill/>
              <a:ln w="12700" cap="flat">
                <a:solidFill>
                  <a:schemeClr val="tx2"/>
                </a:solidFill>
                <a:prstDash val="solid"/>
                <a:miter lim="800000"/>
                <a:headEnd/>
                <a:tailEnd/>
              </a:ln>
            </p:spPr>
            <p:txBody>
              <a:bodyPr vert="horz" wrap="square" lIns="70997" tIns="35499" rIns="70997" bIns="35499" numCol="1" anchor="t" anchorCtr="0" compatLnSpc="1">
                <a:prstTxWarp prst="textNoShape">
                  <a:avLst/>
                </a:prstTxWarp>
              </a:bodyPr>
              <a:lstStyle/>
              <a:p>
                <a:pPr defTabSz="878559">
                  <a:defRPr/>
                </a:pPr>
                <a:endParaRPr lang="en-US" sz="924" kern="0">
                  <a:solidFill>
                    <a:srgbClr val="505050"/>
                  </a:solidFill>
                  <a:latin typeface="Segoe UI Semilight"/>
                </a:endParaRPr>
              </a:p>
            </p:txBody>
          </p:sp>
          <p:sp>
            <p:nvSpPr>
              <p:cNvPr id="106" name="Line 91">
                <a:extLst>
                  <a:ext uri="{FF2B5EF4-FFF2-40B4-BE49-F238E27FC236}">
                    <a16:creationId xmlns:a16="http://schemas.microsoft.com/office/drawing/2014/main" id="{1AD68A74-47DD-5A41-8A73-033C6B5BD7AB}"/>
                  </a:ext>
                </a:extLst>
              </p:cNvPr>
              <p:cNvSpPr>
                <a:spLocks noChangeShapeType="1"/>
              </p:cNvSpPr>
              <p:nvPr/>
            </p:nvSpPr>
            <p:spPr bwMode="auto">
              <a:xfrm flipH="1">
                <a:off x="7643146" y="3129961"/>
                <a:ext cx="31351" cy="0"/>
              </a:xfrm>
              <a:prstGeom prst="line">
                <a:avLst/>
              </a:prstGeom>
              <a:noFill/>
              <a:ln w="12700" cap="flat">
                <a:solidFill>
                  <a:schemeClr val="tx2"/>
                </a:solidFill>
                <a:prstDash val="solid"/>
                <a:miter lim="800000"/>
                <a:headEnd/>
                <a:tailEnd/>
              </a:ln>
            </p:spPr>
            <p:txBody>
              <a:bodyPr vert="horz" wrap="square" lIns="70997" tIns="35499" rIns="70997" bIns="35499" numCol="1" anchor="t" anchorCtr="0" compatLnSpc="1">
                <a:prstTxWarp prst="textNoShape">
                  <a:avLst/>
                </a:prstTxWarp>
              </a:bodyPr>
              <a:lstStyle/>
              <a:p>
                <a:pPr defTabSz="878559">
                  <a:defRPr/>
                </a:pPr>
                <a:endParaRPr lang="en-US" sz="924" kern="0">
                  <a:solidFill>
                    <a:srgbClr val="505050"/>
                  </a:solidFill>
                  <a:latin typeface="Segoe UI Semilight"/>
                </a:endParaRPr>
              </a:p>
            </p:txBody>
          </p:sp>
          <p:sp>
            <p:nvSpPr>
              <p:cNvPr id="107" name="Line 92">
                <a:extLst>
                  <a:ext uri="{FF2B5EF4-FFF2-40B4-BE49-F238E27FC236}">
                    <a16:creationId xmlns:a16="http://schemas.microsoft.com/office/drawing/2014/main" id="{68F2001F-801F-DA44-8361-3D6AF97A0570}"/>
                  </a:ext>
                </a:extLst>
              </p:cNvPr>
              <p:cNvSpPr>
                <a:spLocks noChangeShapeType="1"/>
              </p:cNvSpPr>
              <p:nvPr/>
            </p:nvSpPr>
            <p:spPr bwMode="auto">
              <a:xfrm flipH="1">
                <a:off x="7643146" y="3164670"/>
                <a:ext cx="31351" cy="0"/>
              </a:xfrm>
              <a:prstGeom prst="line">
                <a:avLst/>
              </a:prstGeom>
              <a:noFill/>
              <a:ln w="12700" cap="flat">
                <a:solidFill>
                  <a:schemeClr val="tx2"/>
                </a:solidFill>
                <a:prstDash val="solid"/>
                <a:miter lim="800000"/>
                <a:headEnd/>
                <a:tailEnd/>
              </a:ln>
            </p:spPr>
            <p:txBody>
              <a:bodyPr vert="horz" wrap="square" lIns="70997" tIns="35499" rIns="70997" bIns="35499" numCol="1" anchor="t" anchorCtr="0" compatLnSpc="1">
                <a:prstTxWarp prst="textNoShape">
                  <a:avLst/>
                </a:prstTxWarp>
              </a:bodyPr>
              <a:lstStyle/>
              <a:p>
                <a:pPr defTabSz="878559">
                  <a:defRPr/>
                </a:pPr>
                <a:endParaRPr lang="en-US" sz="924" kern="0">
                  <a:solidFill>
                    <a:srgbClr val="505050"/>
                  </a:solidFill>
                  <a:latin typeface="Segoe UI Semilight"/>
                </a:endParaRPr>
              </a:p>
            </p:txBody>
          </p:sp>
          <p:sp>
            <p:nvSpPr>
              <p:cNvPr id="108" name="Line 93">
                <a:extLst>
                  <a:ext uri="{FF2B5EF4-FFF2-40B4-BE49-F238E27FC236}">
                    <a16:creationId xmlns:a16="http://schemas.microsoft.com/office/drawing/2014/main" id="{DD276C9A-21B1-B843-86F3-2CF5BEE4524F}"/>
                  </a:ext>
                </a:extLst>
              </p:cNvPr>
              <p:cNvSpPr>
                <a:spLocks noChangeShapeType="1"/>
              </p:cNvSpPr>
              <p:nvPr/>
            </p:nvSpPr>
            <p:spPr bwMode="auto">
              <a:xfrm flipH="1">
                <a:off x="7643146" y="3200500"/>
                <a:ext cx="31351" cy="0"/>
              </a:xfrm>
              <a:prstGeom prst="line">
                <a:avLst/>
              </a:prstGeom>
              <a:noFill/>
              <a:ln w="12700" cap="flat">
                <a:solidFill>
                  <a:schemeClr val="tx2"/>
                </a:solidFill>
                <a:prstDash val="solid"/>
                <a:miter lim="800000"/>
                <a:headEnd/>
                <a:tailEnd/>
              </a:ln>
            </p:spPr>
            <p:txBody>
              <a:bodyPr vert="horz" wrap="square" lIns="70997" tIns="35499" rIns="70997" bIns="35499" numCol="1" anchor="t" anchorCtr="0" compatLnSpc="1">
                <a:prstTxWarp prst="textNoShape">
                  <a:avLst/>
                </a:prstTxWarp>
              </a:bodyPr>
              <a:lstStyle/>
              <a:p>
                <a:pPr defTabSz="878559">
                  <a:defRPr/>
                </a:pPr>
                <a:endParaRPr lang="en-US" sz="924" kern="0">
                  <a:solidFill>
                    <a:srgbClr val="505050"/>
                  </a:solidFill>
                  <a:latin typeface="Segoe UI Semilight"/>
                </a:endParaRPr>
              </a:p>
            </p:txBody>
          </p:sp>
          <p:sp>
            <p:nvSpPr>
              <p:cNvPr id="109" name="Line 94">
                <a:extLst>
                  <a:ext uri="{FF2B5EF4-FFF2-40B4-BE49-F238E27FC236}">
                    <a16:creationId xmlns:a16="http://schemas.microsoft.com/office/drawing/2014/main" id="{BE23393C-19DF-CF48-A5FD-CBA54D1A3F9C}"/>
                  </a:ext>
                </a:extLst>
              </p:cNvPr>
              <p:cNvSpPr>
                <a:spLocks noChangeShapeType="1"/>
              </p:cNvSpPr>
              <p:nvPr/>
            </p:nvSpPr>
            <p:spPr bwMode="auto">
              <a:xfrm>
                <a:off x="7709206" y="3234089"/>
                <a:ext cx="0" cy="31351"/>
              </a:xfrm>
              <a:prstGeom prst="line">
                <a:avLst/>
              </a:prstGeom>
              <a:noFill/>
              <a:ln w="12700" cap="flat">
                <a:solidFill>
                  <a:schemeClr val="tx2"/>
                </a:solidFill>
                <a:prstDash val="solid"/>
                <a:miter lim="800000"/>
                <a:headEnd/>
                <a:tailEnd/>
              </a:ln>
            </p:spPr>
            <p:txBody>
              <a:bodyPr vert="horz" wrap="square" lIns="70997" tIns="35499" rIns="70997" bIns="35499" numCol="1" anchor="t" anchorCtr="0" compatLnSpc="1">
                <a:prstTxWarp prst="textNoShape">
                  <a:avLst/>
                </a:prstTxWarp>
              </a:bodyPr>
              <a:lstStyle/>
              <a:p>
                <a:pPr defTabSz="878559">
                  <a:defRPr/>
                </a:pPr>
                <a:endParaRPr lang="en-US" sz="924" kern="0">
                  <a:solidFill>
                    <a:srgbClr val="505050"/>
                  </a:solidFill>
                  <a:latin typeface="Segoe UI Semilight"/>
                </a:endParaRPr>
              </a:p>
            </p:txBody>
          </p:sp>
          <p:sp>
            <p:nvSpPr>
              <p:cNvPr id="110" name="Line 95">
                <a:extLst>
                  <a:ext uri="{FF2B5EF4-FFF2-40B4-BE49-F238E27FC236}">
                    <a16:creationId xmlns:a16="http://schemas.microsoft.com/office/drawing/2014/main" id="{483410EC-7A41-6A48-A224-DCD2ACBF8BDC}"/>
                  </a:ext>
                </a:extLst>
              </p:cNvPr>
              <p:cNvSpPr>
                <a:spLocks noChangeShapeType="1"/>
              </p:cNvSpPr>
              <p:nvPr/>
            </p:nvSpPr>
            <p:spPr bwMode="auto">
              <a:xfrm>
                <a:off x="7742796" y="3234089"/>
                <a:ext cx="0" cy="31351"/>
              </a:xfrm>
              <a:prstGeom prst="line">
                <a:avLst/>
              </a:prstGeom>
              <a:noFill/>
              <a:ln w="12700" cap="flat">
                <a:solidFill>
                  <a:schemeClr val="tx2"/>
                </a:solidFill>
                <a:prstDash val="solid"/>
                <a:miter lim="800000"/>
                <a:headEnd/>
                <a:tailEnd/>
              </a:ln>
            </p:spPr>
            <p:txBody>
              <a:bodyPr vert="horz" wrap="square" lIns="70997" tIns="35499" rIns="70997" bIns="35499" numCol="1" anchor="t" anchorCtr="0" compatLnSpc="1">
                <a:prstTxWarp prst="textNoShape">
                  <a:avLst/>
                </a:prstTxWarp>
              </a:bodyPr>
              <a:lstStyle/>
              <a:p>
                <a:pPr defTabSz="878559">
                  <a:defRPr/>
                </a:pPr>
                <a:endParaRPr lang="en-US" sz="924" kern="0">
                  <a:solidFill>
                    <a:srgbClr val="505050"/>
                  </a:solidFill>
                  <a:latin typeface="Segoe UI Semilight"/>
                </a:endParaRPr>
              </a:p>
            </p:txBody>
          </p:sp>
          <p:sp>
            <p:nvSpPr>
              <p:cNvPr id="111" name="Line 96">
                <a:extLst>
                  <a:ext uri="{FF2B5EF4-FFF2-40B4-BE49-F238E27FC236}">
                    <a16:creationId xmlns:a16="http://schemas.microsoft.com/office/drawing/2014/main" id="{E0AFEACC-B59E-A943-9DB8-5D45DBB4F75E}"/>
                  </a:ext>
                </a:extLst>
              </p:cNvPr>
              <p:cNvSpPr>
                <a:spLocks noChangeShapeType="1"/>
              </p:cNvSpPr>
              <p:nvPr/>
            </p:nvSpPr>
            <p:spPr bwMode="auto">
              <a:xfrm>
                <a:off x="7778625" y="3234089"/>
                <a:ext cx="0" cy="31351"/>
              </a:xfrm>
              <a:prstGeom prst="line">
                <a:avLst/>
              </a:prstGeom>
              <a:noFill/>
              <a:ln w="12700" cap="flat">
                <a:solidFill>
                  <a:schemeClr val="tx2"/>
                </a:solidFill>
                <a:prstDash val="solid"/>
                <a:miter lim="800000"/>
                <a:headEnd/>
                <a:tailEnd/>
              </a:ln>
            </p:spPr>
            <p:txBody>
              <a:bodyPr vert="horz" wrap="square" lIns="70997" tIns="35499" rIns="70997" bIns="35499" numCol="1" anchor="t" anchorCtr="0" compatLnSpc="1">
                <a:prstTxWarp prst="textNoShape">
                  <a:avLst/>
                </a:prstTxWarp>
              </a:bodyPr>
              <a:lstStyle/>
              <a:p>
                <a:pPr defTabSz="878559">
                  <a:defRPr/>
                </a:pPr>
                <a:endParaRPr lang="en-US" sz="924" kern="0">
                  <a:solidFill>
                    <a:srgbClr val="505050"/>
                  </a:solidFill>
                  <a:latin typeface="Segoe UI Semilight"/>
                </a:endParaRPr>
              </a:p>
            </p:txBody>
          </p:sp>
          <p:sp>
            <p:nvSpPr>
              <p:cNvPr id="112" name="Line 97">
                <a:extLst>
                  <a:ext uri="{FF2B5EF4-FFF2-40B4-BE49-F238E27FC236}">
                    <a16:creationId xmlns:a16="http://schemas.microsoft.com/office/drawing/2014/main" id="{E7720FB2-BBDF-9C46-972A-FFE6896325EB}"/>
                  </a:ext>
                </a:extLst>
              </p:cNvPr>
              <p:cNvSpPr>
                <a:spLocks noChangeShapeType="1"/>
              </p:cNvSpPr>
              <p:nvPr/>
            </p:nvSpPr>
            <p:spPr bwMode="auto">
              <a:xfrm>
                <a:off x="7812215" y="3234089"/>
                <a:ext cx="0" cy="31351"/>
              </a:xfrm>
              <a:prstGeom prst="line">
                <a:avLst/>
              </a:prstGeom>
              <a:noFill/>
              <a:ln w="12700" cap="flat">
                <a:solidFill>
                  <a:schemeClr val="tx2"/>
                </a:solidFill>
                <a:prstDash val="solid"/>
                <a:miter lim="800000"/>
                <a:headEnd/>
                <a:tailEnd/>
              </a:ln>
            </p:spPr>
            <p:txBody>
              <a:bodyPr vert="horz" wrap="square" lIns="70997" tIns="35499" rIns="70997" bIns="35499" numCol="1" anchor="t" anchorCtr="0" compatLnSpc="1">
                <a:prstTxWarp prst="textNoShape">
                  <a:avLst/>
                </a:prstTxWarp>
              </a:bodyPr>
              <a:lstStyle/>
              <a:p>
                <a:pPr defTabSz="878559">
                  <a:defRPr/>
                </a:pPr>
                <a:endParaRPr lang="en-US" sz="924" kern="0">
                  <a:solidFill>
                    <a:srgbClr val="505050"/>
                  </a:solidFill>
                  <a:latin typeface="Segoe UI Semilight"/>
                </a:endParaRPr>
              </a:p>
            </p:txBody>
          </p:sp>
          <p:sp>
            <p:nvSpPr>
              <p:cNvPr id="113" name="Line 98">
                <a:extLst>
                  <a:ext uri="{FF2B5EF4-FFF2-40B4-BE49-F238E27FC236}">
                    <a16:creationId xmlns:a16="http://schemas.microsoft.com/office/drawing/2014/main" id="{24D00063-43A7-CF49-BDFF-39EE464937E4}"/>
                  </a:ext>
                </a:extLst>
              </p:cNvPr>
              <p:cNvSpPr>
                <a:spLocks noChangeShapeType="1"/>
              </p:cNvSpPr>
              <p:nvPr/>
            </p:nvSpPr>
            <p:spPr bwMode="auto">
              <a:xfrm>
                <a:off x="7846924" y="3234089"/>
                <a:ext cx="0" cy="31351"/>
              </a:xfrm>
              <a:prstGeom prst="line">
                <a:avLst/>
              </a:prstGeom>
              <a:noFill/>
              <a:ln w="12700" cap="flat">
                <a:solidFill>
                  <a:schemeClr val="tx2"/>
                </a:solidFill>
                <a:prstDash val="solid"/>
                <a:miter lim="800000"/>
                <a:headEnd/>
                <a:tailEnd/>
              </a:ln>
            </p:spPr>
            <p:txBody>
              <a:bodyPr vert="horz" wrap="square" lIns="70997" tIns="35499" rIns="70997" bIns="35499" numCol="1" anchor="t" anchorCtr="0" compatLnSpc="1">
                <a:prstTxWarp prst="textNoShape">
                  <a:avLst/>
                </a:prstTxWarp>
              </a:bodyPr>
              <a:lstStyle/>
              <a:p>
                <a:pPr defTabSz="878559">
                  <a:defRPr/>
                </a:pPr>
                <a:endParaRPr lang="en-US" sz="924" kern="0">
                  <a:solidFill>
                    <a:srgbClr val="505050"/>
                  </a:solidFill>
                  <a:latin typeface="Segoe UI Semilight"/>
                </a:endParaRPr>
              </a:p>
            </p:txBody>
          </p:sp>
        </p:grpSp>
        <p:sp>
          <p:nvSpPr>
            <p:cNvPr id="92" name="Freeform 5">
              <a:extLst>
                <a:ext uri="{FF2B5EF4-FFF2-40B4-BE49-F238E27FC236}">
                  <a16:creationId xmlns:a16="http://schemas.microsoft.com/office/drawing/2014/main" id="{F455B227-A6F8-9843-A8EB-6351AA356F78}"/>
                </a:ext>
              </a:extLst>
            </p:cNvPr>
            <p:cNvSpPr>
              <a:spLocks noEditPoints="1"/>
            </p:cNvSpPr>
            <p:nvPr/>
          </p:nvSpPr>
          <p:spPr bwMode="auto">
            <a:xfrm>
              <a:off x="8914425" y="872275"/>
              <a:ext cx="218749" cy="363813"/>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a:solidFill>
                <a:schemeClr val="tx2"/>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latin typeface="Segoe UI Semilight"/>
              </a:endParaRPr>
            </a:p>
          </p:txBody>
        </p:sp>
      </p:grpSp>
      <p:grpSp>
        <p:nvGrpSpPr>
          <p:cNvPr id="167" name="Group 166">
            <a:extLst>
              <a:ext uri="{FF2B5EF4-FFF2-40B4-BE49-F238E27FC236}">
                <a16:creationId xmlns:a16="http://schemas.microsoft.com/office/drawing/2014/main" id="{14B0E09D-4B8F-B442-8187-1DD2CBB465AE}"/>
              </a:ext>
            </a:extLst>
          </p:cNvPr>
          <p:cNvGrpSpPr/>
          <p:nvPr/>
        </p:nvGrpSpPr>
        <p:grpSpPr>
          <a:xfrm>
            <a:off x="10285811" y="533374"/>
            <a:ext cx="1395961" cy="1959578"/>
            <a:chOff x="10492062" y="543572"/>
            <a:chExt cx="1423953" cy="1998872"/>
          </a:xfrm>
        </p:grpSpPr>
        <p:sp>
          <p:nvSpPr>
            <p:cNvPr id="141" name="TextBox 140">
              <a:extLst>
                <a:ext uri="{FF2B5EF4-FFF2-40B4-BE49-F238E27FC236}">
                  <a16:creationId xmlns:a16="http://schemas.microsoft.com/office/drawing/2014/main" id="{9785B6A7-8B7E-F742-ADBC-597E16D5C969}"/>
                </a:ext>
              </a:extLst>
            </p:cNvPr>
            <p:cNvSpPr txBox="1"/>
            <p:nvPr/>
          </p:nvSpPr>
          <p:spPr>
            <a:xfrm>
              <a:off x="10492062" y="2219279"/>
              <a:ext cx="1423953" cy="323165"/>
            </a:xfrm>
            <a:prstGeom prst="rect">
              <a:avLst/>
            </a:prstGeom>
            <a:solidFill>
              <a:schemeClr val="bg1"/>
            </a:solidFill>
          </p:spPr>
          <p:txBody>
            <a:bodyPr wrap="square" lIns="89642" tIns="89642" rIns="89642" bIns="89642" rtlCol="0">
              <a:spAutoFit/>
            </a:bodyPr>
            <a:lstStyle/>
            <a:p>
              <a:pPr algn="ctr" defTabSz="914367">
                <a:lnSpc>
                  <a:spcPct val="90000"/>
                </a:lnSpc>
                <a:spcAft>
                  <a:spcPts val="588"/>
                </a:spcAft>
              </a:pPr>
              <a:r>
                <a:rPr lang="en-US" sz="980">
                  <a:gradFill>
                    <a:gsLst>
                      <a:gs pos="2917">
                        <a:prstClr val="black"/>
                      </a:gs>
                      <a:gs pos="30000">
                        <a:prstClr val="black"/>
                      </a:gs>
                    </a:gsLst>
                    <a:lin ang="5400000" scaled="0"/>
                  </a:gradFill>
                  <a:latin typeface="Segoe UI"/>
                </a:rPr>
                <a:t>Light Edge | Sensors</a:t>
              </a:r>
            </a:p>
          </p:txBody>
        </p:sp>
        <p:grpSp>
          <p:nvGrpSpPr>
            <p:cNvPr id="142" name="Group 141">
              <a:extLst>
                <a:ext uri="{FF2B5EF4-FFF2-40B4-BE49-F238E27FC236}">
                  <a16:creationId xmlns:a16="http://schemas.microsoft.com/office/drawing/2014/main" id="{8FA65B87-1499-5649-AC73-E4F75CFBB219}"/>
                </a:ext>
              </a:extLst>
            </p:cNvPr>
            <p:cNvGrpSpPr/>
            <p:nvPr/>
          </p:nvGrpSpPr>
          <p:grpSpPr>
            <a:xfrm>
              <a:off x="11094664" y="924949"/>
              <a:ext cx="218749" cy="393253"/>
              <a:chOff x="1280629" y="3804612"/>
              <a:chExt cx="921718" cy="1662738"/>
            </a:xfrm>
          </p:grpSpPr>
          <p:sp>
            <p:nvSpPr>
              <p:cNvPr id="143" name="Freeform 142">
                <a:extLst>
                  <a:ext uri="{FF2B5EF4-FFF2-40B4-BE49-F238E27FC236}">
                    <a16:creationId xmlns:a16="http://schemas.microsoft.com/office/drawing/2014/main" id="{DED9961D-D6B0-5C4F-BA3D-1F8CB19CC57F}"/>
                  </a:ext>
                </a:extLst>
              </p:cNvPr>
              <p:cNvSpPr/>
              <p:nvPr/>
            </p:nvSpPr>
            <p:spPr bwMode="auto">
              <a:xfrm rot="5400000">
                <a:off x="1084489" y="4097592"/>
                <a:ext cx="1313998" cy="728037"/>
              </a:xfrm>
              <a:custGeom>
                <a:avLst/>
                <a:gdLst>
                  <a:gd name="connsiteX0" fmla="*/ 0 w 1313998"/>
                  <a:gd name="connsiteY0" fmla="*/ 364019 h 728037"/>
                  <a:gd name="connsiteX1" fmla="*/ 354928 w 1313998"/>
                  <a:gd name="connsiteY1" fmla="*/ 0 h 728037"/>
                  <a:gd name="connsiteX2" fmla="*/ 959070 w 1313998"/>
                  <a:gd name="connsiteY2" fmla="*/ 0 h 728037"/>
                  <a:gd name="connsiteX3" fmla="*/ 1313998 w 1313998"/>
                  <a:gd name="connsiteY3" fmla="*/ 364019 h 728037"/>
                  <a:gd name="connsiteX4" fmla="*/ 959070 w 1313998"/>
                  <a:gd name="connsiteY4" fmla="*/ 728037 h 728037"/>
                  <a:gd name="connsiteX5" fmla="*/ 354928 w 1313998"/>
                  <a:gd name="connsiteY5" fmla="*/ 728037 h 728037"/>
                  <a:gd name="connsiteX6" fmla="*/ 0 w 1313998"/>
                  <a:gd name="connsiteY6" fmla="*/ 364019 h 728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3998" h="728037">
                    <a:moveTo>
                      <a:pt x="0" y="364019"/>
                    </a:moveTo>
                    <a:cubicBezTo>
                      <a:pt x="0" y="162966"/>
                      <a:pt x="158926" y="0"/>
                      <a:pt x="354928" y="0"/>
                    </a:cubicBezTo>
                    <a:lnTo>
                      <a:pt x="959070" y="0"/>
                    </a:lnTo>
                    <a:cubicBezTo>
                      <a:pt x="1155072" y="0"/>
                      <a:pt x="1313998" y="162966"/>
                      <a:pt x="1313998" y="364019"/>
                    </a:cubicBezTo>
                    <a:cubicBezTo>
                      <a:pt x="1313998" y="565071"/>
                      <a:pt x="1155072" y="728037"/>
                      <a:pt x="959070" y="728037"/>
                    </a:cubicBezTo>
                    <a:lnTo>
                      <a:pt x="354928" y="728037"/>
                    </a:lnTo>
                    <a:cubicBezTo>
                      <a:pt x="158926" y="728037"/>
                      <a:pt x="0" y="565071"/>
                      <a:pt x="0" y="364019"/>
                    </a:cubicBezTo>
                    <a:close/>
                  </a:path>
                </a:pathLst>
              </a:custGeom>
              <a:noFill/>
              <a:ln w="12700" cap="rnd">
                <a:solidFill>
                  <a:schemeClr val="tx2"/>
                </a:solidFill>
                <a:miter lim="800000"/>
                <a:headEnd/>
                <a:tailEnd/>
              </a:ln>
              <a:effectLst/>
            </p:spPr>
            <p:txBody>
              <a:bodyPr wrap="square" lIns="89642" tIns="44821" rIns="89642" bIns="44821" numCol="1" spcCol="0" rtlCol="0" fromWordArt="0" anchor="ctr" anchorCtr="0" forceAA="0" compatLnSpc="1"/>
              <a:lstStyle/>
              <a:p>
                <a:pPr defTabSz="896386"/>
                <a:endParaRPr lang="en-US" sz="1765">
                  <a:solidFill>
                    <a:prstClr val="black"/>
                  </a:solidFill>
                  <a:latin typeface="Arial" charset="0"/>
                  <a:ea typeface="Arial" charset="0"/>
                  <a:cs typeface="Arial" charset="0"/>
                </a:endParaRPr>
              </a:p>
            </p:txBody>
          </p:sp>
          <p:sp>
            <p:nvSpPr>
              <p:cNvPr id="144" name="Freeform 143">
                <a:extLst>
                  <a:ext uri="{FF2B5EF4-FFF2-40B4-BE49-F238E27FC236}">
                    <a16:creationId xmlns:a16="http://schemas.microsoft.com/office/drawing/2014/main" id="{B24EF088-4949-714D-9292-036BB8482611}"/>
                  </a:ext>
                </a:extLst>
              </p:cNvPr>
              <p:cNvSpPr/>
              <p:nvPr/>
            </p:nvSpPr>
            <p:spPr bwMode="auto">
              <a:xfrm rot="5400000">
                <a:off x="1358723" y="4370708"/>
                <a:ext cx="765530" cy="921718"/>
              </a:xfrm>
              <a:custGeom>
                <a:avLst/>
                <a:gdLst>
                  <a:gd name="connsiteX0" fmla="*/ 0 w 1313998"/>
                  <a:gd name="connsiteY0" fmla="*/ 364019 h 728037"/>
                  <a:gd name="connsiteX1" fmla="*/ 354928 w 1313998"/>
                  <a:gd name="connsiteY1" fmla="*/ 0 h 728037"/>
                  <a:gd name="connsiteX2" fmla="*/ 959070 w 1313998"/>
                  <a:gd name="connsiteY2" fmla="*/ 0 h 728037"/>
                  <a:gd name="connsiteX3" fmla="*/ 1313998 w 1313998"/>
                  <a:gd name="connsiteY3" fmla="*/ 364019 h 728037"/>
                  <a:gd name="connsiteX4" fmla="*/ 959070 w 1313998"/>
                  <a:gd name="connsiteY4" fmla="*/ 728037 h 728037"/>
                  <a:gd name="connsiteX5" fmla="*/ 354928 w 1313998"/>
                  <a:gd name="connsiteY5" fmla="*/ 728037 h 728037"/>
                  <a:gd name="connsiteX6" fmla="*/ 0 w 1313998"/>
                  <a:gd name="connsiteY6" fmla="*/ 364019 h 728037"/>
                  <a:gd name="connsiteX0" fmla="*/ 0 w 1313998"/>
                  <a:gd name="connsiteY0" fmla="*/ 364019 h 728037"/>
                  <a:gd name="connsiteX1" fmla="*/ 354928 w 1313998"/>
                  <a:gd name="connsiteY1" fmla="*/ 0 h 728037"/>
                  <a:gd name="connsiteX2" fmla="*/ 959070 w 1313998"/>
                  <a:gd name="connsiteY2" fmla="*/ 0 h 728037"/>
                  <a:gd name="connsiteX3" fmla="*/ 1313998 w 1313998"/>
                  <a:gd name="connsiteY3" fmla="*/ 364019 h 728037"/>
                  <a:gd name="connsiteX4" fmla="*/ 959070 w 1313998"/>
                  <a:gd name="connsiteY4" fmla="*/ 728037 h 728037"/>
                  <a:gd name="connsiteX5" fmla="*/ 354928 w 1313998"/>
                  <a:gd name="connsiteY5" fmla="*/ 728037 h 728037"/>
                  <a:gd name="connsiteX6" fmla="*/ 72475 w 1313998"/>
                  <a:gd name="connsiteY6" fmla="*/ 436494 h 728037"/>
                  <a:gd name="connsiteX0" fmla="*/ 0 w 1313998"/>
                  <a:gd name="connsiteY0" fmla="*/ 364019 h 728037"/>
                  <a:gd name="connsiteX1" fmla="*/ 354928 w 1313998"/>
                  <a:gd name="connsiteY1" fmla="*/ 0 h 728037"/>
                  <a:gd name="connsiteX2" fmla="*/ 959070 w 1313998"/>
                  <a:gd name="connsiteY2" fmla="*/ 0 h 728037"/>
                  <a:gd name="connsiteX3" fmla="*/ 1313998 w 1313998"/>
                  <a:gd name="connsiteY3" fmla="*/ 364019 h 728037"/>
                  <a:gd name="connsiteX4" fmla="*/ 959070 w 1313998"/>
                  <a:gd name="connsiteY4" fmla="*/ 728037 h 728037"/>
                  <a:gd name="connsiteX5" fmla="*/ 354928 w 1313998"/>
                  <a:gd name="connsiteY5" fmla="*/ 728037 h 728037"/>
                  <a:gd name="connsiteX0" fmla="*/ 0 w 959070"/>
                  <a:gd name="connsiteY0" fmla="*/ 0 h 728037"/>
                  <a:gd name="connsiteX1" fmla="*/ 604142 w 959070"/>
                  <a:gd name="connsiteY1" fmla="*/ 0 h 728037"/>
                  <a:gd name="connsiteX2" fmla="*/ 959070 w 959070"/>
                  <a:gd name="connsiteY2" fmla="*/ 364019 h 728037"/>
                  <a:gd name="connsiteX3" fmla="*/ 604142 w 959070"/>
                  <a:gd name="connsiteY3" fmla="*/ 728037 h 728037"/>
                  <a:gd name="connsiteX4" fmla="*/ 0 w 959070"/>
                  <a:gd name="connsiteY4" fmla="*/ 728037 h 728037"/>
                  <a:gd name="connsiteX0" fmla="*/ 0 w 959070"/>
                  <a:gd name="connsiteY0" fmla="*/ 0 h 728037"/>
                  <a:gd name="connsiteX1" fmla="*/ 354333 w 959070"/>
                  <a:gd name="connsiteY1" fmla="*/ 2518 h 728037"/>
                  <a:gd name="connsiteX2" fmla="*/ 604142 w 959070"/>
                  <a:gd name="connsiteY2" fmla="*/ 0 h 728037"/>
                  <a:gd name="connsiteX3" fmla="*/ 959070 w 959070"/>
                  <a:gd name="connsiteY3" fmla="*/ 364019 h 728037"/>
                  <a:gd name="connsiteX4" fmla="*/ 604142 w 959070"/>
                  <a:gd name="connsiteY4" fmla="*/ 728037 h 728037"/>
                  <a:gd name="connsiteX5" fmla="*/ 0 w 959070"/>
                  <a:gd name="connsiteY5" fmla="*/ 728037 h 728037"/>
                  <a:gd name="connsiteX0" fmla="*/ 354333 w 959070"/>
                  <a:gd name="connsiteY0" fmla="*/ 2518 h 728037"/>
                  <a:gd name="connsiteX1" fmla="*/ 604142 w 959070"/>
                  <a:gd name="connsiteY1" fmla="*/ 0 h 728037"/>
                  <a:gd name="connsiteX2" fmla="*/ 959070 w 959070"/>
                  <a:gd name="connsiteY2" fmla="*/ 364019 h 728037"/>
                  <a:gd name="connsiteX3" fmla="*/ 604142 w 959070"/>
                  <a:gd name="connsiteY3" fmla="*/ 728037 h 728037"/>
                  <a:gd name="connsiteX4" fmla="*/ 0 w 959070"/>
                  <a:gd name="connsiteY4" fmla="*/ 728037 h 728037"/>
                  <a:gd name="connsiteX0" fmla="*/ 2021 w 606758"/>
                  <a:gd name="connsiteY0" fmla="*/ 2518 h 730553"/>
                  <a:gd name="connsiteX1" fmla="*/ 251830 w 606758"/>
                  <a:gd name="connsiteY1" fmla="*/ 0 h 730553"/>
                  <a:gd name="connsiteX2" fmla="*/ 606758 w 606758"/>
                  <a:gd name="connsiteY2" fmla="*/ 364019 h 730553"/>
                  <a:gd name="connsiteX3" fmla="*/ 251830 w 606758"/>
                  <a:gd name="connsiteY3" fmla="*/ 728037 h 730553"/>
                  <a:gd name="connsiteX4" fmla="*/ 0 w 606758"/>
                  <a:gd name="connsiteY4" fmla="*/ 730553 h 7305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6758" h="730553">
                    <a:moveTo>
                      <a:pt x="2021" y="2518"/>
                    </a:moveTo>
                    <a:lnTo>
                      <a:pt x="251830" y="0"/>
                    </a:lnTo>
                    <a:cubicBezTo>
                      <a:pt x="447832" y="0"/>
                      <a:pt x="606758" y="162966"/>
                      <a:pt x="606758" y="364019"/>
                    </a:cubicBezTo>
                    <a:cubicBezTo>
                      <a:pt x="606758" y="565071"/>
                      <a:pt x="447832" y="728037"/>
                      <a:pt x="251830" y="728037"/>
                    </a:cubicBezTo>
                    <a:lnTo>
                      <a:pt x="0" y="730553"/>
                    </a:lnTo>
                  </a:path>
                </a:pathLst>
              </a:custGeom>
              <a:noFill/>
              <a:ln w="12700" cap="rnd">
                <a:solidFill>
                  <a:schemeClr val="tx2"/>
                </a:solidFill>
                <a:miter lim="800000"/>
                <a:headEnd/>
                <a:tailEnd/>
              </a:ln>
              <a:effectLst/>
            </p:spPr>
            <p:txBody>
              <a:bodyPr wrap="square" lIns="89642" tIns="44821" rIns="89642" bIns="44821" numCol="1" spcCol="0" rtlCol="0" fromWordArt="0" anchor="ctr" anchorCtr="0" forceAA="0" compatLnSpc="1"/>
              <a:lstStyle/>
              <a:p>
                <a:pPr defTabSz="896386"/>
                <a:endParaRPr lang="en-US" sz="1765">
                  <a:solidFill>
                    <a:prstClr val="black"/>
                  </a:solidFill>
                  <a:latin typeface="Arial" charset="0"/>
                  <a:ea typeface="Arial" charset="0"/>
                  <a:cs typeface="Arial" charset="0"/>
                </a:endParaRPr>
              </a:p>
            </p:txBody>
          </p:sp>
          <p:cxnSp>
            <p:nvCxnSpPr>
              <p:cNvPr id="145" name="Straight Connector 144">
                <a:extLst>
                  <a:ext uri="{FF2B5EF4-FFF2-40B4-BE49-F238E27FC236}">
                    <a16:creationId xmlns:a16="http://schemas.microsoft.com/office/drawing/2014/main" id="{4AF6F124-6856-C347-9166-0371615DD5D2}"/>
                  </a:ext>
                </a:extLst>
              </p:cNvPr>
              <p:cNvCxnSpPr/>
              <p:nvPr/>
            </p:nvCxnSpPr>
            <p:spPr>
              <a:xfrm>
                <a:off x="1376363" y="4464050"/>
                <a:ext cx="730250" cy="0"/>
              </a:xfrm>
              <a:prstGeom prst="line">
                <a:avLst/>
              </a:prstGeom>
              <a:ln>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46" name="Group 145">
                <a:extLst>
                  <a:ext uri="{FF2B5EF4-FFF2-40B4-BE49-F238E27FC236}">
                    <a16:creationId xmlns:a16="http://schemas.microsoft.com/office/drawing/2014/main" id="{EB1EFFAD-BFEA-434F-A08E-4FBB07DD7F2E}"/>
                  </a:ext>
                </a:extLst>
              </p:cNvPr>
              <p:cNvGrpSpPr/>
              <p:nvPr/>
            </p:nvGrpSpPr>
            <p:grpSpPr>
              <a:xfrm>
                <a:off x="1282701" y="4543425"/>
                <a:ext cx="917575" cy="0"/>
                <a:chOff x="1279525" y="4543425"/>
                <a:chExt cx="917575" cy="0"/>
              </a:xfrm>
            </p:grpSpPr>
            <p:cxnSp>
              <p:nvCxnSpPr>
                <p:cNvPr id="156" name="Straight Connector 155">
                  <a:extLst>
                    <a:ext uri="{FF2B5EF4-FFF2-40B4-BE49-F238E27FC236}">
                      <a16:creationId xmlns:a16="http://schemas.microsoft.com/office/drawing/2014/main" id="{D60236E5-047D-944F-A10F-F36AFA122DE6}"/>
                    </a:ext>
                  </a:extLst>
                </p:cNvPr>
                <p:cNvCxnSpPr/>
                <p:nvPr/>
              </p:nvCxnSpPr>
              <p:spPr>
                <a:xfrm>
                  <a:off x="1279525" y="4543425"/>
                  <a:ext cx="9207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EB1CB594-A427-F444-BBE4-6DCE355A1BE6}"/>
                    </a:ext>
                  </a:extLst>
                </p:cNvPr>
                <p:cNvCxnSpPr/>
                <p:nvPr/>
              </p:nvCxnSpPr>
              <p:spPr>
                <a:xfrm>
                  <a:off x="2105025" y="4543425"/>
                  <a:ext cx="9207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47" name="Group 146">
                <a:extLst>
                  <a:ext uri="{FF2B5EF4-FFF2-40B4-BE49-F238E27FC236}">
                    <a16:creationId xmlns:a16="http://schemas.microsoft.com/office/drawing/2014/main" id="{E5225655-27E4-854E-B0F9-1169B0ACC3ED}"/>
                  </a:ext>
                </a:extLst>
              </p:cNvPr>
              <p:cNvGrpSpPr/>
              <p:nvPr/>
            </p:nvGrpSpPr>
            <p:grpSpPr>
              <a:xfrm>
                <a:off x="1377951" y="4070350"/>
                <a:ext cx="727075" cy="244475"/>
                <a:chOff x="1371600" y="4070350"/>
                <a:chExt cx="727075" cy="244475"/>
              </a:xfrm>
            </p:grpSpPr>
            <p:cxnSp>
              <p:nvCxnSpPr>
                <p:cNvPr id="150" name="Straight Connector 149">
                  <a:extLst>
                    <a:ext uri="{FF2B5EF4-FFF2-40B4-BE49-F238E27FC236}">
                      <a16:creationId xmlns:a16="http://schemas.microsoft.com/office/drawing/2014/main" id="{0CD91F69-C19D-3142-8A26-45BEA3D27854}"/>
                    </a:ext>
                  </a:extLst>
                </p:cNvPr>
                <p:cNvCxnSpPr/>
                <p:nvPr/>
              </p:nvCxnSpPr>
              <p:spPr>
                <a:xfrm>
                  <a:off x="1879600" y="4314825"/>
                  <a:ext cx="219075" cy="0"/>
                </a:xfrm>
                <a:prstGeom prst="line">
                  <a:avLst/>
                </a:prstGeom>
                <a:ln>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C64E75A0-88A6-0345-A58A-98DE87302CA5}"/>
                    </a:ext>
                  </a:extLst>
                </p:cNvPr>
                <p:cNvCxnSpPr/>
                <p:nvPr/>
              </p:nvCxnSpPr>
              <p:spPr>
                <a:xfrm>
                  <a:off x="1879600" y="4191000"/>
                  <a:ext cx="219075" cy="0"/>
                </a:xfrm>
                <a:prstGeom prst="line">
                  <a:avLst/>
                </a:prstGeom>
                <a:ln>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294F6B1E-78BE-8448-90E7-6B8414C3DB7D}"/>
                    </a:ext>
                  </a:extLst>
                </p:cNvPr>
                <p:cNvCxnSpPr/>
                <p:nvPr/>
              </p:nvCxnSpPr>
              <p:spPr>
                <a:xfrm>
                  <a:off x="1876425" y="4070350"/>
                  <a:ext cx="215900" cy="0"/>
                </a:xfrm>
                <a:prstGeom prst="line">
                  <a:avLst/>
                </a:prstGeom>
                <a:ln>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7E7947CD-B0D6-0C43-AADE-C3429395D7CF}"/>
                    </a:ext>
                  </a:extLst>
                </p:cNvPr>
                <p:cNvCxnSpPr/>
                <p:nvPr/>
              </p:nvCxnSpPr>
              <p:spPr>
                <a:xfrm>
                  <a:off x="1371600" y="4314825"/>
                  <a:ext cx="219075" cy="0"/>
                </a:xfrm>
                <a:prstGeom prst="line">
                  <a:avLst/>
                </a:prstGeom>
                <a:ln>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17500BB6-7773-CA41-AC16-2F733F5CD948}"/>
                    </a:ext>
                  </a:extLst>
                </p:cNvPr>
                <p:cNvCxnSpPr/>
                <p:nvPr/>
              </p:nvCxnSpPr>
              <p:spPr>
                <a:xfrm>
                  <a:off x="1371600" y="4191000"/>
                  <a:ext cx="219075" cy="0"/>
                </a:xfrm>
                <a:prstGeom prst="line">
                  <a:avLst/>
                </a:prstGeom>
                <a:ln>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063E49FF-A2EB-214F-8FEA-3FF570181F49}"/>
                    </a:ext>
                  </a:extLst>
                </p:cNvPr>
                <p:cNvCxnSpPr/>
                <p:nvPr/>
              </p:nvCxnSpPr>
              <p:spPr>
                <a:xfrm>
                  <a:off x="1377950" y="4070350"/>
                  <a:ext cx="215900" cy="0"/>
                </a:xfrm>
                <a:prstGeom prst="line">
                  <a:avLst/>
                </a:prstGeom>
                <a:ln>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148" name="Straight Connector 147">
                <a:extLst>
                  <a:ext uri="{FF2B5EF4-FFF2-40B4-BE49-F238E27FC236}">
                    <a16:creationId xmlns:a16="http://schemas.microsoft.com/office/drawing/2014/main" id="{B0E9BE75-5F3E-F94E-A61E-E4B8CA8F29A5}"/>
                  </a:ext>
                </a:extLst>
              </p:cNvPr>
              <p:cNvCxnSpPr/>
              <p:nvPr/>
            </p:nvCxnSpPr>
            <p:spPr>
              <a:xfrm>
                <a:off x="1741488" y="5214332"/>
                <a:ext cx="1" cy="253018"/>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C01EEEC2-4A8D-844F-9204-20ED472F703F}"/>
                  </a:ext>
                </a:extLst>
              </p:cNvPr>
              <p:cNvCxnSpPr/>
              <p:nvPr/>
            </p:nvCxnSpPr>
            <p:spPr>
              <a:xfrm>
                <a:off x="1511301" y="5464175"/>
                <a:ext cx="46037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58" name="Temperature_med">
              <a:extLst>
                <a:ext uri="{FF2B5EF4-FFF2-40B4-BE49-F238E27FC236}">
                  <a16:creationId xmlns:a16="http://schemas.microsoft.com/office/drawing/2014/main" id="{0A28F133-5DAF-414B-84E6-72B60CBDA2A6}"/>
                </a:ext>
              </a:extLst>
            </p:cNvPr>
            <p:cNvSpPr>
              <a:spLocks noChangeAspect="1" noEditPoints="1"/>
            </p:cNvSpPr>
            <p:nvPr/>
          </p:nvSpPr>
          <p:spPr bwMode="auto">
            <a:xfrm>
              <a:off x="11136909" y="1493812"/>
              <a:ext cx="134258" cy="335721"/>
            </a:xfrm>
            <a:custGeom>
              <a:avLst/>
              <a:gdLst>
                <a:gd name="T0" fmla="*/ 748 w 1496"/>
                <a:gd name="T1" fmla="*/ 3274 h 3743"/>
                <a:gd name="T2" fmla="*/ 469 w 1496"/>
                <a:gd name="T3" fmla="*/ 2995 h 3743"/>
                <a:gd name="T4" fmla="*/ 748 w 1496"/>
                <a:gd name="T5" fmla="*/ 2716 h 3743"/>
                <a:gd name="T6" fmla="*/ 1027 w 1496"/>
                <a:gd name="T7" fmla="*/ 2995 h 3743"/>
                <a:gd name="T8" fmla="*/ 748 w 1496"/>
                <a:gd name="T9" fmla="*/ 3274 h 3743"/>
                <a:gd name="T10" fmla="*/ 1248 w 1496"/>
                <a:gd name="T11" fmla="*/ 2439 h 3743"/>
                <a:gd name="T12" fmla="*/ 1248 w 1496"/>
                <a:gd name="T13" fmla="*/ 500 h 3743"/>
                <a:gd name="T14" fmla="*/ 748 w 1496"/>
                <a:gd name="T15" fmla="*/ 0 h 3743"/>
                <a:gd name="T16" fmla="*/ 748 w 1496"/>
                <a:gd name="T17" fmla="*/ 0 h 3743"/>
                <a:gd name="T18" fmla="*/ 248 w 1496"/>
                <a:gd name="T19" fmla="*/ 500 h 3743"/>
                <a:gd name="T20" fmla="*/ 248 w 1496"/>
                <a:gd name="T21" fmla="*/ 2439 h 3743"/>
                <a:gd name="T22" fmla="*/ 0 w 1496"/>
                <a:gd name="T23" fmla="*/ 2995 h 3743"/>
                <a:gd name="T24" fmla="*/ 748 w 1496"/>
                <a:gd name="T25" fmla="*/ 3743 h 3743"/>
                <a:gd name="T26" fmla="*/ 1496 w 1496"/>
                <a:gd name="T27" fmla="*/ 2995 h 3743"/>
                <a:gd name="T28" fmla="*/ 1248 w 1496"/>
                <a:gd name="T29" fmla="*/ 2439 h 3743"/>
                <a:gd name="T30" fmla="*/ 748 w 1496"/>
                <a:gd name="T31" fmla="*/ 1371 h 3743"/>
                <a:gd name="T32" fmla="*/ 748 w 1496"/>
                <a:gd name="T33" fmla="*/ 2716 h 37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96" h="3743">
                  <a:moveTo>
                    <a:pt x="748" y="3274"/>
                  </a:moveTo>
                  <a:cubicBezTo>
                    <a:pt x="594" y="3274"/>
                    <a:pt x="469" y="3149"/>
                    <a:pt x="469" y="2995"/>
                  </a:cubicBezTo>
                  <a:cubicBezTo>
                    <a:pt x="469" y="2841"/>
                    <a:pt x="594" y="2716"/>
                    <a:pt x="748" y="2716"/>
                  </a:cubicBezTo>
                  <a:cubicBezTo>
                    <a:pt x="902" y="2716"/>
                    <a:pt x="1027" y="2841"/>
                    <a:pt x="1027" y="2995"/>
                  </a:cubicBezTo>
                  <a:cubicBezTo>
                    <a:pt x="1027" y="3149"/>
                    <a:pt x="902" y="3274"/>
                    <a:pt x="748" y="3274"/>
                  </a:cubicBezTo>
                  <a:close/>
                  <a:moveTo>
                    <a:pt x="1248" y="2439"/>
                  </a:moveTo>
                  <a:cubicBezTo>
                    <a:pt x="1248" y="500"/>
                    <a:pt x="1248" y="500"/>
                    <a:pt x="1248" y="500"/>
                  </a:cubicBezTo>
                  <a:cubicBezTo>
                    <a:pt x="1248" y="224"/>
                    <a:pt x="1024" y="0"/>
                    <a:pt x="748" y="0"/>
                  </a:cubicBezTo>
                  <a:cubicBezTo>
                    <a:pt x="748" y="0"/>
                    <a:pt x="748" y="0"/>
                    <a:pt x="748" y="0"/>
                  </a:cubicBezTo>
                  <a:cubicBezTo>
                    <a:pt x="472" y="0"/>
                    <a:pt x="248" y="224"/>
                    <a:pt x="248" y="500"/>
                  </a:cubicBezTo>
                  <a:cubicBezTo>
                    <a:pt x="248" y="2439"/>
                    <a:pt x="248" y="2439"/>
                    <a:pt x="248" y="2439"/>
                  </a:cubicBezTo>
                  <a:cubicBezTo>
                    <a:pt x="96" y="2576"/>
                    <a:pt x="0" y="2774"/>
                    <a:pt x="0" y="2995"/>
                  </a:cubicBezTo>
                  <a:cubicBezTo>
                    <a:pt x="0" y="3408"/>
                    <a:pt x="335" y="3743"/>
                    <a:pt x="748" y="3743"/>
                  </a:cubicBezTo>
                  <a:cubicBezTo>
                    <a:pt x="1161" y="3743"/>
                    <a:pt x="1496" y="3408"/>
                    <a:pt x="1496" y="2995"/>
                  </a:cubicBezTo>
                  <a:cubicBezTo>
                    <a:pt x="1496" y="2774"/>
                    <a:pt x="1400" y="2576"/>
                    <a:pt x="1248" y="2439"/>
                  </a:cubicBezTo>
                  <a:close/>
                  <a:moveTo>
                    <a:pt x="748" y="1371"/>
                  </a:moveTo>
                  <a:cubicBezTo>
                    <a:pt x="748" y="2716"/>
                    <a:pt x="748" y="2716"/>
                    <a:pt x="748" y="2716"/>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882">
                <a:gradFill>
                  <a:gsLst>
                    <a:gs pos="0">
                      <a:srgbClr val="505050"/>
                    </a:gs>
                    <a:gs pos="100000">
                      <a:srgbClr val="505050"/>
                    </a:gs>
                  </a:gsLst>
                  <a:lin ang="5400000" scaled="1"/>
                </a:gradFill>
                <a:latin typeface="Segoe UI Semilight"/>
              </a:endParaRPr>
            </a:p>
          </p:txBody>
        </p:sp>
        <p:grpSp>
          <p:nvGrpSpPr>
            <p:cNvPr id="162" name="Group 161">
              <a:extLst>
                <a:ext uri="{FF2B5EF4-FFF2-40B4-BE49-F238E27FC236}">
                  <a16:creationId xmlns:a16="http://schemas.microsoft.com/office/drawing/2014/main" id="{6CD9112C-005E-E54A-8459-4366E1168248}"/>
                </a:ext>
              </a:extLst>
            </p:cNvPr>
            <p:cNvGrpSpPr>
              <a:grpSpLocks noChangeAspect="1"/>
            </p:cNvGrpSpPr>
            <p:nvPr/>
          </p:nvGrpSpPr>
          <p:grpSpPr>
            <a:xfrm>
              <a:off x="11025618" y="543572"/>
              <a:ext cx="356841" cy="201168"/>
              <a:chOff x="10619509" y="1619115"/>
              <a:chExt cx="491353" cy="276999"/>
            </a:xfrm>
          </p:grpSpPr>
          <p:sp>
            <p:nvSpPr>
              <p:cNvPr id="160" name="Triangle 159">
                <a:extLst>
                  <a:ext uri="{FF2B5EF4-FFF2-40B4-BE49-F238E27FC236}">
                    <a16:creationId xmlns:a16="http://schemas.microsoft.com/office/drawing/2014/main" id="{4581836B-EA1A-7C43-BF7D-1A99A26FAA48}"/>
                  </a:ext>
                </a:extLst>
              </p:cNvPr>
              <p:cNvSpPr/>
              <p:nvPr/>
            </p:nvSpPr>
            <p:spPr bwMode="auto">
              <a:xfrm rot="16200000">
                <a:off x="10873265" y="1638389"/>
                <a:ext cx="228894" cy="246301"/>
              </a:xfrm>
              <a:prstGeom prst="triangle">
                <a:avLst/>
              </a:prstGeom>
              <a:solidFill>
                <a:schemeClr val="bg1"/>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1" name="Rectangle 160">
                <a:extLst>
                  <a:ext uri="{FF2B5EF4-FFF2-40B4-BE49-F238E27FC236}">
                    <a16:creationId xmlns:a16="http://schemas.microsoft.com/office/drawing/2014/main" id="{A063AFFA-DEC8-A342-9B04-04F98D6F810E}"/>
                  </a:ext>
                </a:extLst>
              </p:cNvPr>
              <p:cNvSpPr/>
              <p:nvPr/>
            </p:nvSpPr>
            <p:spPr bwMode="auto">
              <a:xfrm>
                <a:off x="10619509" y="1619115"/>
                <a:ext cx="413737" cy="276999"/>
              </a:xfrm>
              <a:prstGeom prst="rect">
                <a:avLst/>
              </a:prstGeom>
              <a:solidFill>
                <a:schemeClr val="bg1"/>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165" name="Group 164">
              <a:extLst>
                <a:ext uri="{FF2B5EF4-FFF2-40B4-BE49-F238E27FC236}">
                  <a16:creationId xmlns:a16="http://schemas.microsoft.com/office/drawing/2014/main" id="{B2A52EBE-6A57-5140-9FAD-EAB6B59E5F0B}"/>
                </a:ext>
              </a:extLst>
            </p:cNvPr>
            <p:cNvGrpSpPr/>
            <p:nvPr/>
          </p:nvGrpSpPr>
          <p:grpSpPr>
            <a:xfrm>
              <a:off x="11038938" y="2030050"/>
              <a:ext cx="330200" cy="137994"/>
              <a:chOff x="11766550" y="1064856"/>
              <a:chExt cx="330200" cy="137994"/>
            </a:xfrm>
          </p:grpSpPr>
          <p:sp>
            <p:nvSpPr>
              <p:cNvPr id="163" name="Rounded Rectangle 162">
                <a:extLst>
                  <a:ext uri="{FF2B5EF4-FFF2-40B4-BE49-F238E27FC236}">
                    <a16:creationId xmlns:a16="http://schemas.microsoft.com/office/drawing/2014/main" id="{8AF5E54E-4C8C-4642-843C-3C6271B885B3}"/>
                  </a:ext>
                </a:extLst>
              </p:cNvPr>
              <p:cNvSpPr/>
              <p:nvPr/>
            </p:nvSpPr>
            <p:spPr bwMode="auto">
              <a:xfrm>
                <a:off x="11766550" y="1064856"/>
                <a:ext cx="330200" cy="137994"/>
              </a:xfrm>
              <a:prstGeom prst="roundRect">
                <a:avLst>
                  <a:gd name="adj" fmla="val 50000"/>
                </a:avLst>
              </a:prstGeom>
              <a:solidFill>
                <a:schemeClr val="bg1"/>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4" name="Oval 163">
                <a:extLst>
                  <a:ext uri="{FF2B5EF4-FFF2-40B4-BE49-F238E27FC236}">
                    <a16:creationId xmlns:a16="http://schemas.microsoft.com/office/drawing/2014/main" id="{ADFDB496-47CB-414D-8F41-A5BE60CC5EDA}"/>
                  </a:ext>
                </a:extLst>
              </p:cNvPr>
              <p:cNvSpPr>
                <a:spLocks noChangeAspect="1"/>
              </p:cNvSpPr>
              <p:nvPr/>
            </p:nvSpPr>
            <p:spPr bwMode="auto">
              <a:xfrm>
                <a:off x="11985245" y="1088133"/>
                <a:ext cx="91440" cy="91440"/>
              </a:xfrm>
              <a:prstGeom prst="ellipse">
                <a:avLst/>
              </a:prstGeom>
              <a:solidFill>
                <a:schemeClr val="bg1"/>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sp>
        <p:nvSpPr>
          <p:cNvPr id="115" name="TextBox 114">
            <a:extLst>
              <a:ext uri="{FF2B5EF4-FFF2-40B4-BE49-F238E27FC236}">
                <a16:creationId xmlns:a16="http://schemas.microsoft.com/office/drawing/2014/main" id="{B6267E74-39B2-D846-9B38-6B2DBDDA4B3B}"/>
              </a:ext>
            </a:extLst>
          </p:cNvPr>
          <p:cNvSpPr txBox="1"/>
          <p:nvPr/>
        </p:nvSpPr>
        <p:spPr>
          <a:xfrm>
            <a:off x="8711550" y="2176140"/>
            <a:ext cx="1395961" cy="316812"/>
          </a:xfrm>
          <a:prstGeom prst="rect">
            <a:avLst/>
          </a:prstGeom>
          <a:solidFill>
            <a:schemeClr val="bg1"/>
          </a:solidFill>
        </p:spPr>
        <p:txBody>
          <a:bodyPr wrap="square" lIns="89642" tIns="89642" rIns="89642" bIns="89642" rtlCol="0">
            <a:spAutoFit/>
          </a:bodyPr>
          <a:lstStyle/>
          <a:p>
            <a:pPr algn="ctr" defTabSz="914367">
              <a:lnSpc>
                <a:spcPct val="90000"/>
              </a:lnSpc>
              <a:spcAft>
                <a:spcPts val="588"/>
              </a:spcAft>
            </a:pPr>
            <a:r>
              <a:rPr lang="en-US" sz="980">
                <a:gradFill>
                  <a:gsLst>
                    <a:gs pos="2917">
                      <a:prstClr val="black"/>
                    </a:gs>
                    <a:gs pos="30000">
                      <a:prstClr val="black"/>
                    </a:gs>
                  </a:gsLst>
                  <a:lin ang="5400000" scaled="0"/>
                </a:gradFill>
                <a:latin typeface="Segoe UI"/>
              </a:rPr>
              <a:t>Light Edge | Devices</a:t>
            </a:r>
          </a:p>
        </p:txBody>
      </p:sp>
      <p:cxnSp>
        <p:nvCxnSpPr>
          <p:cNvPr id="166" name="Straight Arrow Connector 165">
            <a:extLst>
              <a:ext uri="{FF2B5EF4-FFF2-40B4-BE49-F238E27FC236}">
                <a16:creationId xmlns:a16="http://schemas.microsoft.com/office/drawing/2014/main" id="{CBCD52CE-F487-6447-8F0D-030AC0BD9D6C}"/>
              </a:ext>
            </a:extLst>
          </p:cNvPr>
          <p:cNvCxnSpPr>
            <a:cxnSpLocks/>
          </p:cNvCxnSpPr>
          <p:nvPr/>
        </p:nvCxnSpPr>
        <p:spPr>
          <a:xfrm flipH="1">
            <a:off x="9848106" y="1470215"/>
            <a:ext cx="809346" cy="0"/>
          </a:xfrm>
          <a:prstGeom prst="straightConnector1">
            <a:avLst/>
          </a:prstGeom>
          <a:ln w="12700">
            <a:solidFill>
              <a:schemeClr val="tx2"/>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68" name="Group 167">
            <a:extLst>
              <a:ext uri="{FF2B5EF4-FFF2-40B4-BE49-F238E27FC236}">
                <a16:creationId xmlns:a16="http://schemas.microsoft.com/office/drawing/2014/main" id="{FF8B0531-1A70-0A42-8EAD-57E151E1B9DD}"/>
              </a:ext>
            </a:extLst>
          </p:cNvPr>
          <p:cNvGrpSpPr/>
          <p:nvPr/>
        </p:nvGrpSpPr>
        <p:grpSpPr>
          <a:xfrm>
            <a:off x="9237766" y="4117698"/>
            <a:ext cx="285789" cy="1128404"/>
            <a:chOff x="8878039" y="872275"/>
            <a:chExt cx="291520" cy="1151031"/>
          </a:xfrm>
        </p:grpSpPr>
        <p:sp>
          <p:nvSpPr>
            <p:cNvPr id="169" name="car">
              <a:extLst>
                <a:ext uri="{FF2B5EF4-FFF2-40B4-BE49-F238E27FC236}">
                  <a16:creationId xmlns:a16="http://schemas.microsoft.com/office/drawing/2014/main" id="{CCFEB41E-98C9-064C-924B-33498A2BD5D8}"/>
                </a:ext>
              </a:extLst>
            </p:cNvPr>
            <p:cNvSpPr>
              <a:spLocks noChangeAspect="1" noEditPoints="1"/>
            </p:cNvSpPr>
            <p:nvPr/>
          </p:nvSpPr>
          <p:spPr bwMode="auto">
            <a:xfrm>
              <a:off x="8878039" y="1381108"/>
              <a:ext cx="291520" cy="228741"/>
            </a:xfrm>
            <a:custGeom>
              <a:avLst/>
              <a:gdLst>
                <a:gd name="T0" fmla="*/ 349 w 360"/>
                <a:gd name="T1" fmla="*/ 148 h 276"/>
                <a:gd name="T2" fmla="*/ 349 w 360"/>
                <a:gd name="T3" fmla="*/ 252 h 276"/>
                <a:gd name="T4" fmla="*/ 14 w 360"/>
                <a:gd name="T5" fmla="*/ 252 h 276"/>
                <a:gd name="T6" fmla="*/ 14 w 360"/>
                <a:gd name="T7" fmla="*/ 149 h 276"/>
                <a:gd name="T8" fmla="*/ 51 w 360"/>
                <a:gd name="T9" fmla="*/ 43 h 276"/>
                <a:gd name="T10" fmla="*/ 94 w 360"/>
                <a:gd name="T11" fmla="*/ 0 h 276"/>
                <a:gd name="T12" fmla="*/ 268 w 360"/>
                <a:gd name="T13" fmla="*/ 0 h 276"/>
                <a:gd name="T14" fmla="*/ 311 w 360"/>
                <a:gd name="T15" fmla="*/ 43 h 276"/>
                <a:gd name="T16" fmla="*/ 349 w 360"/>
                <a:gd name="T17" fmla="*/ 148 h 276"/>
                <a:gd name="T18" fmla="*/ 77 w 360"/>
                <a:gd name="T19" fmla="*/ 174 h 276"/>
                <a:gd name="T20" fmla="*/ 91 w 360"/>
                <a:gd name="T21" fmla="*/ 160 h 276"/>
                <a:gd name="T22" fmla="*/ 77 w 360"/>
                <a:gd name="T23" fmla="*/ 145 h 276"/>
                <a:gd name="T24" fmla="*/ 63 w 360"/>
                <a:gd name="T25" fmla="*/ 160 h 276"/>
                <a:gd name="T26" fmla="*/ 77 w 360"/>
                <a:gd name="T27" fmla="*/ 174 h 276"/>
                <a:gd name="T28" fmla="*/ 14 w 360"/>
                <a:gd name="T29" fmla="*/ 252 h 276"/>
                <a:gd name="T30" fmla="*/ 14 w 360"/>
                <a:gd name="T31" fmla="*/ 260 h 276"/>
                <a:gd name="T32" fmla="*/ 30 w 360"/>
                <a:gd name="T33" fmla="*/ 276 h 276"/>
                <a:gd name="T34" fmla="*/ 50 w 360"/>
                <a:gd name="T35" fmla="*/ 276 h 276"/>
                <a:gd name="T36" fmla="*/ 67 w 360"/>
                <a:gd name="T37" fmla="*/ 260 h 276"/>
                <a:gd name="T38" fmla="*/ 67 w 360"/>
                <a:gd name="T39" fmla="*/ 252 h 276"/>
                <a:gd name="T40" fmla="*/ 295 w 360"/>
                <a:gd name="T41" fmla="*/ 252 h 276"/>
                <a:gd name="T42" fmla="*/ 295 w 360"/>
                <a:gd name="T43" fmla="*/ 260 h 276"/>
                <a:gd name="T44" fmla="*/ 312 w 360"/>
                <a:gd name="T45" fmla="*/ 276 h 276"/>
                <a:gd name="T46" fmla="*/ 332 w 360"/>
                <a:gd name="T47" fmla="*/ 276 h 276"/>
                <a:gd name="T48" fmla="*/ 349 w 360"/>
                <a:gd name="T49" fmla="*/ 260 h 276"/>
                <a:gd name="T50" fmla="*/ 349 w 360"/>
                <a:gd name="T51" fmla="*/ 252 h 276"/>
                <a:gd name="T52" fmla="*/ 283 w 360"/>
                <a:gd name="T53" fmla="*/ 174 h 276"/>
                <a:gd name="T54" fmla="*/ 297 w 360"/>
                <a:gd name="T55" fmla="*/ 160 h 276"/>
                <a:gd name="T56" fmla="*/ 283 w 360"/>
                <a:gd name="T57" fmla="*/ 145 h 276"/>
                <a:gd name="T58" fmla="*/ 268 w 360"/>
                <a:gd name="T59" fmla="*/ 160 h 276"/>
                <a:gd name="T60" fmla="*/ 283 w 360"/>
                <a:gd name="T61" fmla="*/ 174 h 276"/>
                <a:gd name="T62" fmla="*/ 245 w 360"/>
                <a:gd name="T63" fmla="*/ 252 h 276"/>
                <a:gd name="T64" fmla="*/ 245 w 360"/>
                <a:gd name="T65" fmla="*/ 222 h 276"/>
                <a:gd name="T66" fmla="*/ 229 w 360"/>
                <a:gd name="T67" fmla="*/ 197 h 276"/>
                <a:gd name="T68" fmla="*/ 133 w 360"/>
                <a:gd name="T69" fmla="*/ 197 h 276"/>
                <a:gd name="T70" fmla="*/ 117 w 360"/>
                <a:gd name="T71" fmla="*/ 222 h 276"/>
                <a:gd name="T72" fmla="*/ 117 w 360"/>
                <a:gd name="T73" fmla="*/ 252 h 276"/>
                <a:gd name="T74" fmla="*/ 0 w 360"/>
                <a:gd name="T75" fmla="*/ 75 h 276"/>
                <a:gd name="T76" fmla="*/ 16 w 360"/>
                <a:gd name="T77" fmla="*/ 75 h 276"/>
                <a:gd name="T78" fmla="*/ 32 w 360"/>
                <a:gd name="T79" fmla="*/ 96 h 276"/>
                <a:gd name="T80" fmla="*/ 330 w 360"/>
                <a:gd name="T81" fmla="*/ 96 h 276"/>
                <a:gd name="T82" fmla="*/ 345 w 360"/>
                <a:gd name="T83" fmla="*/ 75 h 276"/>
                <a:gd name="T84" fmla="*/ 360 w 360"/>
                <a:gd name="T85" fmla="*/ 75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60" h="276">
                  <a:moveTo>
                    <a:pt x="349" y="148"/>
                  </a:moveTo>
                  <a:cubicBezTo>
                    <a:pt x="349" y="252"/>
                    <a:pt x="349" y="252"/>
                    <a:pt x="349" y="252"/>
                  </a:cubicBezTo>
                  <a:cubicBezTo>
                    <a:pt x="14" y="252"/>
                    <a:pt x="14" y="252"/>
                    <a:pt x="14" y="252"/>
                  </a:cubicBezTo>
                  <a:cubicBezTo>
                    <a:pt x="14" y="149"/>
                    <a:pt x="14" y="149"/>
                    <a:pt x="14" y="149"/>
                  </a:cubicBezTo>
                  <a:cubicBezTo>
                    <a:pt x="51" y="43"/>
                    <a:pt x="51" y="43"/>
                    <a:pt x="51" y="43"/>
                  </a:cubicBezTo>
                  <a:cubicBezTo>
                    <a:pt x="59" y="19"/>
                    <a:pt x="70" y="0"/>
                    <a:pt x="94" y="0"/>
                  </a:cubicBezTo>
                  <a:cubicBezTo>
                    <a:pt x="268" y="0"/>
                    <a:pt x="268" y="0"/>
                    <a:pt x="268" y="0"/>
                  </a:cubicBezTo>
                  <a:cubicBezTo>
                    <a:pt x="292" y="0"/>
                    <a:pt x="304" y="19"/>
                    <a:pt x="311" y="43"/>
                  </a:cubicBezTo>
                  <a:lnTo>
                    <a:pt x="349" y="148"/>
                  </a:lnTo>
                  <a:close/>
                  <a:moveTo>
                    <a:pt x="77" y="174"/>
                  </a:moveTo>
                  <a:cubicBezTo>
                    <a:pt x="85" y="174"/>
                    <a:pt x="91" y="167"/>
                    <a:pt x="91" y="160"/>
                  </a:cubicBezTo>
                  <a:cubicBezTo>
                    <a:pt x="91" y="152"/>
                    <a:pt x="85" y="145"/>
                    <a:pt x="77" y="145"/>
                  </a:cubicBezTo>
                  <a:cubicBezTo>
                    <a:pt x="69" y="145"/>
                    <a:pt x="63" y="152"/>
                    <a:pt x="63" y="160"/>
                  </a:cubicBezTo>
                  <a:cubicBezTo>
                    <a:pt x="63" y="167"/>
                    <a:pt x="69" y="174"/>
                    <a:pt x="77" y="174"/>
                  </a:cubicBezTo>
                  <a:close/>
                  <a:moveTo>
                    <a:pt x="14" y="252"/>
                  </a:moveTo>
                  <a:cubicBezTo>
                    <a:pt x="14" y="260"/>
                    <a:pt x="14" y="260"/>
                    <a:pt x="14" y="260"/>
                  </a:cubicBezTo>
                  <a:cubicBezTo>
                    <a:pt x="14" y="269"/>
                    <a:pt x="21" y="276"/>
                    <a:pt x="30" y="276"/>
                  </a:cubicBezTo>
                  <a:cubicBezTo>
                    <a:pt x="50" y="276"/>
                    <a:pt x="50" y="276"/>
                    <a:pt x="50" y="276"/>
                  </a:cubicBezTo>
                  <a:cubicBezTo>
                    <a:pt x="59" y="276"/>
                    <a:pt x="67" y="269"/>
                    <a:pt x="67" y="260"/>
                  </a:cubicBezTo>
                  <a:cubicBezTo>
                    <a:pt x="67" y="252"/>
                    <a:pt x="67" y="252"/>
                    <a:pt x="67" y="252"/>
                  </a:cubicBezTo>
                  <a:moveTo>
                    <a:pt x="295" y="252"/>
                  </a:moveTo>
                  <a:cubicBezTo>
                    <a:pt x="295" y="260"/>
                    <a:pt x="295" y="260"/>
                    <a:pt x="295" y="260"/>
                  </a:cubicBezTo>
                  <a:cubicBezTo>
                    <a:pt x="295" y="269"/>
                    <a:pt x="303" y="276"/>
                    <a:pt x="312" y="276"/>
                  </a:cubicBezTo>
                  <a:cubicBezTo>
                    <a:pt x="332" y="276"/>
                    <a:pt x="332" y="276"/>
                    <a:pt x="332" y="276"/>
                  </a:cubicBezTo>
                  <a:cubicBezTo>
                    <a:pt x="341" y="276"/>
                    <a:pt x="349" y="269"/>
                    <a:pt x="349" y="260"/>
                  </a:cubicBezTo>
                  <a:cubicBezTo>
                    <a:pt x="349" y="252"/>
                    <a:pt x="349" y="252"/>
                    <a:pt x="349" y="252"/>
                  </a:cubicBezTo>
                  <a:moveTo>
                    <a:pt x="283" y="174"/>
                  </a:moveTo>
                  <a:cubicBezTo>
                    <a:pt x="290" y="174"/>
                    <a:pt x="297" y="167"/>
                    <a:pt x="297" y="160"/>
                  </a:cubicBezTo>
                  <a:cubicBezTo>
                    <a:pt x="297" y="152"/>
                    <a:pt x="290" y="145"/>
                    <a:pt x="283" y="145"/>
                  </a:cubicBezTo>
                  <a:cubicBezTo>
                    <a:pt x="275" y="145"/>
                    <a:pt x="268" y="152"/>
                    <a:pt x="268" y="160"/>
                  </a:cubicBezTo>
                  <a:cubicBezTo>
                    <a:pt x="268" y="167"/>
                    <a:pt x="275" y="174"/>
                    <a:pt x="283" y="174"/>
                  </a:cubicBezTo>
                  <a:close/>
                  <a:moveTo>
                    <a:pt x="245" y="252"/>
                  </a:moveTo>
                  <a:cubicBezTo>
                    <a:pt x="245" y="222"/>
                    <a:pt x="245" y="222"/>
                    <a:pt x="245" y="222"/>
                  </a:cubicBezTo>
                  <a:cubicBezTo>
                    <a:pt x="229" y="197"/>
                    <a:pt x="229" y="197"/>
                    <a:pt x="229" y="197"/>
                  </a:cubicBezTo>
                  <a:cubicBezTo>
                    <a:pt x="133" y="197"/>
                    <a:pt x="133" y="197"/>
                    <a:pt x="133" y="197"/>
                  </a:cubicBezTo>
                  <a:cubicBezTo>
                    <a:pt x="117" y="222"/>
                    <a:pt x="117" y="222"/>
                    <a:pt x="117" y="222"/>
                  </a:cubicBezTo>
                  <a:cubicBezTo>
                    <a:pt x="117" y="252"/>
                    <a:pt x="117" y="252"/>
                    <a:pt x="117" y="252"/>
                  </a:cubicBezTo>
                  <a:moveTo>
                    <a:pt x="0" y="75"/>
                  </a:moveTo>
                  <a:cubicBezTo>
                    <a:pt x="16" y="75"/>
                    <a:pt x="16" y="75"/>
                    <a:pt x="16" y="75"/>
                  </a:cubicBezTo>
                  <a:cubicBezTo>
                    <a:pt x="32" y="96"/>
                    <a:pt x="32" y="96"/>
                    <a:pt x="32" y="96"/>
                  </a:cubicBezTo>
                  <a:cubicBezTo>
                    <a:pt x="330" y="96"/>
                    <a:pt x="330" y="96"/>
                    <a:pt x="330" y="96"/>
                  </a:cubicBezTo>
                  <a:cubicBezTo>
                    <a:pt x="345" y="75"/>
                    <a:pt x="345" y="75"/>
                    <a:pt x="345" y="75"/>
                  </a:cubicBezTo>
                  <a:cubicBezTo>
                    <a:pt x="360" y="75"/>
                    <a:pt x="360" y="75"/>
                    <a:pt x="360" y="75"/>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algn="r" defTabSz="914192">
                <a:defRPr/>
              </a:pPr>
              <a:endParaRPr lang="en-US" sz="1765">
                <a:solidFill>
                  <a:srgbClr val="353535"/>
                </a:solidFill>
                <a:latin typeface="Segoe UI Semilight"/>
              </a:endParaRPr>
            </a:p>
          </p:txBody>
        </p:sp>
        <p:grpSp>
          <p:nvGrpSpPr>
            <p:cNvPr id="170" name="Group 169">
              <a:extLst>
                <a:ext uri="{FF2B5EF4-FFF2-40B4-BE49-F238E27FC236}">
                  <a16:creationId xmlns:a16="http://schemas.microsoft.com/office/drawing/2014/main" id="{1590D3F0-4005-674E-8D26-C2FD7C9E2D40}"/>
                </a:ext>
              </a:extLst>
            </p:cNvPr>
            <p:cNvGrpSpPr/>
            <p:nvPr/>
          </p:nvGrpSpPr>
          <p:grpSpPr>
            <a:xfrm>
              <a:off x="8881301" y="1739487"/>
              <a:ext cx="284996" cy="283819"/>
              <a:chOff x="7643146" y="2995601"/>
              <a:chExt cx="270958" cy="269839"/>
            </a:xfrm>
          </p:grpSpPr>
          <p:sp>
            <p:nvSpPr>
              <p:cNvPr id="172" name="Freeform 78">
                <a:extLst>
                  <a:ext uri="{FF2B5EF4-FFF2-40B4-BE49-F238E27FC236}">
                    <a16:creationId xmlns:a16="http://schemas.microsoft.com/office/drawing/2014/main" id="{48DE8EB1-AEAA-E642-82F0-E5CA657E17A0}"/>
                  </a:ext>
                </a:extLst>
              </p:cNvPr>
              <p:cNvSpPr>
                <a:spLocks/>
              </p:cNvSpPr>
              <p:nvPr/>
            </p:nvSpPr>
            <p:spPr bwMode="auto">
              <a:xfrm>
                <a:off x="7676736" y="3031430"/>
                <a:ext cx="201539" cy="200420"/>
              </a:xfrm>
              <a:custGeom>
                <a:avLst/>
                <a:gdLst>
                  <a:gd name="T0" fmla="*/ 75 w 83"/>
                  <a:gd name="T1" fmla="*/ 83 h 83"/>
                  <a:gd name="T2" fmla="*/ 8 w 83"/>
                  <a:gd name="T3" fmla="*/ 83 h 83"/>
                  <a:gd name="T4" fmla="*/ 0 w 83"/>
                  <a:gd name="T5" fmla="*/ 75 h 83"/>
                  <a:gd name="T6" fmla="*/ 0 w 83"/>
                  <a:gd name="T7" fmla="*/ 8 h 83"/>
                  <a:gd name="T8" fmla="*/ 8 w 83"/>
                  <a:gd name="T9" fmla="*/ 0 h 83"/>
                  <a:gd name="T10" fmla="*/ 75 w 83"/>
                  <a:gd name="T11" fmla="*/ 0 h 83"/>
                  <a:gd name="T12" fmla="*/ 83 w 83"/>
                  <a:gd name="T13" fmla="*/ 8 h 83"/>
                  <a:gd name="T14" fmla="*/ 83 w 83"/>
                  <a:gd name="T15" fmla="*/ 75 h 83"/>
                  <a:gd name="T16" fmla="*/ 75 w 83"/>
                  <a:gd name="T17"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83">
                    <a:moveTo>
                      <a:pt x="75" y="83"/>
                    </a:moveTo>
                    <a:cubicBezTo>
                      <a:pt x="8" y="83"/>
                      <a:pt x="8" y="83"/>
                      <a:pt x="8" y="83"/>
                    </a:cubicBezTo>
                    <a:cubicBezTo>
                      <a:pt x="4" y="83"/>
                      <a:pt x="0" y="79"/>
                      <a:pt x="0" y="75"/>
                    </a:cubicBezTo>
                    <a:cubicBezTo>
                      <a:pt x="0" y="8"/>
                      <a:pt x="0" y="8"/>
                      <a:pt x="0" y="8"/>
                    </a:cubicBezTo>
                    <a:cubicBezTo>
                      <a:pt x="0" y="3"/>
                      <a:pt x="4" y="0"/>
                      <a:pt x="8" y="0"/>
                    </a:cubicBezTo>
                    <a:cubicBezTo>
                      <a:pt x="75" y="0"/>
                      <a:pt x="75" y="0"/>
                      <a:pt x="75" y="0"/>
                    </a:cubicBezTo>
                    <a:cubicBezTo>
                      <a:pt x="80" y="0"/>
                      <a:pt x="83" y="3"/>
                      <a:pt x="83" y="8"/>
                    </a:cubicBezTo>
                    <a:cubicBezTo>
                      <a:pt x="83" y="75"/>
                      <a:pt x="83" y="75"/>
                      <a:pt x="83" y="75"/>
                    </a:cubicBezTo>
                    <a:cubicBezTo>
                      <a:pt x="83" y="79"/>
                      <a:pt x="80" y="83"/>
                      <a:pt x="75" y="83"/>
                    </a:cubicBezTo>
                    <a:close/>
                  </a:path>
                </a:pathLst>
              </a:custGeom>
              <a:noFill/>
              <a:ln w="12700" cap="flat">
                <a:solidFill>
                  <a:schemeClr val="tx2"/>
                </a:solidFill>
                <a:prstDash val="solid"/>
                <a:miter lim="800000"/>
                <a:headEnd/>
                <a:tailEnd/>
              </a:ln>
            </p:spPr>
            <p:txBody>
              <a:bodyPr vert="horz" wrap="square" lIns="70997" tIns="35499" rIns="70997" bIns="35499" numCol="1" anchor="t" anchorCtr="0" compatLnSpc="1">
                <a:prstTxWarp prst="textNoShape">
                  <a:avLst/>
                </a:prstTxWarp>
              </a:bodyPr>
              <a:lstStyle/>
              <a:p>
                <a:pPr defTabSz="878559">
                  <a:defRPr/>
                </a:pPr>
                <a:endParaRPr lang="en-US" sz="924" kern="0">
                  <a:solidFill>
                    <a:srgbClr val="505050"/>
                  </a:solidFill>
                  <a:latin typeface="Segoe UI Semilight"/>
                </a:endParaRPr>
              </a:p>
            </p:txBody>
          </p:sp>
          <p:sp>
            <p:nvSpPr>
              <p:cNvPr id="173" name="Line 79">
                <a:extLst>
                  <a:ext uri="{FF2B5EF4-FFF2-40B4-BE49-F238E27FC236}">
                    <a16:creationId xmlns:a16="http://schemas.microsoft.com/office/drawing/2014/main" id="{B3C3629D-912E-854A-A299-375F923D25D3}"/>
                  </a:ext>
                </a:extLst>
              </p:cNvPr>
              <p:cNvSpPr>
                <a:spLocks noChangeShapeType="1"/>
              </p:cNvSpPr>
              <p:nvPr/>
            </p:nvSpPr>
            <p:spPr bwMode="auto">
              <a:xfrm>
                <a:off x="7709206" y="2995601"/>
                <a:ext cx="0" cy="31351"/>
              </a:xfrm>
              <a:prstGeom prst="line">
                <a:avLst/>
              </a:prstGeom>
              <a:noFill/>
              <a:ln w="12700" cap="flat">
                <a:solidFill>
                  <a:schemeClr val="tx2"/>
                </a:solidFill>
                <a:prstDash val="solid"/>
                <a:miter lim="800000"/>
                <a:headEnd/>
                <a:tailEnd/>
              </a:ln>
            </p:spPr>
            <p:txBody>
              <a:bodyPr vert="horz" wrap="square" lIns="70997" tIns="35499" rIns="70997" bIns="35499" numCol="1" anchor="t" anchorCtr="0" compatLnSpc="1">
                <a:prstTxWarp prst="textNoShape">
                  <a:avLst/>
                </a:prstTxWarp>
              </a:bodyPr>
              <a:lstStyle/>
              <a:p>
                <a:pPr defTabSz="878559">
                  <a:defRPr/>
                </a:pPr>
                <a:endParaRPr lang="en-US" sz="924" kern="0">
                  <a:solidFill>
                    <a:srgbClr val="505050"/>
                  </a:solidFill>
                  <a:latin typeface="Segoe UI Semilight"/>
                </a:endParaRPr>
              </a:p>
            </p:txBody>
          </p:sp>
          <p:sp>
            <p:nvSpPr>
              <p:cNvPr id="174" name="Line 80">
                <a:extLst>
                  <a:ext uri="{FF2B5EF4-FFF2-40B4-BE49-F238E27FC236}">
                    <a16:creationId xmlns:a16="http://schemas.microsoft.com/office/drawing/2014/main" id="{65F54A1E-1108-CE41-AD0E-2A265757309E}"/>
                  </a:ext>
                </a:extLst>
              </p:cNvPr>
              <p:cNvSpPr>
                <a:spLocks noChangeShapeType="1"/>
              </p:cNvSpPr>
              <p:nvPr/>
            </p:nvSpPr>
            <p:spPr bwMode="auto">
              <a:xfrm>
                <a:off x="7742796" y="2995601"/>
                <a:ext cx="0" cy="31351"/>
              </a:xfrm>
              <a:prstGeom prst="line">
                <a:avLst/>
              </a:prstGeom>
              <a:noFill/>
              <a:ln w="12700" cap="flat">
                <a:solidFill>
                  <a:schemeClr val="tx2"/>
                </a:solidFill>
                <a:prstDash val="solid"/>
                <a:miter lim="800000"/>
                <a:headEnd/>
                <a:tailEnd/>
              </a:ln>
            </p:spPr>
            <p:txBody>
              <a:bodyPr vert="horz" wrap="square" lIns="70997" tIns="35499" rIns="70997" bIns="35499" numCol="1" anchor="t" anchorCtr="0" compatLnSpc="1">
                <a:prstTxWarp prst="textNoShape">
                  <a:avLst/>
                </a:prstTxWarp>
              </a:bodyPr>
              <a:lstStyle/>
              <a:p>
                <a:pPr defTabSz="878559">
                  <a:defRPr/>
                </a:pPr>
                <a:endParaRPr lang="en-US" sz="924" kern="0">
                  <a:solidFill>
                    <a:srgbClr val="505050"/>
                  </a:solidFill>
                  <a:latin typeface="Segoe UI Semilight"/>
                </a:endParaRPr>
              </a:p>
            </p:txBody>
          </p:sp>
          <p:sp>
            <p:nvSpPr>
              <p:cNvPr id="175" name="Line 81">
                <a:extLst>
                  <a:ext uri="{FF2B5EF4-FFF2-40B4-BE49-F238E27FC236}">
                    <a16:creationId xmlns:a16="http://schemas.microsoft.com/office/drawing/2014/main" id="{36232EB1-86EA-8047-A9DC-676E484D826B}"/>
                  </a:ext>
                </a:extLst>
              </p:cNvPr>
              <p:cNvSpPr>
                <a:spLocks noChangeShapeType="1"/>
              </p:cNvSpPr>
              <p:nvPr/>
            </p:nvSpPr>
            <p:spPr bwMode="auto">
              <a:xfrm>
                <a:off x="7778625" y="2995601"/>
                <a:ext cx="0" cy="31351"/>
              </a:xfrm>
              <a:prstGeom prst="line">
                <a:avLst/>
              </a:prstGeom>
              <a:noFill/>
              <a:ln w="12700" cap="flat">
                <a:solidFill>
                  <a:schemeClr val="tx2"/>
                </a:solidFill>
                <a:prstDash val="solid"/>
                <a:miter lim="800000"/>
                <a:headEnd/>
                <a:tailEnd/>
              </a:ln>
            </p:spPr>
            <p:txBody>
              <a:bodyPr vert="horz" wrap="square" lIns="70997" tIns="35499" rIns="70997" bIns="35499" numCol="1" anchor="t" anchorCtr="0" compatLnSpc="1">
                <a:prstTxWarp prst="textNoShape">
                  <a:avLst/>
                </a:prstTxWarp>
              </a:bodyPr>
              <a:lstStyle/>
              <a:p>
                <a:pPr defTabSz="878559">
                  <a:defRPr/>
                </a:pPr>
                <a:endParaRPr lang="en-US" sz="924" kern="0">
                  <a:solidFill>
                    <a:srgbClr val="505050"/>
                  </a:solidFill>
                  <a:latin typeface="Segoe UI Semilight"/>
                </a:endParaRPr>
              </a:p>
            </p:txBody>
          </p:sp>
          <p:sp>
            <p:nvSpPr>
              <p:cNvPr id="176" name="Line 82">
                <a:extLst>
                  <a:ext uri="{FF2B5EF4-FFF2-40B4-BE49-F238E27FC236}">
                    <a16:creationId xmlns:a16="http://schemas.microsoft.com/office/drawing/2014/main" id="{9EFF959B-8ADE-C042-9894-D47C36F79883}"/>
                  </a:ext>
                </a:extLst>
              </p:cNvPr>
              <p:cNvSpPr>
                <a:spLocks noChangeShapeType="1"/>
              </p:cNvSpPr>
              <p:nvPr/>
            </p:nvSpPr>
            <p:spPr bwMode="auto">
              <a:xfrm>
                <a:off x="7812215" y="2995601"/>
                <a:ext cx="0" cy="31351"/>
              </a:xfrm>
              <a:prstGeom prst="line">
                <a:avLst/>
              </a:prstGeom>
              <a:noFill/>
              <a:ln w="12700" cap="flat">
                <a:solidFill>
                  <a:schemeClr val="tx2"/>
                </a:solidFill>
                <a:prstDash val="solid"/>
                <a:miter lim="800000"/>
                <a:headEnd/>
                <a:tailEnd/>
              </a:ln>
            </p:spPr>
            <p:txBody>
              <a:bodyPr vert="horz" wrap="square" lIns="70997" tIns="35499" rIns="70997" bIns="35499" numCol="1" anchor="t" anchorCtr="0" compatLnSpc="1">
                <a:prstTxWarp prst="textNoShape">
                  <a:avLst/>
                </a:prstTxWarp>
              </a:bodyPr>
              <a:lstStyle/>
              <a:p>
                <a:pPr defTabSz="878559">
                  <a:defRPr/>
                </a:pPr>
                <a:endParaRPr lang="en-US" sz="924" kern="0">
                  <a:solidFill>
                    <a:srgbClr val="505050"/>
                  </a:solidFill>
                  <a:latin typeface="Segoe UI Semilight"/>
                </a:endParaRPr>
              </a:p>
            </p:txBody>
          </p:sp>
          <p:sp>
            <p:nvSpPr>
              <p:cNvPr id="177" name="Line 83">
                <a:extLst>
                  <a:ext uri="{FF2B5EF4-FFF2-40B4-BE49-F238E27FC236}">
                    <a16:creationId xmlns:a16="http://schemas.microsoft.com/office/drawing/2014/main" id="{B01F5CF5-6A8B-DE43-ABD5-287F4D28020B}"/>
                  </a:ext>
                </a:extLst>
              </p:cNvPr>
              <p:cNvSpPr>
                <a:spLocks noChangeShapeType="1"/>
              </p:cNvSpPr>
              <p:nvPr/>
            </p:nvSpPr>
            <p:spPr bwMode="auto">
              <a:xfrm>
                <a:off x="7846924" y="2995601"/>
                <a:ext cx="0" cy="31351"/>
              </a:xfrm>
              <a:prstGeom prst="line">
                <a:avLst/>
              </a:prstGeom>
              <a:noFill/>
              <a:ln w="12700" cap="flat">
                <a:solidFill>
                  <a:schemeClr val="tx2"/>
                </a:solidFill>
                <a:prstDash val="solid"/>
                <a:miter lim="800000"/>
                <a:headEnd/>
                <a:tailEnd/>
              </a:ln>
            </p:spPr>
            <p:txBody>
              <a:bodyPr vert="horz" wrap="square" lIns="70997" tIns="35499" rIns="70997" bIns="35499" numCol="1" anchor="t" anchorCtr="0" compatLnSpc="1">
                <a:prstTxWarp prst="textNoShape">
                  <a:avLst/>
                </a:prstTxWarp>
              </a:bodyPr>
              <a:lstStyle/>
              <a:p>
                <a:pPr defTabSz="878559">
                  <a:defRPr/>
                </a:pPr>
                <a:endParaRPr lang="en-US" sz="924" kern="0">
                  <a:solidFill>
                    <a:srgbClr val="505050"/>
                  </a:solidFill>
                  <a:latin typeface="Segoe UI Semilight"/>
                </a:endParaRPr>
              </a:p>
            </p:txBody>
          </p:sp>
          <p:sp>
            <p:nvSpPr>
              <p:cNvPr id="178" name="Line 84">
                <a:extLst>
                  <a:ext uri="{FF2B5EF4-FFF2-40B4-BE49-F238E27FC236}">
                    <a16:creationId xmlns:a16="http://schemas.microsoft.com/office/drawing/2014/main" id="{ED1498B8-4635-FD4F-A078-50798DB2034C}"/>
                  </a:ext>
                </a:extLst>
              </p:cNvPr>
              <p:cNvSpPr>
                <a:spLocks noChangeShapeType="1"/>
              </p:cNvSpPr>
              <p:nvPr/>
            </p:nvSpPr>
            <p:spPr bwMode="auto">
              <a:xfrm flipH="1">
                <a:off x="7882753" y="3060542"/>
                <a:ext cx="31351" cy="0"/>
              </a:xfrm>
              <a:prstGeom prst="line">
                <a:avLst/>
              </a:prstGeom>
              <a:noFill/>
              <a:ln w="12700" cap="flat">
                <a:solidFill>
                  <a:schemeClr val="tx2"/>
                </a:solidFill>
                <a:prstDash val="solid"/>
                <a:miter lim="800000"/>
                <a:headEnd/>
                <a:tailEnd/>
              </a:ln>
            </p:spPr>
            <p:txBody>
              <a:bodyPr vert="horz" wrap="square" lIns="70997" tIns="35499" rIns="70997" bIns="35499" numCol="1" anchor="t" anchorCtr="0" compatLnSpc="1">
                <a:prstTxWarp prst="textNoShape">
                  <a:avLst/>
                </a:prstTxWarp>
              </a:bodyPr>
              <a:lstStyle/>
              <a:p>
                <a:pPr defTabSz="878559">
                  <a:defRPr/>
                </a:pPr>
                <a:endParaRPr lang="en-US" sz="924" kern="0">
                  <a:solidFill>
                    <a:srgbClr val="505050"/>
                  </a:solidFill>
                  <a:latin typeface="Segoe UI Semilight"/>
                </a:endParaRPr>
              </a:p>
            </p:txBody>
          </p:sp>
          <p:sp>
            <p:nvSpPr>
              <p:cNvPr id="179" name="Line 85">
                <a:extLst>
                  <a:ext uri="{FF2B5EF4-FFF2-40B4-BE49-F238E27FC236}">
                    <a16:creationId xmlns:a16="http://schemas.microsoft.com/office/drawing/2014/main" id="{AEE0F078-456B-5344-96A5-57917D8716D0}"/>
                  </a:ext>
                </a:extLst>
              </p:cNvPr>
              <p:cNvSpPr>
                <a:spLocks noChangeShapeType="1"/>
              </p:cNvSpPr>
              <p:nvPr/>
            </p:nvSpPr>
            <p:spPr bwMode="auto">
              <a:xfrm flipH="1">
                <a:off x="7882753" y="3096371"/>
                <a:ext cx="31351" cy="0"/>
              </a:xfrm>
              <a:prstGeom prst="line">
                <a:avLst/>
              </a:prstGeom>
              <a:noFill/>
              <a:ln w="12700" cap="flat">
                <a:solidFill>
                  <a:schemeClr val="tx2"/>
                </a:solidFill>
                <a:prstDash val="solid"/>
                <a:miter lim="800000"/>
                <a:headEnd/>
                <a:tailEnd/>
              </a:ln>
            </p:spPr>
            <p:txBody>
              <a:bodyPr vert="horz" wrap="square" lIns="70997" tIns="35499" rIns="70997" bIns="35499" numCol="1" anchor="t" anchorCtr="0" compatLnSpc="1">
                <a:prstTxWarp prst="textNoShape">
                  <a:avLst/>
                </a:prstTxWarp>
              </a:bodyPr>
              <a:lstStyle/>
              <a:p>
                <a:pPr defTabSz="878559">
                  <a:defRPr/>
                </a:pPr>
                <a:endParaRPr lang="en-US" sz="924" kern="0">
                  <a:solidFill>
                    <a:srgbClr val="505050"/>
                  </a:solidFill>
                  <a:latin typeface="Segoe UI Semilight"/>
                </a:endParaRPr>
              </a:p>
            </p:txBody>
          </p:sp>
          <p:sp>
            <p:nvSpPr>
              <p:cNvPr id="180" name="Line 86">
                <a:extLst>
                  <a:ext uri="{FF2B5EF4-FFF2-40B4-BE49-F238E27FC236}">
                    <a16:creationId xmlns:a16="http://schemas.microsoft.com/office/drawing/2014/main" id="{19DD20B8-E914-6646-BE60-225D4398688D}"/>
                  </a:ext>
                </a:extLst>
              </p:cNvPr>
              <p:cNvSpPr>
                <a:spLocks noChangeShapeType="1"/>
              </p:cNvSpPr>
              <p:nvPr/>
            </p:nvSpPr>
            <p:spPr bwMode="auto">
              <a:xfrm flipH="1">
                <a:off x="7882753" y="3129961"/>
                <a:ext cx="31351" cy="0"/>
              </a:xfrm>
              <a:prstGeom prst="line">
                <a:avLst/>
              </a:prstGeom>
              <a:noFill/>
              <a:ln w="12700" cap="flat">
                <a:solidFill>
                  <a:schemeClr val="tx2"/>
                </a:solidFill>
                <a:prstDash val="solid"/>
                <a:miter lim="800000"/>
                <a:headEnd/>
                <a:tailEnd/>
              </a:ln>
            </p:spPr>
            <p:txBody>
              <a:bodyPr vert="horz" wrap="square" lIns="70997" tIns="35499" rIns="70997" bIns="35499" numCol="1" anchor="t" anchorCtr="0" compatLnSpc="1">
                <a:prstTxWarp prst="textNoShape">
                  <a:avLst/>
                </a:prstTxWarp>
              </a:bodyPr>
              <a:lstStyle/>
              <a:p>
                <a:pPr defTabSz="878559">
                  <a:defRPr/>
                </a:pPr>
                <a:endParaRPr lang="en-US" sz="924" kern="0">
                  <a:solidFill>
                    <a:srgbClr val="505050"/>
                  </a:solidFill>
                  <a:latin typeface="Segoe UI Semilight"/>
                </a:endParaRPr>
              </a:p>
            </p:txBody>
          </p:sp>
          <p:sp>
            <p:nvSpPr>
              <p:cNvPr id="181" name="Line 87">
                <a:extLst>
                  <a:ext uri="{FF2B5EF4-FFF2-40B4-BE49-F238E27FC236}">
                    <a16:creationId xmlns:a16="http://schemas.microsoft.com/office/drawing/2014/main" id="{107AD330-E3AD-F34A-9BFE-93AADC085EE8}"/>
                  </a:ext>
                </a:extLst>
              </p:cNvPr>
              <p:cNvSpPr>
                <a:spLocks noChangeShapeType="1"/>
              </p:cNvSpPr>
              <p:nvPr/>
            </p:nvSpPr>
            <p:spPr bwMode="auto">
              <a:xfrm flipH="1">
                <a:off x="7882753" y="3164670"/>
                <a:ext cx="31351" cy="0"/>
              </a:xfrm>
              <a:prstGeom prst="line">
                <a:avLst/>
              </a:prstGeom>
              <a:noFill/>
              <a:ln w="12700" cap="flat">
                <a:solidFill>
                  <a:schemeClr val="tx2"/>
                </a:solidFill>
                <a:prstDash val="solid"/>
                <a:miter lim="800000"/>
                <a:headEnd/>
                <a:tailEnd/>
              </a:ln>
            </p:spPr>
            <p:txBody>
              <a:bodyPr vert="horz" wrap="square" lIns="70997" tIns="35499" rIns="70997" bIns="35499" numCol="1" anchor="t" anchorCtr="0" compatLnSpc="1">
                <a:prstTxWarp prst="textNoShape">
                  <a:avLst/>
                </a:prstTxWarp>
              </a:bodyPr>
              <a:lstStyle/>
              <a:p>
                <a:pPr defTabSz="878559">
                  <a:defRPr/>
                </a:pPr>
                <a:endParaRPr lang="en-US" sz="924" kern="0">
                  <a:solidFill>
                    <a:srgbClr val="505050"/>
                  </a:solidFill>
                  <a:latin typeface="Segoe UI Semilight"/>
                </a:endParaRPr>
              </a:p>
            </p:txBody>
          </p:sp>
          <p:sp>
            <p:nvSpPr>
              <p:cNvPr id="182" name="Line 88">
                <a:extLst>
                  <a:ext uri="{FF2B5EF4-FFF2-40B4-BE49-F238E27FC236}">
                    <a16:creationId xmlns:a16="http://schemas.microsoft.com/office/drawing/2014/main" id="{4538C30F-FA40-AE4D-82CD-D591A4165952}"/>
                  </a:ext>
                </a:extLst>
              </p:cNvPr>
              <p:cNvSpPr>
                <a:spLocks noChangeShapeType="1"/>
              </p:cNvSpPr>
              <p:nvPr/>
            </p:nvSpPr>
            <p:spPr bwMode="auto">
              <a:xfrm flipH="1">
                <a:off x="7882753" y="3200500"/>
                <a:ext cx="31351" cy="0"/>
              </a:xfrm>
              <a:prstGeom prst="line">
                <a:avLst/>
              </a:prstGeom>
              <a:noFill/>
              <a:ln w="12700" cap="flat">
                <a:solidFill>
                  <a:schemeClr val="tx2"/>
                </a:solidFill>
                <a:prstDash val="solid"/>
                <a:miter lim="800000"/>
                <a:headEnd/>
                <a:tailEnd/>
              </a:ln>
            </p:spPr>
            <p:txBody>
              <a:bodyPr vert="horz" wrap="square" lIns="70997" tIns="35499" rIns="70997" bIns="35499" numCol="1" anchor="t" anchorCtr="0" compatLnSpc="1">
                <a:prstTxWarp prst="textNoShape">
                  <a:avLst/>
                </a:prstTxWarp>
              </a:bodyPr>
              <a:lstStyle/>
              <a:p>
                <a:pPr defTabSz="878559">
                  <a:defRPr/>
                </a:pPr>
                <a:endParaRPr lang="en-US" sz="924" kern="0">
                  <a:solidFill>
                    <a:srgbClr val="505050"/>
                  </a:solidFill>
                  <a:latin typeface="Segoe UI Semilight"/>
                </a:endParaRPr>
              </a:p>
            </p:txBody>
          </p:sp>
          <p:sp>
            <p:nvSpPr>
              <p:cNvPr id="183" name="Line 89">
                <a:extLst>
                  <a:ext uri="{FF2B5EF4-FFF2-40B4-BE49-F238E27FC236}">
                    <a16:creationId xmlns:a16="http://schemas.microsoft.com/office/drawing/2014/main" id="{F3FD2B00-8F17-624B-B717-C3529426F35E}"/>
                  </a:ext>
                </a:extLst>
              </p:cNvPr>
              <p:cNvSpPr>
                <a:spLocks noChangeShapeType="1"/>
              </p:cNvSpPr>
              <p:nvPr/>
            </p:nvSpPr>
            <p:spPr bwMode="auto">
              <a:xfrm flipH="1">
                <a:off x="7643146" y="3060542"/>
                <a:ext cx="31351" cy="0"/>
              </a:xfrm>
              <a:prstGeom prst="line">
                <a:avLst/>
              </a:prstGeom>
              <a:noFill/>
              <a:ln w="12700" cap="flat">
                <a:solidFill>
                  <a:schemeClr val="tx2"/>
                </a:solidFill>
                <a:prstDash val="solid"/>
                <a:miter lim="800000"/>
                <a:headEnd/>
                <a:tailEnd/>
              </a:ln>
            </p:spPr>
            <p:txBody>
              <a:bodyPr vert="horz" wrap="square" lIns="70997" tIns="35499" rIns="70997" bIns="35499" numCol="1" anchor="t" anchorCtr="0" compatLnSpc="1">
                <a:prstTxWarp prst="textNoShape">
                  <a:avLst/>
                </a:prstTxWarp>
              </a:bodyPr>
              <a:lstStyle/>
              <a:p>
                <a:pPr defTabSz="878559">
                  <a:defRPr/>
                </a:pPr>
                <a:endParaRPr lang="en-US" sz="924" kern="0">
                  <a:solidFill>
                    <a:srgbClr val="505050"/>
                  </a:solidFill>
                  <a:latin typeface="Segoe UI Semilight"/>
                </a:endParaRPr>
              </a:p>
            </p:txBody>
          </p:sp>
          <p:sp>
            <p:nvSpPr>
              <p:cNvPr id="184" name="Line 90">
                <a:extLst>
                  <a:ext uri="{FF2B5EF4-FFF2-40B4-BE49-F238E27FC236}">
                    <a16:creationId xmlns:a16="http://schemas.microsoft.com/office/drawing/2014/main" id="{D5B950D3-7F6F-EA43-8D82-5BF31C0CF028}"/>
                  </a:ext>
                </a:extLst>
              </p:cNvPr>
              <p:cNvSpPr>
                <a:spLocks noChangeShapeType="1"/>
              </p:cNvSpPr>
              <p:nvPr/>
            </p:nvSpPr>
            <p:spPr bwMode="auto">
              <a:xfrm flipH="1">
                <a:off x="7643146" y="3096371"/>
                <a:ext cx="31351" cy="0"/>
              </a:xfrm>
              <a:prstGeom prst="line">
                <a:avLst/>
              </a:prstGeom>
              <a:noFill/>
              <a:ln w="12700" cap="flat">
                <a:solidFill>
                  <a:schemeClr val="tx2"/>
                </a:solidFill>
                <a:prstDash val="solid"/>
                <a:miter lim="800000"/>
                <a:headEnd/>
                <a:tailEnd/>
              </a:ln>
            </p:spPr>
            <p:txBody>
              <a:bodyPr vert="horz" wrap="square" lIns="70997" tIns="35499" rIns="70997" bIns="35499" numCol="1" anchor="t" anchorCtr="0" compatLnSpc="1">
                <a:prstTxWarp prst="textNoShape">
                  <a:avLst/>
                </a:prstTxWarp>
              </a:bodyPr>
              <a:lstStyle/>
              <a:p>
                <a:pPr defTabSz="878559">
                  <a:defRPr/>
                </a:pPr>
                <a:endParaRPr lang="en-US" sz="924" kern="0">
                  <a:solidFill>
                    <a:srgbClr val="505050"/>
                  </a:solidFill>
                  <a:latin typeface="Segoe UI Semilight"/>
                </a:endParaRPr>
              </a:p>
            </p:txBody>
          </p:sp>
          <p:sp>
            <p:nvSpPr>
              <p:cNvPr id="185" name="Line 91">
                <a:extLst>
                  <a:ext uri="{FF2B5EF4-FFF2-40B4-BE49-F238E27FC236}">
                    <a16:creationId xmlns:a16="http://schemas.microsoft.com/office/drawing/2014/main" id="{800A7AB3-A7A1-4146-BA7E-7E6605459FA3}"/>
                  </a:ext>
                </a:extLst>
              </p:cNvPr>
              <p:cNvSpPr>
                <a:spLocks noChangeShapeType="1"/>
              </p:cNvSpPr>
              <p:nvPr/>
            </p:nvSpPr>
            <p:spPr bwMode="auto">
              <a:xfrm flipH="1">
                <a:off x="7643146" y="3129961"/>
                <a:ext cx="31351" cy="0"/>
              </a:xfrm>
              <a:prstGeom prst="line">
                <a:avLst/>
              </a:prstGeom>
              <a:noFill/>
              <a:ln w="12700" cap="flat">
                <a:solidFill>
                  <a:schemeClr val="tx2"/>
                </a:solidFill>
                <a:prstDash val="solid"/>
                <a:miter lim="800000"/>
                <a:headEnd/>
                <a:tailEnd/>
              </a:ln>
            </p:spPr>
            <p:txBody>
              <a:bodyPr vert="horz" wrap="square" lIns="70997" tIns="35499" rIns="70997" bIns="35499" numCol="1" anchor="t" anchorCtr="0" compatLnSpc="1">
                <a:prstTxWarp prst="textNoShape">
                  <a:avLst/>
                </a:prstTxWarp>
              </a:bodyPr>
              <a:lstStyle/>
              <a:p>
                <a:pPr defTabSz="878559">
                  <a:defRPr/>
                </a:pPr>
                <a:endParaRPr lang="en-US" sz="924" kern="0">
                  <a:solidFill>
                    <a:srgbClr val="505050"/>
                  </a:solidFill>
                  <a:latin typeface="Segoe UI Semilight"/>
                </a:endParaRPr>
              </a:p>
            </p:txBody>
          </p:sp>
          <p:sp>
            <p:nvSpPr>
              <p:cNvPr id="186" name="Line 92">
                <a:extLst>
                  <a:ext uri="{FF2B5EF4-FFF2-40B4-BE49-F238E27FC236}">
                    <a16:creationId xmlns:a16="http://schemas.microsoft.com/office/drawing/2014/main" id="{F559324A-C66A-264C-8AB5-92ED673BE901}"/>
                  </a:ext>
                </a:extLst>
              </p:cNvPr>
              <p:cNvSpPr>
                <a:spLocks noChangeShapeType="1"/>
              </p:cNvSpPr>
              <p:nvPr/>
            </p:nvSpPr>
            <p:spPr bwMode="auto">
              <a:xfrm flipH="1">
                <a:off x="7643146" y="3164670"/>
                <a:ext cx="31351" cy="0"/>
              </a:xfrm>
              <a:prstGeom prst="line">
                <a:avLst/>
              </a:prstGeom>
              <a:noFill/>
              <a:ln w="12700" cap="flat">
                <a:solidFill>
                  <a:schemeClr val="tx2"/>
                </a:solidFill>
                <a:prstDash val="solid"/>
                <a:miter lim="800000"/>
                <a:headEnd/>
                <a:tailEnd/>
              </a:ln>
            </p:spPr>
            <p:txBody>
              <a:bodyPr vert="horz" wrap="square" lIns="70997" tIns="35499" rIns="70997" bIns="35499" numCol="1" anchor="t" anchorCtr="0" compatLnSpc="1">
                <a:prstTxWarp prst="textNoShape">
                  <a:avLst/>
                </a:prstTxWarp>
              </a:bodyPr>
              <a:lstStyle/>
              <a:p>
                <a:pPr defTabSz="878559">
                  <a:defRPr/>
                </a:pPr>
                <a:endParaRPr lang="en-US" sz="924" kern="0">
                  <a:solidFill>
                    <a:srgbClr val="505050"/>
                  </a:solidFill>
                  <a:latin typeface="Segoe UI Semilight"/>
                </a:endParaRPr>
              </a:p>
            </p:txBody>
          </p:sp>
          <p:sp>
            <p:nvSpPr>
              <p:cNvPr id="187" name="Line 93">
                <a:extLst>
                  <a:ext uri="{FF2B5EF4-FFF2-40B4-BE49-F238E27FC236}">
                    <a16:creationId xmlns:a16="http://schemas.microsoft.com/office/drawing/2014/main" id="{4F7E3EF2-4AEF-EF4E-BF80-7ACEB248770E}"/>
                  </a:ext>
                </a:extLst>
              </p:cNvPr>
              <p:cNvSpPr>
                <a:spLocks noChangeShapeType="1"/>
              </p:cNvSpPr>
              <p:nvPr/>
            </p:nvSpPr>
            <p:spPr bwMode="auto">
              <a:xfrm flipH="1">
                <a:off x="7643146" y="3200500"/>
                <a:ext cx="31351" cy="0"/>
              </a:xfrm>
              <a:prstGeom prst="line">
                <a:avLst/>
              </a:prstGeom>
              <a:noFill/>
              <a:ln w="12700" cap="flat">
                <a:solidFill>
                  <a:schemeClr val="tx2"/>
                </a:solidFill>
                <a:prstDash val="solid"/>
                <a:miter lim="800000"/>
                <a:headEnd/>
                <a:tailEnd/>
              </a:ln>
            </p:spPr>
            <p:txBody>
              <a:bodyPr vert="horz" wrap="square" lIns="70997" tIns="35499" rIns="70997" bIns="35499" numCol="1" anchor="t" anchorCtr="0" compatLnSpc="1">
                <a:prstTxWarp prst="textNoShape">
                  <a:avLst/>
                </a:prstTxWarp>
              </a:bodyPr>
              <a:lstStyle/>
              <a:p>
                <a:pPr defTabSz="878559">
                  <a:defRPr/>
                </a:pPr>
                <a:endParaRPr lang="en-US" sz="924" kern="0">
                  <a:solidFill>
                    <a:srgbClr val="505050"/>
                  </a:solidFill>
                  <a:latin typeface="Segoe UI Semilight"/>
                </a:endParaRPr>
              </a:p>
            </p:txBody>
          </p:sp>
          <p:sp>
            <p:nvSpPr>
              <p:cNvPr id="188" name="Line 94">
                <a:extLst>
                  <a:ext uri="{FF2B5EF4-FFF2-40B4-BE49-F238E27FC236}">
                    <a16:creationId xmlns:a16="http://schemas.microsoft.com/office/drawing/2014/main" id="{1A2C5E5B-1B70-AA48-BE5C-238127BBBD70}"/>
                  </a:ext>
                </a:extLst>
              </p:cNvPr>
              <p:cNvSpPr>
                <a:spLocks noChangeShapeType="1"/>
              </p:cNvSpPr>
              <p:nvPr/>
            </p:nvSpPr>
            <p:spPr bwMode="auto">
              <a:xfrm>
                <a:off x="7709206" y="3234089"/>
                <a:ext cx="0" cy="31351"/>
              </a:xfrm>
              <a:prstGeom prst="line">
                <a:avLst/>
              </a:prstGeom>
              <a:noFill/>
              <a:ln w="12700" cap="flat">
                <a:solidFill>
                  <a:schemeClr val="tx2"/>
                </a:solidFill>
                <a:prstDash val="solid"/>
                <a:miter lim="800000"/>
                <a:headEnd/>
                <a:tailEnd/>
              </a:ln>
            </p:spPr>
            <p:txBody>
              <a:bodyPr vert="horz" wrap="square" lIns="70997" tIns="35499" rIns="70997" bIns="35499" numCol="1" anchor="t" anchorCtr="0" compatLnSpc="1">
                <a:prstTxWarp prst="textNoShape">
                  <a:avLst/>
                </a:prstTxWarp>
              </a:bodyPr>
              <a:lstStyle/>
              <a:p>
                <a:pPr defTabSz="878559">
                  <a:defRPr/>
                </a:pPr>
                <a:endParaRPr lang="en-US" sz="924" kern="0">
                  <a:solidFill>
                    <a:srgbClr val="505050"/>
                  </a:solidFill>
                  <a:latin typeface="Segoe UI Semilight"/>
                </a:endParaRPr>
              </a:p>
            </p:txBody>
          </p:sp>
          <p:sp>
            <p:nvSpPr>
              <p:cNvPr id="189" name="Line 95">
                <a:extLst>
                  <a:ext uri="{FF2B5EF4-FFF2-40B4-BE49-F238E27FC236}">
                    <a16:creationId xmlns:a16="http://schemas.microsoft.com/office/drawing/2014/main" id="{AF46EAC4-937C-C640-876D-64D27763C8E7}"/>
                  </a:ext>
                </a:extLst>
              </p:cNvPr>
              <p:cNvSpPr>
                <a:spLocks noChangeShapeType="1"/>
              </p:cNvSpPr>
              <p:nvPr/>
            </p:nvSpPr>
            <p:spPr bwMode="auto">
              <a:xfrm>
                <a:off x="7742796" y="3234089"/>
                <a:ext cx="0" cy="31351"/>
              </a:xfrm>
              <a:prstGeom prst="line">
                <a:avLst/>
              </a:prstGeom>
              <a:noFill/>
              <a:ln w="12700" cap="flat">
                <a:solidFill>
                  <a:schemeClr val="tx2"/>
                </a:solidFill>
                <a:prstDash val="solid"/>
                <a:miter lim="800000"/>
                <a:headEnd/>
                <a:tailEnd/>
              </a:ln>
            </p:spPr>
            <p:txBody>
              <a:bodyPr vert="horz" wrap="square" lIns="70997" tIns="35499" rIns="70997" bIns="35499" numCol="1" anchor="t" anchorCtr="0" compatLnSpc="1">
                <a:prstTxWarp prst="textNoShape">
                  <a:avLst/>
                </a:prstTxWarp>
              </a:bodyPr>
              <a:lstStyle/>
              <a:p>
                <a:pPr defTabSz="878559">
                  <a:defRPr/>
                </a:pPr>
                <a:endParaRPr lang="en-US" sz="924" kern="0">
                  <a:solidFill>
                    <a:srgbClr val="505050"/>
                  </a:solidFill>
                  <a:latin typeface="Segoe UI Semilight"/>
                </a:endParaRPr>
              </a:p>
            </p:txBody>
          </p:sp>
          <p:sp>
            <p:nvSpPr>
              <p:cNvPr id="190" name="Line 96">
                <a:extLst>
                  <a:ext uri="{FF2B5EF4-FFF2-40B4-BE49-F238E27FC236}">
                    <a16:creationId xmlns:a16="http://schemas.microsoft.com/office/drawing/2014/main" id="{2CBEBED8-CEBA-C148-9269-EAA40F023576}"/>
                  </a:ext>
                </a:extLst>
              </p:cNvPr>
              <p:cNvSpPr>
                <a:spLocks noChangeShapeType="1"/>
              </p:cNvSpPr>
              <p:nvPr/>
            </p:nvSpPr>
            <p:spPr bwMode="auto">
              <a:xfrm>
                <a:off x="7778625" y="3234089"/>
                <a:ext cx="0" cy="31351"/>
              </a:xfrm>
              <a:prstGeom prst="line">
                <a:avLst/>
              </a:prstGeom>
              <a:noFill/>
              <a:ln w="12700" cap="flat">
                <a:solidFill>
                  <a:schemeClr val="tx2"/>
                </a:solidFill>
                <a:prstDash val="solid"/>
                <a:miter lim="800000"/>
                <a:headEnd/>
                <a:tailEnd/>
              </a:ln>
            </p:spPr>
            <p:txBody>
              <a:bodyPr vert="horz" wrap="square" lIns="70997" tIns="35499" rIns="70997" bIns="35499" numCol="1" anchor="t" anchorCtr="0" compatLnSpc="1">
                <a:prstTxWarp prst="textNoShape">
                  <a:avLst/>
                </a:prstTxWarp>
              </a:bodyPr>
              <a:lstStyle/>
              <a:p>
                <a:pPr defTabSz="878559">
                  <a:defRPr/>
                </a:pPr>
                <a:endParaRPr lang="en-US" sz="924" kern="0">
                  <a:solidFill>
                    <a:srgbClr val="505050"/>
                  </a:solidFill>
                  <a:latin typeface="Segoe UI Semilight"/>
                </a:endParaRPr>
              </a:p>
            </p:txBody>
          </p:sp>
          <p:sp>
            <p:nvSpPr>
              <p:cNvPr id="191" name="Line 97">
                <a:extLst>
                  <a:ext uri="{FF2B5EF4-FFF2-40B4-BE49-F238E27FC236}">
                    <a16:creationId xmlns:a16="http://schemas.microsoft.com/office/drawing/2014/main" id="{F23CE969-01C7-344F-BA07-75BD9EECD85D}"/>
                  </a:ext>
                </a:extLst>
              </p:cNvPr>
              <p:cNvSpPr>
                <a:spLocks noChangeShapeType="1"/>
              </p:cNvSpPr>
              <p:nvPr/>
            </p:nvSpPr>
            <p:spPr bwMode="auto">
              <a:xfrm>
                <a:off x="7812215" y="3234089"/>
                <a:ext cx="0" cy="31351"/>
              </a:xfrm>
              <a:prstGeom prst="line">
                <a:avLst/>
              </a:prstGeom>
              <a:noFill/>
              <a:ln w="12700" cap="flat">
                <a:solidFill>
                  <a:schemeClr val="tx2"/>
                </a:solidFill>
                <a:prstDash val="solid"/>
                <a:miter lim="800000"/>
                <a:headEnd/>
                <a:tailEnd/>
              </a:ln>
            </p:spPr>
            <p:txBody>
              <a:bodyPr vert="horz" wrap="square" lIns="70997" tIns="35499" rIns="70997" bIns="35499" numCol="1" anchor="t" anchorCtr="0" compatLnSpc="1">
                <a:prstTxWarp prst="textNoShape">
                  <a:avLst/>
                </a:prstTxWarp>
              </a:bodyPr>
              <a:lstStyle/>
              <a:p>
                <a:pPr defTabSz="878559">
                  <a:defRPr/>
                </a:pPr>
                <a:endParaRPr lang="en-US" sz="924" kern="0">
                  <a:solidFill>
                    <a:srgbClr val="505050"/>
                  </a:solidFill>
                  <a:latin typeface="Segoe UI Semilight"/>
                </a:endParaRPr>
              </a:p>
            </p:txBody>
          </p:sp>
          <p:sp>
            <p:nvSpPr>
              <p:cNvPr id="192" name="Line 98">
                <a:extLst>
                  <a:ext uri="{FF2B5EF4-FFF2-40B4-BE49-F238E27FC236}">
                    <a16:creationId xmlns:a16="http://schemas.microsoft.com/office/drawing/2014/main" id="{44200A4B-E769-2F49-991F-8C6B5D1912B4}"/>
                  </a:ext>
                </a:extLst>
              </p:cNvPr>
              <p:cNvSpPr>
                <a:spLocks noChangeShapeType="1"/>
              </p:cNvSpPr>
              <p:nvPr/>
            </p:nvSpPr>
            <p:spPr bwMode="auto">
              <a:xfrm>
                <a:off x="7846924" y="3234089"/>
                <a:ext cx="0" cy="31351"/>
              </a:xfrm>
              <a:prstGeom prst="line">
                <a:avLst/>
              </a:prstGeom>
              <a:noFill/>
              <a:ln w="12700" cap="flat">
                <a:solidFill>
                  <a:schemeClr val="tx2"/>
                </a:solidFill>
                <a:prstDash val="solid"/>
                <a:miter lim="800000"/>
                <a:headEnd/>
                <a:tailEnd/>
              </a:ln>
            </p:spPr>
            <p:txBody>
              <a:bodyPr vert="horz" wrap="square" lIns="70997" tIns="35499" rIns="70997" bIns="35499" numCol="1" anchor="t" anchorCtr="0" compatLnSpc="1">
                <a:prstTxWarp prst="textNoShape">
                  <a:avLst/>
                </a:prstTxWarp>
              </a:bodyPr>
              <a:lstStyle/>
              <a:p>
                <a:pPr defTabSz="878559">
                  <a:defRPr/>
                </a:pPr>
                <a:endParaRPr lang="en-US" sz="924" kern="0">
                  <a:solidFill>
                    <a:srgbClr val="505050"/>
                  </a:solidFill>
                  <a:latin typeface="Segoe UI Semilight"/>
                </a:endParaRPr>
              </a:p>
            </p:txBody>
          </p:sp>
        </p:grpSp>
        <p:sp>
          <p:nvSpPr>
            <p:cNvPr id="171" name="Freeform 5">
              <a:extLst>
                <a:ext uri="{FF2B5EF4-FFF2-40B4-BE49-F238E27FC236}">
                  <a16:creationId xmlns:a16="http://schemas.microsoft.com/office/drawing/2014/main" id="{3FAE6DAA-E7EF-DA43-9CD3-F820014B8AFB}"/>
                </a:ext>
              </a:extLst>
            </p:cNvPr>
            <p:cNvSpPr>
              <a:spLocks noEditPoints="1"/>
            </p:cNvSpPr>
            <p:nvPr/>
          </p:nvSpPr>
          <p:spPr bwMode="auto">
            <a:xfrm>
              <a:off x="8914425" y="872275"/>
              <a:ext cx="218749" cy="363813"/>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a:solidFill>
                <a:schemeClr val="tx2"/>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latin typeface="Segoe UI Semilight"/>
              </a:endParaRPr>
            </a:p>
          </p:txBody>
        </p:sp>
      </p:grpSp>
      <p:sp>
        <p:nvSpPr>
          <p:cNvPr id="194" name="TextBox 193">
            <a:extLst>
              <a:ext uri="{FF2B5EF4-FFF2-40B4-BE49-F238E27FC236}">
                <a16:creationId xmlns:a16="http://schemas.microsoft.com/office/drawing/2014/main" id="{46A30AC1-BF4A-5B4D-8F35-DE9B3D34956C}"/>
              </a:ext>
            </a:extLst>
          </p:cNvPr>
          <p:cNvSpPr txBox="1"/>
          <p:nvPr/>
        </p:nvSpPr>
        <p:spPr>
          <a:xfrm>
            <a:off x="10442502" y="5423894"/>
            <a:ext cx="1395961" cy="316812"/>
          </a:xfrm>
          <a:prstGeom prst="rect">
            <a:avLst/>
          </a:prstGeom>
          <a:solidFill>
            <a:schemeClr val="bg1"/>
          </a:solidFill>
        </p:spPr>
        <p:txBody>
          <a:bodyPr wrap="square" lIns="89642" tIns="89642" rIns="89642" bIns="89642" rtlCol="0">
            <a:spAutoFit/>
          </a:bodyPr>
          <a:lstStyle/>
          <a:p>
            <a:pPr algn="ctr" defTabSz="914367">
              <a:lnSpc>
                <a:spcPct val="90000"/>
              </a:lnSpc>
              <a:spcAft>
                <a:spcPts val="588"/>
              </a:spcAft>
            </a:pPr>
            <a:r>
              <a:rPr lang="en-US" sz="980">
                <a:gradFill>
                  <a:gsLst>
                    <a:gs pos="2917">
                      <a:prstClr val="black"/>
                    </a:gs>
                    <a:gs pos="30000">
                      <a:prstClr val="black"/>
                    </a:gs>
                  </a:gsLst>
                  <a:lin ang="5400000" scaled="0"/>
                </a:gradFill>
                <a:latin typeface="Segoe UI"/>
              </a:rPr>
              <a:t>Light Edge | Sensors</a:t>
            </a:r>
          </a:p>
        </p:txBody>
      </p:sp>
      <p:grpSp>
        <p:nvGrpSpPr>
          <p:cNvPr id="195" name="Group 194">
            <a:extLst>
              <a:ext uri="{FF2B5EF4-FFF2-40B4-BE49-F238E27FC236}">
                <a16:creationId xmlns:a16="http://schemas.microsoft.com/office/drawing/2014/main" id="{4F68C2EE-4E28-6444-866E-070A46DE1880}"/>
              </a:ext>
            </a:extLst>
          </p:cNvPr>
          <p:cNvGrpSpPr/>
          <p:nvPr/>
        </p:nvGrpSpPr>
        <p:grpSpPr>
          <a:xfrm>
            <a:off x="11033258" y="4027278"/>
            <a:ext cx="214449" cy="385522"/>
            <a:chOff x="1280629" y="3804612"/>
            <a:chExt cx="921718" cy="1662738"/>
          </a:xfrm>
        </p:grpSpPr>
        <p:sp>
          <p:nvSpPr>
            <p:cNvPr id="203" name="Freeform 202">
              <a:extLst>
                <a:ext uri="{FF2B5EF4-FFF2-40B4-BE49-F238E27FC236}">
                  <a16:creationId xmlns:a16="http://schemas.microsoft.com/office/drawing/2014/main" id="{7503AEB3-8BD6-8F4E-918F-C6A44960B09B}"/>
                </a:ext>
              </a:extLst>
            </p:cNvPr>
            <p:cNvSpPr/>
            <p:nvPr/>
          </p:nvSpPr>
          <p:spPr bwMode="auto">
            <a:xfrm rot="5400000">
              <a:off x="1084489" y="4097592"/>
              <a:ext cx="1313998" cy="728037"/>
            </a:xfrm>
            <a:custGeom>
              <a:avLst/>
              <a:gdLst>
                <a:gd name="connsiteX0" fmla="*/ 0 w 1313998"/>
                <a:gd name="connsiteY0" fmla="*/ 364019 h 728037"/>
                <a:gd name="connsiteX1" fmla="*/ 354928 w 1313998"/>
                <a:gd name="connsiteY1" fmla="*/ 0 h 728037"/>
                <a:gd name="connsiteX2" fmla="*/ 959070 w 1313998"/>
                <a:gd name="connsiteY2" fmla="*/ 0 h 728037"/>
                <a:gd name="connsiteX3" fmla="*/ 1313998 w 1313998"/>
                <a:gd name="connsiteY3" fmla="*/ 364019 h 728037"/>
                <a:gd name="connsiteX4" fmla="*/ 959070 w 1313998"/>
                <a:gd name="connsiteY4" fmla="*/ 728037 h 728037"/>
                <a:gd name="connsiteX5" fmla="*/ 354928 w 1313998"/>
                <a:gd name="connsiteY5" fmla="*/ 728037 h 728037"/>
                <a:gd name="connsiteX6" fmla="*/ 0 w 1313998"/>
                <a:gd name="connsiteY6" fmla="*/ 364019 h 728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3998" h="728037">
                  <a:moveTo>
                    <a:pt x="0" y="364019"/>
                  </a:moveTo>
                  <a:cubicBezTo>
                    <a:pt x="0" y="162966"/>
                    <a:pt x="158926" y="0"/>
                    <a:pt x="354928" y="0"/>
                  </a:cubicBezTo>
                  <a:lnTo>
                    <a:pt x="959070" y="0"/>
                  </a:lnTo>
                  <a:cubicBezTo>
                    <a:pt x="1155072" y="0"/>
                    <a:pt x="1313998" y="162966"/>
                    <a:pt x="1313998" y="364019"/>
                  </a:cubicBezTo>
                  <a:cubicBezTo>
                    <a:pt x="1313998" y="565071"/>
                    <a:pt x="1155072" y="728037"/>
                    <a:pt x="959070" y="728037"/>
                  </a:cubicBezTo>
                  <a:lnTo>
                    <a:pt x="354928" y="728037"/>
                  </a:lnTo>
                  <a:cubicBezTo>
                    <a:pt x="158926" y="728037"/>
                    <a:pt x="0" y="565071"/>
                    <a:pt x="0" y="364019"/>
                  </a:cubicBezTo>
                  <a:close/>
                </a:path>
              </a:pathLst>
            </a:custGeom>
            <a:noFill/>
            <a:ln w="12700" cap="rnd">
              <a:solidFill>
                <a:schemeClr val="tx2"/>
              </a:solidFill>
              <a:miter lim="800000"/>
              <a:headEnd/>
              <a:tailEnd/>
            </a:ln>
            <a:effectLst/>
          </p:spPr>
          <p:txBody>
            <a:bodyPr wrap="square" lIns="89642" tIns="44821" rIns="89642" bIns="44821" numCol="1" spcCol="0" rtlCol="0" fromWordArt="0" anchor="ctr" anchorCtr="0" forceAA="0" compatLnSpc="1"/>
            <a:lstStyle/>
            <a:p>
              <a:pPr defTabSz="896386"/>
              <a:endParaRPr lang="en-US" sz="1765">
                <a:solidFill>
                  <a:prstClr val="black"/>
                </a:solidFill>
                <a:latin typeface="Arial" charset="0"/>
                <a:ea typeface="Arial" charset="0"/>
                <a:cs typeface="Arial" charset="0"/>
              </a:endParaRPr>
            </a:p>
          </p:txBody>
        </p:sp>
        <p:sp>
          <p:nvSpPr>
            <p:cNvPr id="204" name="Freeform 203">
              <a:extLst>
                <a:ext uri="{FF2B5EF4-FFF2-40B4-BE49-F238E27FC236}">
                  <a16:creationId xmlns:a16="http://schemas.microsoft.com/office/drawing/2014/main" id="{F8D9EB03-CF66-0840-9EC6-E518C9EEEBCB}"/>
                </a:ext>
              </a:extLst>
            </p:cNvPr>
            <p:cNvSpPr/>
            <p:nvPr/>
          </p:nvSpPr>
          <p:spPr bwMode="auto">
            <a:xfrm rot="5400000">
              <a:off x="1358723" y="4370708"/>
              <a:ext cx="765530" cy="921718"/>
            </a:xfrm>
            <a:custGeom>
              <a:avLst/>
              <a:gdLst>
                <a:gd name="connsiteX0" fmla="*/ 0 w 1313998"/>
                <a:gd name="connsiteY0" fmla="*/ 364019 h 728037"/>
                <a:gd name="connsiteX1" fmla="*/ 354928 w 1313998"/>
                <a:gd name="connsiteY1" fmla="*/ 0 h 728037"/>
                <a:gd name="connsiteX2" fmla="*/ 959070 w 1313998"/>
                <a:gd name="connsiteY2" fmla="*/ 0 h 728037"/>
                <a:gd name="connsiteX3" fmla="*/ 1313998 w 1313998"/>
                <a:gd name="connsiteY3" fmla="*/ 364019 h 728037"/>
                <a:gd name="connsiteX4" fmla="*/ 959070 w 1313998"/>
                <a:gd name="connsiteY4" fmla="*/ 728037 h 728037"/>
                <a:gd name="connsiteX5" fmla="*/ 354928 w 1313998"/>
                <a:gd name="connsiteY5" fmla="*/ 728037 h 728037"/>
                <a:gd name="connsiteX6" fmla="*/ 0 w 1313998"/>
                <a:gd name="connsiteY6" fmla="*/ 364019 h 728037"/>
                <a:gd name="connsiteX0" fmla="*/ 0 w 1313998"/>
                <a:gd name="connsiteY0" fmla="*/ 364019 h 728037"/>
                <a:gd name="connsiteX1" fmla="*/ 354928 w 1313998"/>
                <a:gd name="connsiteY1" fmla="*/ 0 h 728037"/>
                <a:gd name="connsiteX2" fmla="*/ 959070 w 1313998"/>
                <a:gd name="connsiteY2" fmla="*/ 0 h 728037"/>
                <a:gd name="connsiteX3" fmla="*/ 1313998 w 1313998"/>
                <a:gd name="connsiteY3" fmla="*/ 364019 h 728037"/>
                <a:gd name="connsiteX4" fmla="*/ 959070 w 1313998"/>
                <a:gd name="connsiteY4" fmla="*/ 728037 h 728037"/>
                <a:gd name="connsiteX5" fmla="*/ 354928 w 1313998"/>
                <a:gd name="connsiteY5" fmla="*/ 728037 h 728037"/>
                <a:gd name="connsiteX6" fmla="*/ 72475 w 1313998"/>
                <a:gd name="connsiteY6" fmla="*/ 436494 h 728037"/>
                <a:gd name="connsiteX0" fmla="*/ 0 w 1313998"/>
                <a:gd name="connsiteY0" fmla="*/ 364019 h 728037"/>
                <a:gd name="connsiteX1" fmla="*/ 354928 w 1313998"/>
                <a:gd name="connsiteY1" fmla="*/ 0 h 728037"/>
                <a:gd name="connsiteX2" fmla="*/ 959070 w 1313998"/>
                <a:gd name="connsiteY2" fmla="*/ 0 h 728037"/>
                <a:gd name="connsiteX3" fmla="*/ 1313998 w 1313998"/>
                <a:gd name="connsiteY3" fmla="*/ 364019 h 728037"/>
                <a:gd name="connsiteX4" fmla="*/ 959070 w 1313998"/>
                <a:gd name="connsiteY4" fmla="*/ 728037 h 728037"/>
                <a:gd name="connsiteX5" fmla="*/ 354928 w 1313998"/>
                <a:gd name="connsiteY5" fmla="*/ 728037 h 728037"/>
                <a:gd name="connsiteX0" fmla="*/ 0 w 959070"/>
                <a:gd name="connsiteY0" fmla="*/ 0 h 728037"/>
                <a:gd name="connsiteX1" fmla="*/ 604142 w 959070"/>
                <a:gd name="connsiteY1" fmla="*/ 0 h 728037"/>
                <a:gd name="connsiteX2" fmla="*/ 959070 w 959070"/>
                <a:gd name="connsiteY2" fmla="*/ 364019 h 728037"/>
                <a:gd name="connsiteX3" fmla="*/ 604142 w 959070"/>
                <a:gd name="connsiteY3" fmla="*/ 728037 h 728037"/>
                <a:gd name="connsiteX4" fmla="*/ 0 w 959070"/>
                <a:gd name="connsiteY4" fmla="*/ 728037 h 728037"/>
                <a:gd name="connsiteX0" fmla="*/ 0 w 959070"/>
                <a:gd name="connsiteY0" fmla="*/ 0 h 728037"/>
                <a:gd name="connsiteX1" fmla="*/ 354333 w 959070"/>
                <a:gd name="connsiteY1" fmla="*/ 2518 h 728037"/>
                <a:gd name="connsiteX2" fmla="*/ 604142 w 959070"/>
                <a:gd name="connsiteY2" fmla="*/ 0 h 728037"/>
                <a:gd name="connsiteX3" fmla="*/ 959070 w 959070"/>
                <a:gd name="connsiteY3" fmla="*/ 364019 h 728037"/>
                <a:gd name="connsiteX4" fmla="*/ 604142 w 959070"/>
                <a:gd name="connsiteY4" fmla="*/ 728037 h 728037"/>
                <a:gd name="connsiteX5" fmla="*/ 0 w 959070"/>
                <a:gd name="connsiteY5" fmla="*/ 728037 h 728037"/>
                <a:gd name="connsiteX0" fmla="*/ 354333 w 959070"/>
                <a:gd name="connsiteY0" fmla="*/ 2518 h 728037"/>
                <a:gd name="connsiteX1" fmla="*/ 604142 w 959070"/>
                <a:gd name="connsiteY1" fmla="*/ 0 h 728037"/>
                <a:gd name="connsiteX2" fmla="*/ 959070 w 959070"/>
                <a:gd name="connsiteY2" fmla="*/ 364019 h 728037"/>
                <a:gd name="connsiteX3" fmla="*/ 604142 w 959070"/>
                <a:gd name="connsiteY3" fmla="*/ 728037 h 728037"/>
                <a:gd name="connsiteX4" fmla="*/ 0 w 959070"/>
                <a:gd name="connsiteY4" fmla="*/ 728037 h 728037"/>
                <a:gd name="connsiteX0" fmla="*/ 2021 w 606758"/>
                <a:gd name="connsiteY0" fmla="*/ 2518 h 730553"/>
                <a:gd name="connsiteX1" fmla="*/ 251830 w 606758"/>
                <a:gd name="connsiteY1" fmla="*/ 0 h 730553"/>
                <a:gd name="connsiteX2" fmla="*/ 606758 w 606758"/>
                <a:gd name="connsiteY2" fmla="*/ 364019 h 730553"/>
                <a:gd name="connsiteX3" fmla="*/ 251830 w 606758"/>
                <a:gd name="connsiteY3" fmla="*/ 728037 h 730553"/>
                <a:gd name="connsiteX4" fmla="*/ 0 w 606758"/>
                <a:gd name="connsiteY4" fmla="*/ 730553 h 7305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6758" h="730553">
                  <a:moveTo>
                    <a:pt x="2021" y="2518"/>
                  </a:moveTo>
                  <a:lnTo>
                    <a:pt x="251830" y="0"/>
                  </a:lnTo>
                  <a:cubicBezTo>
                    <a:pt x="447832" y="0"/>
                    <a:pt x="606758" y="162966"/>
                    <a:pt x="606758" y="364019"/>
                  </a:cubicBezTo>
                  <a:cubicBezTo>
                    <a:pt x="606758" y="565071"/>
                    <a:pt x="447832" y="728037"/>
                    <a:pt x="251830" y="728037"/>
                  </a:cubicBezTo>
                  <a:lnTo>
                    <a:pt x="0" y="730553"/>
                  </a:lnTo>
                </a:path>
              </a:pathLst>
            </a:custGeom>
            <a:noFill/>
            <a:ln w="12700" cap="rnd">
              <a:solidFill>
                <a:schemeClr val="tx2"/>
              </a:solidFill>
              <a:miter lim="800000"/>
              <a:headEnd/>
              <a:tailEnd/>
            </a:ln>
            <a:effectLst/>
          </p:spPr>
          <p:txBody>
            <a:bodyPr wrap="square" lIns="89642" tIns="44821" rIns="89642" bIns="44821" numCol="1" spcCol="0" rtlCol="0" fromWordArt="0" anchor="ctr" anchorCtr="0" forceAA="0" compatLnSpc="1"/>
            <a:lstStyle/>
            <a:p>
              <a:pPr defTabSz="896386"/>
              <a:endParaRPr lang="en-US" sz="1765">
                <a:solidFill>
                  <a:prstClr val="black"/>
                </a:solidFill>
                <a:latin typeface="Arial" charset="0"/>
                <a:ea typeface="Arial" charset="0"/>
                <a:cs typeface="Arial" charset="0"/>
              </a:endParaRPr>
            </a:p>
          </p:txBody>
        </p:sp>
        <p:cxnSp>
          <p:nvCxnSpPr>
            <p:cNvPr id="205" name="Straight Connector 204">
              <a:extLst>
                <a:ext uri="{FF2B5EF4-FFF2-40B4-BE49-F238E27FC236}">
                  <a16:creationId xmlns:a16="http://schemas.microsoft.com/office/drawing/2014/main" id="{CAB63A96-2077-E74F-A223-AAC08BD96570}"/>
                </a:ext>
              </a:extLst>
            </p:cNvPr>
            <p:cNvCxnSpPr/>
            <p:nvPr/>
          </p:nvCxnSpPr>
          <p:spPr>
            <a:xfrm>
              <a:off x="1376363" y="4464050"/>
              <a:ext cx="730250" cy="0"/>
            </a:xfrm>
            <a:prstGeom prst="line">
              <a:avLst/>
            </a:prstGeom>
            <a:ln>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06" name="Group 205">
              <a:extLst>
                <a:ext uri="{FF2B5EF4-FFF2-40B4-BE49-F238E27FC236}">
                  <a16:creationId xmlns:a16="http://schemas.microsoft.com/office/drawing/2014/main" id="{1456848C-E394-6547-81FE-8DF5ABB53261}"/>
                </a:ext>
              </a:extLst>
            </p:cNvPr>
            <p:cNvGrpSpPr/>
            <p:nvPr/>
          </p:nvGrpSpPr>
          <p:grpSpPr>
            <a:xfrm>
              <a:off x="1282701" y="4543425"/>
              <a:ext cx="917575" cy="0"/>
              <a:chOff x="1279525" y="4543425"/>
              <a:chExt cx="917575" cy="0"/>
            </a:xfrm>
          </p:grpSpPr>
          <p:cxnSp>
            <p:nvCxnSpPr>
              <p:cNvPr id="216" name="Straight Connector 215">
                <a:extLst>
                  <a:ext uri="{FF2B5EF4-FFF2-40B4-BE49-F238E27FC236}">
                    <a16:creationId xmlns:a16="http://schemas.microsoft.com/office/drawing/2014/main" id="{B845652C-4031-E648-8884-8E1F384C054F}"/>
                  </a:ext>
                </a:extLst>
              </p:cNvPr>
              <p:cNvCxnSpPr/>
              <p:nvPr/>
            </p:nvCxnSpPr>
            <p:spPr>
              <a:xfrm>
                <a:off x="1279525" y="4543425"/>
                <a:ext cx="9207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1E0DD8DD-CBE9-9344-8A9A-5BB0E0C7AF41}"/>
                  </a:ext>
                </a:extLst>
              </p:cNvPr>
              <p:cNvCxnSpPr/>
              <p:nvPr/>
            </p:nvCxnSpPr>
            <p:spPr>
              <a:xfrm>
                <a:off x="2105025" y="4543425"/>
                <a:ext cx="9207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07" name="Group 206">
              <a:extLst>
                <a:ext uri="{FF2B5EF4-FFF2-40B4-BE49-F238E27FC236}">
                  <a16:creationId xmlns:a16="http://schemas.microsoft.com/office/drawing/2014/main" id="{48AA34C0-3485-294C-B268-6892C113B5EB}"/>
                </a:ext>
              </a:extLst>
            </p:cNvPr>
            <p:cNvGrpSpPr/>
            <p:nvPr/>
          </p:nvGrpSpPr>
          <p:grpSpPr>
            <a:xfrm>
              <a:off x="1377951" y="4070350"/>
              <a:ext cx="727075" cy="244475"/>
              <a:chOff x="1371600" y="4070350"/>
              <a:chExt cx="727075" cy="244475"/>
            </a:xfrm>
          </p:grpSpPr>
          <p:cxnSp>
            <p:nvCxnSpPr>
              <p:cNvPr id="210" name="Straight Connector 209">
                <a:extLst>
                  <a:ext uri="{FF2B5EF4-FFF2-40B4-BE49-F238E27FC236}">
                    <a16:creationId xmlns:a16="http://schemas.microsoft.com/office/drawing/2014/main" id="{23B6218E-7E7B-D042-AE5C-0061FA7DFD01}"/>
                  </a:ext>
                </a:extLst>
              </p:cNvPr>
              <p:cNvCxnSpPr/>
              <p:nvPr/>
            </p:nvCxnSpPr>
            <p:spPr>
              <a:xfrm>
                <a:off x="1879600" y="4314825"/>
                <a:ext cx="219075" cy="0"/>
              </a:xfrm>
              <a:prstGeom prst="line">
                <a:avLst/>
              </a:prstGeom>
              <a:ln>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9B076CFC-2831-D840-9694-4B0698AF970D}"/>
                  </a:ext>
                </a:extLst>
              </p:cNvPr>
              <p:cNvCxnSpPr/>
              <p:nvPr/>
            </p:nvCxnSpPr>
            <p:spPr>
              <a:xfrm>
                <a:off x="1879600" y="4191000"/>
                <a:ext cx="219075" cy="0"/>
              </a:xfrm>
              <a:prstGeom prst="line">
                <a:avLst/>
              </a:prstGeom>
              <a:ln>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8037276E-B501-6A4B-AB4F-37E2F282B90D}"/>
                  </a:ext>
                </a:extLst>
              </p:cNvPr>
              <p:cNvCxnSpPr/>
              <p:nvPr/>
            </p:nvCxnSpPr>
            <p:spPr>
              <a:xfrm>
                <a:off x="1876425" y="4070350"/>
                <a:ext cx="215900" cy="0"/>
              </a:xfrm>
              <a:prstGeom prst="line">
                <a:avLst/>
              </a:prstGeom>
              <a:ln>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3" name="Straight Connector 212">
                <a:extLst>
                  <a:ext uri="{FF2B5EF4-FFF2-40B4-BE49-F238E27FC236}">
                    <a16:creationId xmlns:a16="http://schemas.microsoft.com/office/drawing/2014/main" id="{723BB874-7D28-DC48-B6C7-2BF672F1D7CD}"/>
                  </a:ext>
                </a:extLst>
              </p:cNvPr>
              <p:cNvCxnSpPr/>
              <p:nvPr/>
            </p:nvCxnSpPr>
            <p:spPr>
              <a:xfrm>
                <a:off x="1371600" y="4314825"/>
                <a:ext cx="219075" cy="0"/>
              </a:xfrm>
              <a:prstGeom prst="line">
                <a:avLst/>
              </a:prstGeom>
              <a:ln>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4" name="Straight Connector 213">
                <a:extLst>
                  <a:ext uri="{FF2B5EF4-FFF2-40B4-BE49-F238E27FC236}">
                    <a16:creationId xmlns:a16="http://schemas.microsoft.com/office/drawing/2014/main" id="{F7668DBA-B8CE-624B-929D-5E4C155094CD}"/>
                  </a:ext>
                </a:extLst>
              </p:cNvPr>
              <p:cNvCxnSpPr/>
              <p:nvPr/>
            </p:nvCxnSpPr>
            <p:spPr>
              <a:xfrm>
                <a:off x="1371600" y="4191000"/>
                <a:ext cx="219075" cy="0"/>
              </a:xfrm>
              <a:prstGeom prst="line">
                <a:avLst/>
              </a:prstGeom>
              <a:ln>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5" name="Straight Connector 214">
                <a:extLst>
                  <a:ext uri="{FF2B5EF4-FFF2-40B4-BE49-F238E27FC236}">
                    <a16:creationId xmlns:a16="http://schemas.microsoft.com/office/drawing/2014/main" id="{526EDAD0-F006-FD43-9D6F-9FF21260B1AB}"/>
                  </a:ext>
                </a:extLst>
              </p:cNvPr>
              <p:cNvCxnSpPr/>
              <p:nvPr/>
            </p:nvCxnSpPr>
            <p:spPr>
              <a:xfrm>
                <a:off x="1377950" y="4070350"/>
                <a:ext cx="215900" cy="0"/>
              </a:xfrm>
              <a:prstGeom prst="line">
                <a:avLst/>
              </a:prstGeom>
              <a:ln>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208" name="Straight Connector 207">
              <a:extLst>
                <a:ext uri="{FF2B5EF4-FFF2-40B4-BE49-F238E27FC236}">
                  <a16:creationId xmlns:a16="http://schemas.microsoft.com/office/drawing/2014/main" id="{3CAE4354-ADC0-C149-A64E-E220BB92B72C}"/>
                </a:ext>
              </a:extLst>
            </p:cNvPr>
            <p:cNvCxnSpPr/>
            <p:nvPr/>
          </p:nvCxnSpPr>
          <p:spPr>
            <a:xfrm>
              <a:off x="1741488" y="5214332"/>
              <a:ext cx="1" cy="253018"/>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9" name="Straight Connector 208">
              <a:extLst>
                <a:ext uri="{FF2B5EF4-FFF2-40B4-BE49-F238E27FC236}">
                  <a16:creationId xmlns:a16="http://schemas.microsoft.com/office/drawing/2014/main" id="{5C3A4D0A-AB5C-044C-A14D-599D7B11C6D0}"/>
                </a:ext>
              </a:extLst>
            </p:cNvPr>
            <p:cNvCxnSpPr/>
            <p:nvPr/>
          </p:nvCxnSpPr>
          <p:spPr>
            <a:xfrm>
              <a:off x="1511301" y="5464175"/>
              <a:ext cx="46037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96" name="Temperature_med">
            <a:extLst>
              <a:ext uri="{FF2B5EF4-FFF2-40B4-BE49-F238E27FC236}">
                <a16:creationId xmlns:a16="http://schemas.microsoft.com/office/drawing/2014/main" id="{AFD0F5CA-6CF4-5948-8C1A-48B98C439B82}"/>
              </a:ext>
            </a:extLst>
          </p:cNvPr>
          <p:cNvSpPr>
            <a:spLocks noChangeAspect="1" noEditPoints="1"/>
          </p:cNvSpPr>
          <p:nvPr/>
        </p:nvSpPr>
        <p:spPr bwMode="auto">
          <a:xfrm>
            <a:off x="11074672" y="4584958"/>
            <a:ext cx="131619" cy="329121"/>
          </a:xfrm>
          <a:custGeom>
            <a:avLst/>
            <a:gdLst>
              <a:gd name="T0" fmla="*/ 748 w 1496"/>
              <a:gd name="T1" fmla="*/ 3274 h 3743"/>
              <a:gd name="T2" fmla="*/ 469 w 1496"/>
              <a:gd name="T3" fmla="*/ 2995 h 3743"/>
              <a:gd name="T4" fmla="*/ 748 w 1496"/>
              <a:gd name="T5" fmla="*/ 2716 h 3743"/>
              <a:gd name="T6" fmla="*/ 1027 w 1496"/>
              <a:gd name="T7" fmla="*/ 2995 h 3743"/>
              <a:gd name="T8" fmla="*/ 748 w 1496"/>
              <a:gd name="T9" fmla="*/ 3274 h 3743"/>
              <a:gd name="T10" fmla="*/ 1248 w 1496"/>
              <a:gd name="T11" fmla="*/ 2439 h 3743"/>
              <a:gd name="T12" fmla="*/ 1248 w 1496"/>
              <a:gd name="T13" fmla="*/ 500 h 3743"/>
              <a:gd name="T14" fmla="*/ 748 w 1496"/>
              <a:gd name="T15" fmla="*/ 0 h 3743"/>
              <a:gd name="T16" fmla="*/ 748 w 1496"/>
              <a:gd name="T17" fmla="*/ 0 h 3743"/>
              <a:gd name="T18" fmla="*/ 248 w 1496"/>
              <a:gd name="T19" fmla="*/ 500 h 3743"/>
              <a:gd name="T20" fmla="*/ 248 w 1496"/>
              <a:gd name="T21" fmla="*/ 2439 h 3743"/>
              <a:gd name="T22" fmla="*/ 0 w 1496"/>
              <a:gd name="T23" fmla="*/ 2995 h 3743"/>
              <a:gd name="T24" fmla="*/ 748 w 1496"/>
              <a:gd name="T25" fmla="*/ 3743 h 3743"/>
              <a:gd name="T26" fmla="*/ 1496 w 1496"/>
              <a:gd name="T27" fmla="*/ 2995 h 3743"/>
              <a:gd name="T28" fmla="*/ 1248 w 1496"/>
              <a:gd name="T29" fmla="*/ 2439 h 3743"/>
              <a:gd name="T30" fmla="*/ 748 w 1496"/>
              <a:gd name="T31" fmla="*/ 1371 h 3743"/>
              <a:gd name="T32" fmla="*/ 748 w 1496"/>
              <a:gd name="T33" fmla="*/ 2716 h 37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96" h="3743">
                <a:moveTo>
                  <a:pt x="748" y="3274"/>
                </a:moveTo>
                <a:cubicBezTo>
                  <a:pt x="594" y="3274"/>
                  <a:pt x="469" y="3149"/>
                  <a:pt x="469" y="2995"/>
                </a:cubicBezTo>
                <a:cubicBezTo>
                  <a:pt x="469" y="2841"/>
                  <a:pt x="594" y="2716"/>
                  <a:pt x="748" y="2716"/>
                </a:cubicBezTo>
                <a:cubicBezTo>
                  <a:pt x="902" y="2716"/>
                  <a:pt x="1027" y="2841"/>
                  <a:pt x="1027" y="2995"/>
                </a:cubicBezTo>
                <a:cubicBezTo>
                  <a:pt x="1027" y="3149"/>
                  <a:pt x="902" y="3274"/>
                  <a:pt x="748" y="3274"/>
                </a:cubicBezTo>
                <a:close/>
                <a:moveTo>
                  <a:pt x="1248" y="2439"/>
                </a:moveTo>
                <a:cubicBezTo>
                  <a:pt x="1248" y="500"/>
                  <a:pt x="1248" y="500"/>
                  <a:pt x="1248" y="500"/>
                </a:cubicBezTo>
                <a:cubicBezTo>
                  <a:pt x="1248" y="224"/>
                  <a:pt x="1024" y="0"/>
                  <a:pt x="748" y="0"/>
                </a:cubicBezTo>
                <a:cubicBezTo>
                  <a:pt x="748" y="0"/>
                  <a:pt x="748" y="0"/>
                  <a:pt x="748" y="0"/>
                </a:cubicBezTo>
                <a:cubicBezTo>
                  <a:pt x="472" y="0"/>
                  <a:pt x="248" y="224"/>
                  <a:pt x="248" y="500"/>
                </a:cubicBezTo>
                <a:cubicBezTo>
                  <a:pt x="248" y="2439"/>
                  <a:pt x="248" y="2439"/>
                  <a:pt x="248" y="2439"/>
                </a:cubicBezTo>
                <a:cubicBezTo>
                  <a:pt x="96" y="2576"/>
                  <a:pt x="0" y="2774"/>
                  <a:pt x="0" y="2995"/>
                </a:cubicBezTo>
                <a:cubicBezTo>
                  <a:pt x="0" y="3408"/>
                  <a:pt x="335" y="3743"/>
                  <a:pt x="748" y="3743"/>
                </a:cubicBezTo>
                <a:cubicBezTo>
                  <a:pt x="1161" y="3743"/>
                  <a:pt x="1496" y="3408"/>
                  <a:pt x="1496" y="2995"/>
                </a:cubicBezTo>
                <a:cubicBezTo>
                  <a:pt x="1496" y="2774"/>
                  <a:pt x="1400" y="2576"/>
                  <a:pt x="1248" y="2439"/>
                </a:cubicBezTo>
                <a:close/>
                <a:moveTo>
                  <a:pt x="748" y="1371"/>
                </a:moveTo>
                <a:cubicBezTo>
                  <a:pt x="748" y="2716"/>
                  <a:pt x="748" y="2716"/>
                  <a:pt x="748" y="2716"/>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882">
              <a:gradFill>
                <a:gsLst>
                  <a:gs pos="0">
                    <a:srgbClr val="505050"/>
                  </a:gs>
                  <a:gs pos="100000">
                    <a:srgbClr val="505050"/>
                  </a:gs>
                </a:gsLst>
                <a:lin ang="5400000" scaled="1"/>
              </a:gradFill>
              <a:latin typeface="Segoe UI Semilight"/>
            </a:endParaRPr>
          </a:p>
        </p:txBody>
      </p:sp>
      <p:grpSp>
        <p:nvGrpSpPr>
          <p:cNvPr id="197" name="Group 196">
            <a:extLst>
              <a:ext uri="{FF2B5EF4-FFF2-40B4-BE49-F238E27FC236}">
                <a16:creationId xmlns:a16="http://schemas.microsoft.com/office/drawing/2014/main" id="{8364DC9A-306B-FC42-84DA-7FB077B8A0EE}"/>
              </a:ext>
            </a:extLst>
          </p:cNvPr>
          <p:cNvGrpSpPr>
            <a:grpSpLocks noChangeAspect="1"/>
          </p:cNvGrpSpPr>
          <p:nvPr/>
        </p:nvGrpSpPr>
        <p:grpSpPr>
          <a:xfrm>
            <a:off x="10965570" y="3653398"/>
            <a:ext cx="349826" cy="197213"/>
            <a:chOff x="10619509" y="1619115"/>
            <a:chExt cx="491353" cy="276999"/>
          </a:xfrm>
        </p:grpSpPr>
        <p:sp>
          <p:nvSpPr>
            <p:cNvPr id="201" name="Triangle 200">
              <a:extLst>
                <a:ext uri="{FF2B5EF4-FFF2-40B4-BE49-F238E27FC236}">
                  <a16:creationId xmlns:a16="http://schemas.microsoft.com/office/drawing/2014/main" id="{2AFA7A08-2159-FB4E-8B94-063A05688129}"/>
                </a:ext>
              </a:extLst>
            </p:cNvPr>
            <p:cNvSpPr/>
            <p:nvPr/>
          </p:nvSpPr>
          <p:spPr bwMode="auto">
            <a:xfrm rot="16200000">
              <a:off x="10873265" y="1638389"/>
              <a:ext cx="228894" cy="246301"/>
            </a:xfrm>
            <a:prstGeom prst="triangle">
              <a:avLst/>
            </a:prstGeom>
            <a:solidFill>
              <a:schemeClr val="bg1"/>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2" name="Rectangle 201">
              <a:extLst>
                <a:ext uri="{FF2B5EF4-FFF2-40B4-BE49-F238E27FC236}">
                  <a16:creationId xmlns:a16="http://schemas.microsoft.com/office/drawing/2014/main" id="{A34B1CCD-4A2D-744A-A1BB-79B0BFFC16A3}"/>
                </a:ext>
              </a:extLst>
            </p:cNvPr>
            <p:cNvSpPr/>
            <p:nvPr/>
          </p:nvSpPr>
          <p:spPr bwMode="auto">
            <a:xfrm>
              <a:off x="10619509" y="1619115"/>
              <a:ext cx="413737" cy="276999"/>
            </a:xfrm>
            <a:prstGeom prst="rect">
              <a:avLst/>
            </a:prstGeom>
            <a:solidFill>
              <a:schemeClr val="bg1"/>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198" name="Group 197">
            <a:extLst>
              <a:ext uri="{FF2B5EF4-FFF2-40B4-BE49-F238E27FC236}">
                <a16:creationId xmlns:a16="http://schemas.microsoft.com/office/drawing/2014/main" id="{DB9980A0-7337-3645-8737-B5000FA50BBC}"/>
              </a:ext>
            </a:extLst>
          </p:cNvPr>
          <p:cNvGrpSpPr/>
          <p:nvPr/>
        </p:nvGrpSpPr>
        <p:grpSpPr>
          <a:xfrm>
            <a:off x="10978627" y="5110654"/>
            <a:ext cx="323709" cy="135281"/>
            <a:chOff x="11766550" y="1064856"/>
            <a:chExt cx="330200" cy="137994"/>
          </a:xfrm>
        </p:grpSpPr>
        <p:sp>
          <p:nvSpPr>
            <p:cNvPr id="199" name="Rounded Rectangle 198">
              <a:extLst>
                <a:ext uri="{FF2B5EF4-FFF2-40B4-BE49-F238E27FC236}">
                  <a16:creationId xmlns:a16="http://schemas.microsoft.com/office/drawing/2014/main" id="{46253BC3-84B3-7B44-B808-55D799588B83}"/>
                </a:ext>
              </a:extLst>
            </p:cNvPr>
            <p:cNvSpPr/>
            <p:nvPr/>
          </p:nvSpPr>
          <p:spPr bwMode="auto">
            <a:xfrm>
              <a:off x="11766550" y="1064856"/>
              <a:ext cx="330200" cy="137994"/>
            </a:xfrm>
            <a:prstGeom prst="roundRect">
              <a:avLst>
                <a:gd name="adj" fmla="val 50000"/>
              </a:avLst>
            </a:prstGeom>
            <a:solidFill>
              <a:schemeClr val="bg1"/>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0" name="Oval 199">
              <a:extLst>
                <a:ext uri="{FF2B5EF4-FFF2-40B4-BE49-F238E27FC236}">
                  <a16:creationId xmlns:a16="http://schemas.microsoft.com/office/drawing/2014/main" id="{AE618A06-C2D6-E04D-98F9-C385EAA4F8C3}"/>
                </a:ext>
              </a:extLst>
            </p:cNvPr>
            <p:cNvSpPr>
              <a:spLocks noChangeAspect="1"/>
            </p:cNvSpPr>
            <p:nvPr/>
          </p:nvSpPr>
          <p:spPr bwMode="auto">
            <a:xfrm>
              <a:off x="11985245" y="1088133"/>
              <a:ext cx="91440" cy="91440"/>
            </a:xfrm>
            <a:prstGeom prst="ellipse">
              <a:avLst/>
            </a:prstGeom>
            <a:solidFill>
              <a:schemeClr val="bg1"/>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218" name="TextBox 217">
            <a:extLst>
              <a:ext uri="{FF2B5EF4-FFF2-40B4-BE49-F238E27FC236}">
                <a16:creationId xmlns:a16="http://schemas.microsoft.com/office/drawing/2014/main" id="{D73AFF2A-7912-FF4A-ACEE-F83E2347CEE8}"/>
              </a:ext>
            </a:extLst>
          </p:cNvPr>
          <p:cNvSpPr txBox="1"/>
          <p:nvPr/>
        </p:nvSpPr>
        <p:spPr>
          <a:xfrm>
            <a:off x="8711550" y="5423894"/>
            <a:ext cx="1395961" cy="316812"/>
          </a:xfrm>
          <a:prstGeom prst="rect">
            <a:avLst/>
          </a:prstGeom>
          <a:solidFill>
            <a:schemeClr val="bg1"/>
          </a:solidFill>
        </p:spPr>
        <p:txBody>
          <a:bodyPr wrap="square" lIns="89642" tIns="89642" rIns="89642" bIns="89642" rtlCol="0">
            <a:spAutoFit/>
          </a:bodyPr>
          <a:lstStyle/>
          <a:p>
            <a:pPr algn="ctr" defTabSz="914367">
              <a:lnSpc>
                <a:spcPct val="90000"/>
              </a:lnSpc>
              <a:spcAft>
                <a:spcPts val="588"/>
              </a:spcAft>
            </a:pPr>
            <a:r>
              <a:rPr lang="en-US" sz="980">
                <a:gradFill>
                  <a:gsLst>
                    <a:gs pos="2917">
                      <a:prstClr val="black"/>
                    </a:gs>
                    <a:gs pos="30000">
                      <a:prstClr val="black"/>
                    </a:gs>
                  </a:gsLst>
                  <a:lin ang="5400000" scaled="0"/>
                </a:gradFill>
                <a:latin typeface="Segoe UI"/>
              </a:rPr>
              <a:t>Light Edge | Devices</a:t>
            </a:r>
          </a:p>
        </p:txBody>
      </p:sp>
      <p:cxnSp>
        <p:nvCxnSpPr>
          <p:cNvPr id="219" name="Straight Arrow Connector 218">
            <a:extLst>
              <a:ext uri="{FF2B5EF4-FFF2-40B4-BE49-F238E27FC236}">
                <a16:creationId xmlns:a16="http://schemas.microsoft.com/office/drawing/2014/main" id="{955A008C-F92D-2D41-A4BC-A47670EC4670}"/>
              </a:ext>
            </a:extLst>
          </p:cNvPr>
          <p:cNvCxnSpPr>
            <a:cxnSpLocks/>
          </p:cNvCxnSpPr>
          <p:nvPr/>
        </p:nvCxnSpPr>
        <p:spPr>
          <a:xfrm flipH="1">
            <a:off x="9881138" y="4772186"/>
            <a:ext cx="809346" cy="0"/>
          </a:xfrm>
          <a:prstGeom prst="straightConnector1">
            <a:avLst/>
          </a:prstGeom>
          <a:ln w="12700">
            <a:solidFill>
              <a:schemeClr val="tx2"/>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
        <p:nvSpPr>
          <p:cNvPr id="220" name="Rectangle 219">
            <a:extLst>
              <a:ext uri="{FF2B5EF4-FFF2-40B4-BE49-F238E27FC236}">
                <a16:creationId xmlns:a16="http://schemas.microsoft.com/office/drawing/2014/main" id="{E6178B91-B82A-3047-80E2-96C0E6A84259}"/>
              </a:ext>
            </a:extLst>
          </p:cNvPr>
          <p:cNvSpPr/>
          <p:nvPr/>
        </p:nvSpPr>
        <p:spPr bwMode="auto">
          <a:xfrm>
            <a:off x="9039366" y="3883301"/>
            <a:ext cx="740327" cy="1502980"/>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21" name="Rectangle 220">
            <a:extLst>
              <a:ext uri="{FF2B5EF4-FFF2-40B4-BE49-F238E27FC236}">
                <a16:creationId xmlns:a16="http://schemas.microsoft.com/office/drawing/2014/main" id="{301CE737-0A0C-DE45-818A-54FD24818B11}"/>
              </a:ext>
            </a:extLst>
          </p:cNvPr>
          <p:cNvSpPr/>
          <p:nvPr/>
        </p:nvSpPr>
        <p:spPr bwMode="auto">
          <a:xfrm>
            <a:off x="10780382" y="3458128"/>
            <a:ext cx="740327" cy="1928154"/>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10000085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4"/>
                                        </p:tgtEl>
                                        <p:attrNameLst>
                                          <p:attrName>style.visibility</p:attrName>
                                        </p:attrNameLst>
                                      </p:cBhvr>
                                      <p:to>
                                        <p:strVal val="visible"/>
                                      </p:to>
                                    </p:set>
                                    <p:animEffect transition="in" filter="wipe(left)">
                                      <p:cBhvr>
                                        <p:cTn id="11" dur="500"/>
                                        <p:tgtEl>
                                          <p:spTgt spid="34"/>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47"/>
                                        </p:tgtEl>
                                        <p:attrNameLst>
                                          <p:attrName>style.visibility</p:attrName>
                                        </p:attrNameLst>
                                      </p:cBhvr>
                                      <p:to>
                                        <p:strVal val="visible"/>
                                      </p:to>
                                    </p:set>
                                    <p:animEffect transition="in" filter="wipe(left)">
                                      <p:cBhvr>
                                        <p:cTn id="19" dur="500"/>
                                        <p:tgtEl>
                                          <p:spTgt spid="47"/>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52"/>
                                        </p:tgtEl>
                                        <p:attrNameLst>
                                          <p:attrName>style.visibility</p:attrName>
                                        </p:attrNameLst>
                                      </p:cBhvr>
                                      <p:to>
                                        <p:strVal val="visible"/>
                                      </p:to>
                                    </p:set>
                                    <p:animEffect transition="in" filter="fade">
                                      <p:cBhvr>
                                        <p:cTn id="23" dur="500"/>
                                        <p:tgtEl>
                                          <p:spTgt spid="52"/>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childTnLst>
                          </p:cTn>
                        </p:par>
                        <p:par>
                          <p:cTn id="28" fill="hold">
                            <p:stCondLst>
                              <p:cond delay="3000"/>
                            </p:stCondLst>
                            <p:childTnLst>
                              <p:par>
                                <p:cTn id="29" presetID="22" presetClass="entr" presetSubtype="8" fill="hold" nodeType="afterEffect">
                                  <p:stCondLst>
                                    <p:cond delay="0"/>
                                  </p:stCondLst>
                                  <p:childTnLst>
                                    <p:set>
                                      <p:cBhvr>
                                        <p:cTn id="30" dur="1" fill="hold">
                                          <p:stCondLst>
                                            <p:cond delay="0"/>
                                          </p:stCondLst>
                                        </p:cTn>
                                        <p:tgtEl>
                                          <p:spTgt spid="66"/>
                                        </p:tgtEl>
                                        <p:attrNameLst>
                                          <p:attrName>style.visibility</p:attrName>
                                        </p:attrNameLst>
                                      </p:cBhvr>
                                      <p:to>
                                        <p:strVal val="visible"/>
                                      </p:to>
                                    </p:set>
                                    <p:animEffect transition="in" filter="wipe(left)">
                                      <p:cBhvr>
                                        <p:cTn id="31" dur="500"/>
                                        <p:tgtEl>
                                          <p:spTgt spid="66"/>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67"/>
                                        </p:tgtEl>
                                        <p:attrNameLst>
                                          <p:attrName>style.visibility</p:attrName>
                                        </p:attrNameLst>
                                      </p:cBhvr>
                                      <p:to>
                                        <p:strVal val="visible"/>
                                      </p:to>
                                    </p:set>
                                    <p:animEffect transition="in" filter="fade">
                                      <p:cBhvr>
                                        <p:cTn id="35" dur="500"/>
                                        <p:tgtEl>
                                          <p:spTgt spid="67"/>
                                        </p:tgtEl>
                                      </p:cBhvr>
                                    </p:animEffect>
                                  </p:childTnLst>
                                </p:cTn>
                              </p:par>
                              <p:par>
                                <p:cTn id="36" presetID="10" presetClass="entr" presetSubtype="0" fill="hold" nodeType="withEffect">
                                  <p:stCondLst>
                                    <p:cond delay="0"/>
                                  </p:stCondLst>
                                  <p:childTnLst>
                                    <p:set>
                                      <p:cBhvr>
                                        <p:cTn id="37" dur="1" fill="hold">
                                          <p:stCondLst>
                                            <p:cond delay="0"/>
                                          </p:stCondLst>
                                        </p:cTn>
                                        <p:tgtEl>
                                          <p:spTgt spid="68"/>
                                        </p:tgtEl>
                                        <p:attrNameLst>
                                          <p:attrName>style.visibility</p:attrName>
                                        </p:attrNameLst>
                                      </p:cBhvr>
                                      <p:to>
                                        <p:strVal val="visible"/>
                                      </p:to>
                                    </p:set>
                                    <p:animEffect transition="in" filter="fade">
                                      <p:cBhvr>
                                        <p:cTn id="38" dur="500"/>
                                        <p:tgtEl>
                                          <p:spTgt spid="68"/>
                                        </p:tgtEl>
                                      </p:cBhvr>
                                    </p:animEffect>
                                  </p:childTnLst>
                                </p:cTn>
                              </p:par>
                            </p:childTnLst>
                          </p:cTn>
                        </p:par>
                        <p:par>
                          <p:cTn id="39" fill="hold">
                            <p:stCondLst>
                              <p:cond delay="4000"/>
                            </p:stCondLst>
                            <p:childTnLst>
                              <p:par>
                                <p:cTn id="40" presetID="22" presetClass="entr" presetSubtype="8" fill="hold" nodeType="afterEffect">
                                  <p:stCondLst>
                                    <p:cond delay="0"/>
                                  </p:stCondLst>
                                  <p:childTnLst>
                                    <p:set>
                                      <p:cBhvr>
                                        <p:cTn id="41" dur="1" fill="hold">
                                          <p:stCondLst>
                                            <p:cond delay="0"/>
                                          </p:stCondLst>
                                        </p:cTn>
                                        <p:tgtEl>
                                          <p:spTgt spid="85"/>
                                        </p:tgtEl>
                                        <p:attrNameLst>
                                          <p:attrName>style.visibility</p:attrName>
                                        </p:attrNameLst>
                                      </p:cBhvr>
                                      <p:to>
                                        <p:strVal val="visible"/>
                                      </p:to>
                                    </p:set>
                                    <p:animEffect transition="in" filter="wipe(left)">
                                      <p:cBhvr>
                                        <p:cTn id="42" dur="500"/>
                                        <p:tgtEl>
                                          <p:spTgt spid="85"/>
                                        </p:tgtEl>
                                      </p:cBhvr>
                                    </p:animEffect>
                                  </p:childTnLst>
                                </p:cTn>
                              </p:par>
                            </p:childTnLst>
                          </p:cTn>
                        </p:par>
                        <p:par>
                          <p:cTn id="43" fill="hold">
                            <p:stCondLst>
                              <p:cond delay="4500"/>
                            </p:stCondLst>
                            <p:childTnLst>
                              <p:par>
                                <p:cTn id="44" presetID="22" presetClass="entr" presetSubtype="8" fill="hold" grpId="0" nodeType="afterEffect">
                                  <p:stCondLst>
                                    <p:cond delay="0"/>
                                  </p:stCondLst>
                                  <p:childTnLst>
                                    <p:set>
                                      <p:cBhvr>
                                        <p:cTn id="45" dur="1" fill="hold">
                                          <p:stCondLst>
                                            <p:cond delay="0"/>
                                          </p:stCondLst>
                                        </p:cTn>
                                        <p:tgtEl>
                                          <p:spTgt spid="86"/>
                                        </p:tgtEl>
                                        <p:attrNameLst>
                                          <p:attrName>style.visibility</p:attrName>
                                        </p:attrNameLst>
                                      </p:cBhvr>
                                      <p:to>
                                        <p:strVal val="visible"/>
                                      </p:to>
                                    </p:set>
                                    <p:animEffect transition="in" filter="wipe(left)">
                                      <p:cBhvr>
                                        <p:cTn id="46" dur="500"/>
                                        <p:tgtEl>
                                          <p:spTgt spid="86"/>
                                        </p:tgtEl>
                                      </p:cBhvr>
                                    </p:animEffect>
                                  </p:childTnLst>
                                </p:cTn>
                              </p:par>
                            </p:childTnLst>
                          </p:cTn>
                        </p:par>
                        <p:par>
                          <p:cTn id="47" fill="hold">
                            <p:stCondLst>
                              <p:cond delay="5000"/>
                            </p:stCondLst>
                            <p:childTnLst>
                              <p:par>
                                <p:cTn id="48" presetID="10" presetClass="entr" presetSubtype="0" fill="hold" grpId="0" nodeType="afterEffect">
                                  <p:stCondLst>
                                    <p:cond delay="0"/>
                                  </p:stCondLst>
                                  <p:childTnLst>
                                    <p:set>
                                      <p:cBhvr>
                                        <p:cTn id="49" dur="1" fill="hold">
                                          <p:stCondLst>
                                            <p:cond delay="0"/>
                                          </p:stCondLst>
                                        </p:cTn>
                                        <p:tgtEl>
                                          <p:spTgt spid="87"/>
                                        </p:tgtEl>
                                        <p:attrNameLst>
                                          <p:attrName>style.visibility</p:attrName>
                                        </p:attrNameLst>
                                      </p:cBhvr>
                                      <p:to>
                                        <p:strVal val="visible"/>
                                      </p:to>
                                    </p:set>
                                    <p:animEffect transition="in" filter="fade">
                                      <p:cBhvr>
                                        <p:cTn id="50" dur="500"/>
                                        <p:tgtEl>
                                          <p:spTgt spid="87"/>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88"/>
                                        </p:tgtEl>
                                        <p:attrNameLst>
                                          <p:attrName>style.visibility</p:attrName>
                                        </p:attrNameLst>
                                      </p:cBhvr>
                                      <p:to>
                                        <p:strVal val="visible"/>
                                      </p:to>
                                    </p:set>
                                    <p:animEffect transition="in" filter="fade">
                                      <p:cBhvr>
                                        <p:cTn id="53" dur="500"/>
                                        <p:tgtEl>
                                          <p:spTgt spid="88"/>
                                        </p:tgtEl>
                                      </p:cBhvr>
                                    </p:animEffect>
                                  </p:childTnLst>
                                </p:cTn>
                              </p:par>
                            </p:childTnLst>
                          </p:cTn>
                        </p:par>
                        <p:par>
                          <p:cTn id="54" fill="hold">
                            <p:stCondLst>
                              <p:cond delay="5500"/>
                            </p:stCondLst>
                            <p:childTnLst>
                              <p:par>
                                <p:cTn id="55" presetID="10" presetClass="entr" presetSubtype="0" fill="hold" nodeType="afterEffect">
                                  <p:stCondLst>
                                    <p:cond delay="0"/>
                                  </p:stCondLst>
                                  <p:childTnLst>
                                    <p:set>
                                      <p:cBhvr>
                                        <p:cTn id="56" dur="1" fill="hold">
                                          <p:stCondLst>
                                            <p:cond delay="0"/>
                                          </p:stCondLst>
                                        </p:cTn>
                                        <p:tgtEl>
                                          <p:spTgt spid="114"/>
                                        </p:tgtEl>
                                        <p:attrNameLst>
                                          <p:attrName>style.visibility</p:attrName>
                                        </p:attrNameLst>
                                      </p:cBhvr>
                                      <p:to>
                                        <p:strVal val="visible"/>
                                      </p:to>
                                    </p:set>
                                    <p:animEffect transition="in" filter="fade">
                                      <p:cBhvr>
                                        <p:cTn id="57" dur="500"/>
                                        <p:tgtEl>
                                          <p:spTgt spid="114"/>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115"/>
                                        </p:tgtEl>
                                        <p:attrNameLst>
                                          <p:attrName>style.visibility</p:attrName>
                                        </p:attrNameLst>
                                      </p:cBhvr>
                                      <p:to>
                                        <p:strVal val="visible"/>
                                      </p:to>
                                    </p:set>
                                    <p:animEffect transition="in" filter="fade">
                                      <p:cBhvr>
                                        <p:cTn id="60" dur="500"/>
                                        <p:tgtEl>
                                          <p:spTgt spid="115"/>
                                        </p:tgtEl>
                                      </p:cBhvr>
                                    </p:animEffect>
                                  </p:childTnLst>
                                </p:cTn>
                              </p:par>
                              <p:par>
                                <p:cTn id="61" presetID="10" presetClass="entr" presetSubtype="0" fill="hold" nodeType="withEffect">
                                  <p:stCondLst>
                                    <p:cond delay="0"/>
                                  </p:stCondLst>
                                  <p:childTnLst>
                                    <p:set>
                                      <p:cBhvr>
                                        <p:cTn id="62" dur="1" fill="hold">
                                          <p:stCondLst>
                                            <p:cond delay="0"/>
                                          </p:stCondLst>
                                        </p:cTn>
                                        <p:tgtEl>
                                          <p:spTgt spid="168"/>
                                        </p:tgtEl>
                                        <p:attrNameLst>
                                          <p:attrName>style.visibility</p:attrName>
                                        </p:attrNameLst>
                                      </p:cBhvr>
                                      <p:to>
                                        <p:strVal val="visible"/>
                                      </p:to>
                                    </p:set>
                                    <p:animEffect transition="in" filter="fade">
                                      <p:cBhvr>
                                        <p:cTn id="63" dur="500"/>
                                        <p:tgtEl>
                                          <p:spTgt spid="168"/>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218"/>
                                        </p:tgtEl>
                                        <p:attrNameLst>
                                          <p:attrName>style.visibility</p:attrName>
                                        </p:attrNameLst>
                                      </p:cBhvr>
                                      <p:to>
                                        <p:strVal val="visible"/>
                                      </p:to>
                                    </p:set>
                                    <p:animEffect transition="in" filter="fade">
                                      <p:cBhvr>
                                        <p:cTn id="66" dur="500"/>
                                        <p:tgtEl>
                                          <p:spTgt spid="218"/>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220"/>
                                        </p:tgtEl>
                                        <p:attrNameLst>
                                          <p:attrName>style.visibility</p:attrName>
                                        </p:attrNameLst>
                                      </p:cBhvr>
                                      <p:to>
                                        <p:strVal val="visible"/>
                                      </p:to>
                                    </p:set>
                                    <p:animEffect transition="in" filter="fade">
                                      <p:cBhvr>
                                        <p:cTn id="69" dur="500"/>
                                        <p:tgtEl>
                                          <p:spTgt spid="220"/>
                                        </p:tgtEl>
                                      </p:cBhvr>
                                    </p:animEffect>
                                  </p:childTnLst>
                                </p:cTn>
                              </p:par>
                            </p:childTnLst>
                          </p:cTn>
                        </p:par>
                        <p:par>
                          <p:cTn id="70" fill="hold">
                            <p:stCondLst>
                              <p:cond delay="6000"/>
                            </p:stCondLst>
                            <p:childTnLst>
                              <p:par>
                                <p:cTn id="71" presetID="22" presetClass="entr" presetSubtype="8" fill="hold" nodeType="afterEffect">
                                  <p:stCondLst>
                                    <p:cond delay="0"/>
                                  </p:stCondLst>
                                  <p:childTnLst>
                                    <p:set>
                                      <p:cBhvr>
                                        <p:cTn id="72" dur="1" fill="hold">
                                          <p:stCondLst>
                                            <p:cond delay="0"/>
                                          </p:stCondLst>
                                        </p:cTn>
                                        <p:tgtEl>
                                          <p:spTgt spid="166"/>
                                        </p:tgtEl>
                                        <p:attrNameLst>
                                          <p:attrName>style.visibility</p:attrName>
                                        </p:attrNameLst>
                                      </p:cBhvr>
                                      <p:to>
                                        <p:strVal val="visible"/>
                                      </p:to>
                                    </p:set>
                                    <p:animEffect transition="in" filter="wipe(left)">
                                      <p:cBhvr>
                                        <p:cTn id="73" dur="500"/>
                                        <p:tgtEl>
                                          <p:spTgt spid="166"/>
                                        </p:tgtEl>
                                      </p:cBhvr>
                                    </p:animEffect>
                                  </p:childTnLst>
                                </p:cTn>
                              </p:par>
                              <p:par>
                                <p:cTn id="74" presetID="22" presetClass="entr" presetSubtype="8" fill="hold" nodeType="withEffect">
                                  <p:stCondLst>
                                    <p:cond delay="0"/>
                                  </p:stCondLst>
                                  <p:childTnLst>
                                    <p:set>
                                      <p:cBhvr>
                                        <p:cTn id="75" dur="1" fill="hold">
                                          <p:stCondLst>
                                            <p:cond delay="0"/>
                                          </p:stCondLst>
                                        </p:cTn>
                                        <p:tgtEl>
                                          <p:spTgt spid="219"/>
                                        </p:tgtEl>
                                        <p:attrNameLst>
                                          <p:attrName>style.visibility</p:attrName>
                                        </p:attrNameLst>
                                      </p:cBhvr>
                                      <p:to>
                                        <p:strVal val="visible"/>
                                      </p:to>
                                    </p:set>
                                    <p:animEffect transition="in" filter="wipe(left)">
                                      <p:cBhvr>
                                        <p:cTn id="76" dur="500"/>
                                        <p:tgtEl>
                                          <p:spTgt spid="219"/>
                                        </p:tgtEl>
                                      </p:cBhvr>
                                    </p:animEffect>
                                  </p:childTnLst>
                                </p:cTn>
                              </p:par>
                            </p:childTnLst>
                          </p:cTn>
                        </p:par>
                        <p:par>
                          <p:cTn id="77" fill="hold">
                            <p:stCondLst>
                              <p:cond delay="6500"/>
                            </p:stCondLst>
                            <p:childTnLst>
                              <p:par>
                                <p:cTn id="78" presetID="10" presetClass="entr" presetSubtype="0" fill="hold" nodeType="afterEffect">
                                  <p:stCondLst>
                                    <p:cond delay="0"/>
                                  </p:stCondLst>
                                  <p:childTnLst>
                                    <p:set>
                                      <p:cBhvr>
                                        <p:cTn id="79" dur="1" fill="hold">
                                          <p:stCondLst>
                                            <p:cond delay="0"/>
                                          </p:stCondLst>
                                        </p:cTn>
                                        <p:tgtEl>
                                          <p:spTgt spid="167"/>
                                        </p:tgtEl>
                                        <p:attrNameLst>
                                          <p:attrName>style.visibility</p:attrName>
                                        </p:attrNameLst>
                                      </p:cBhvr>
                                      <p:to>
                                        <p:strVal val="visible"/>
                                      </p:to>
                                    </p:set>
                                    <p:animEffect transition="in" filter="fade">
                                      <p:cBhvr>
                                        <p:cTn id="80" dur="500"/>
                                        <p:tgtEl>
                                          <p:spTgt spid="167"/>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194"/>
                                        </p:tgtEl>
                                        <p:attrNameLst>
                                          <p:attrName>style.visibility</p:attrName>
                                        </p:attrNameLst>
                                      </p:cBhvr>
                                      <p:to>
                                        <p:strVal val="visible"/>
                                      </p:to>
                                    </p:set>
                                    <p:animEffect transition="in" filter="fade">
                                      <p:cBhvr>
                                        <p:cTn id="83" dur="500"/>
                                        <p:tgtEl>
                                          <p:spTgt spid="194"/>
                                        </p:tgtEl>
                                      </p:cBhvr>
                                    </p:animEffect>
                                  </p:childTnLst>
                                </p:cTn>
                              </p:par>
                              <p:par>
                                <p:cTn id="84" presetID="10" presetClass="entr" presetSubtype="0" fill="hold" nodeType="withEffect">
                                  <p:stCondLst>
                                    <p:cond delay="0"/>
                                  </p:stCondLst>
                                  <p:childTnLst>
                                    <p:set>
                                      <p:cBhvr>
                                        <p:cTn id="85" dur="1" fill="hold">
                                          <p:stCondLst>
                                            <p:cond delay="0"/>
                                          </p:stCondLst>
                                        </p:cTn>
                                        <p:tgtEl>
                                          <p:spTgt spid="195"/>
                                        </p:tgtEl>
                                        <p:attrNameLst>
                                          <p:attrName>style.visibility</p:attrName>
                                        </p:attrNameLst>
                                      </p:cBhvr>
                                      <p:to>
                                        <p:strVal val="visible"/>
                                      </p:to>
                                    </p:set>
                                    <p:animEffect transition="in" filter="fade">
                                      <p:cBhvr>
                                        <p:cTn id="86" dur="500"/>
                                        <p:tgtEl>
                                          <p:spTgt spid="195"/>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196"/>
                                        </p:tgtEl>
                                        <p:attrNameLst>
                                          <p:attrName>style.visibility</p:attrName>
                                        </p:attrNameLst>
                                      </p:cBhvr>
                                      <p:to>
                                        <p:strVal val="visible"/>
                                      </p:to>
                                    </p:set>
                                    <p:animEffect transition="in" filter="fade">
                                      <p:cBhvr>
                                        <p:cTn id="89" dur="500"/>
                                        <p:tgtEl>
                                          <p:spTgt spid="196"/>
                                        </p:tgtEl>
                                      </p:cBhvr>
                                    </p:animEffect>
                                  </p:childTnLst>
                                </p:cTn>
                              </p:par>
                              <p:par>
                                <p:cTn id="90" presetID="10" presetClass="entr" presetSubtype="0" fill="hold" nodeType="withEffect">
                                  <p:stCondLst>
                                    <p:cond delay="0"/>
                                  </p:stCondLst>
                                  <p:childTnLst>
                                    <p:set>
                                      <p:cBhvr>
                                        <p:cTn id="91" dur="1" fill="hold">
                                          <p:stCondLst>
                                            <p:cond delay="0"/>
                                          </p:stCondLst>
                                        </p:cTn>
                                        <p:tgtEl>
                                          <p:spTgt spid="197"/>
                                        </p:tgtEl>
                                        <p:attrNameLst>
                                          <p:attrName>style.visibility</p:attrName>
                                        </p:attrNameLst>
                                      </p:cBhvr>
                                      <p:to>
                                        <p:strVal val="visible"/>
                                      </p:to>
                                    </p:set>
                                    <p:animEffect transition="in" filter="fade">
                                      <p:cBhvr>
                                        <p:cTn id="92" dur="500"/>
                                        <p:tgtEl>
                                          <p:spTgt spid="197"/>
                                        </p:tgtEl>
                                      </p:cBhvr>
                                    </p:animEffect>
                                  </p:childTnLst>
                                </p:cTn>
                              </p:par>
                              <p:par>
                                <p:cTn id="93" presetID="10" presetClass="entr" presetSubtype="0" fill="hold" nodeType="withEffect">
                                  <p:stCondLst>
                                    <p:cond delay="0"/>
                                  </p:stCondLst>
                                  <p:childTnLst>
                                    <p:set>
                                      <p:cBhvr>
                                        <p:cTn id="94" dur="1" fill="hold">
                                          <p:stCondLst>
                                            <p:cond delay="0"/>
                                          </p:stCondLst>
                                        </p:cTn>
                                        <p:tgtEl>
                                          <p:spTgt spid="198"/>
                                        </p:tgtEl>
                                        <p:attrNameLst>
                                          <p:attrName>style.visibility</p:attrName>
                                        </p:attrNameLst>
                                      </p:cBhvr>
                                      <p:to>
                                        <p:strVal val="visible"/>
                                      </p:to>
                                    </p:set>
                                    <p:animEffect transition="in" filter="fade">
                                      <p:cBhvr>
                                        <p:cTn id="95" dur="500"/>
                                        <p:tgtEl>
                                          <p:spTgt spid="198"/>
                                        </p:tgtEl>
                                      </p:cBhvr>
                                    </p:animEffect>
                                  </p:childTnLst>
                                </p:cTn>
                              </p:par>
                              <p:par>
                                <p:cTn id="96" presetID="10" presetClass="entr" presetSubtype="0" fill="hold" grpId="0" nodeType="withEffect">
                                  <p:stCondLst>
                                    <p:cond delay="0"/>
                                  </p:stCondLst>
                                  <p:childTnLst>
                                    <p:set>
                                      <p:cBhvr>
                                        <p:cTn id="97" dur="1" fill="hold">
                                          <p:stCondLst>
                                            <p:cond delay="0"/>
                                          </p:stCondLst>
                                        </p:cTn>
                                        <p:tgtEl>
                                          <p:spTgt spid="221"/>
                                        </p:tgtEl>
                                        <p:attrNameLst>
                                          <p:attrName>style.visibility</p:attrName>
                                        </p:attrNameLst>
                                      </p:cBhvr>
                                      <p:to>
                                        <p:strVal val="visible"/>
                                      </p:to>
                                    </p:set>
                                    <p:animEffect transition="in" filter="fade">
                                      <p:cBhvr>
                                        <p:cTn id="98" dur="500"/>
                                        <p:tgtEl>
                                          <p:spTgt spid="2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p:bldP spid="86" grpId="0" animBg="1"/>
      <p:bldP spid="87" grpId="0" animBg="1"/>
      <p:bldP spid="88" grpId="0" animBg="1"/>
      <p:bldP spid="115" grpId="0" animBg="1"/>
      <p:bldP spid="194" grpId="0" animBg="1"/>
      <p:bldP spid="196" grpId="0" animBg="1"/>
      <p:bldP spid="218" grpId="0" animBg="1"/>
      <p:bldP spid="220" grpId="0" animBg="1"/>
      <p:bldP spid="221"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8CB275E-3DE8-4D18-B696-4E80CEAEB4D0}"/>
              </a:ext>
            </a:extLst>
          </p:cNvPr>
          <p:cNvSpPr/>
          <p:nvPr/>
        </p:nvSpPr>
        <p:spPr>
          <a:xfrm>
            <a:off x="426424" y="5821043"/>
            <a:ext cx="8139404" cy="369332"/>
          </a:xfrm>
          <a:prstGeom prst="rect">
            <a:avLst/>
          </a:prstGeom>
        </p:spPr>
        <p:txBody>
          <a:bodyPr wrap="square">
            <a:spAutoFit/>
          </a:bodyPr>
          <a:lstStyle/>
          <a:p>
            <a:r>
              <a:rPr lang="en-US" dirty="0"/>
              <a:t>https://docs.microsoft.com/en-us/azure/architecture/reference-architectures/</a:t>
            </a:r>
          </a:p>
        </p:txBody>
      </p:sp>
      <p:pic>
        <p:nvPicPr>
          <p:cNvPr id="5" name="Picture 4">
            <a:extLst>
              <a:ext uri="{FF2B5EF4-FFF2-40B4-BE49-F238E27FC236}">
                <a16:creationId xmlns:a16="http://schemas.microsoft.com/office/drawing/2014/main" id="{A5C7A6AB-D773-43E0-946B-B14ACD39EDDF}"/>
              </a:ext>
            </a:extLst>
          </p:cNvPr>
          <p:cNvPicPr>
            <a:picLocks noChangeAspect="1"/>
          </p:cNvPicPr>
          <p:nvPr/>
        </p:nvPicPr>
        <p:blipFill>
          <a:blip r:embed="rId2"/>
          <a:stretch>
            <a:fillRect/>
          </a:stretch>
        </p:blipFill>
        <p:spPr>
          <a:xfrm>
            <a:off x="9385212" y="4065774"/>
            <a:ext cx="2034320" cy="2124601"/>
          </a:xfrm>
          <a:prstGeom prst="rect">
            <a:avLst/>
          </a:prstGeom>
        </p:spPr>
      </p:pic>
      <p:pic>
        <p:nvPicPr>
          <p:cNvPr id="6" name="Picture 5">
            <a:extLst>
              <a:ext uri="{FF2B5EF4-FFF2-40B4-BE49-F238E27FC236}">
                <a16:creationId xmlns:a16="http://schemas.microsoft.com/office/drawing/2014/main" id="{1C081E60-E526-485B-8E64-724136ECD3B5}"/>
              </a:ext>
            </a:extLst>
          </p:cNvPr>
          <p:cNvPicPr>
            <a:picLocks noChangeAspect="1"/>
          </p:cNvPicPr>
          <p:nvPr/>
        </p:nvPicPr>
        <p:blipFill>
          <a:blip r:embed="rId3"/>
          <a:stretch>
            <a:fillRect/>
          </a:stretch>
        </p:blipFill>
        <p:spPr>
          <a:xfrm>
            <a:off x="426424" y="578663"/>
            <a:ext cx="11241069" cy="1800476"/>
          </a:xfrm>
          <a:prstGeom prst="rect">
            <a:avLst/>
          </a:prstGeom>
        </p:spPr>
      </p:pic>
    </p:spTree>
    <p:extLst>
      <p:ext uri="{BB962C8B-B14F-4D97-AF65-F5344CB8AC3E}">
        <p14:creationId xmlns:p14="http://schemas.microsoft.com/office/powerpoint/2010/main" val="3387238075"/>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DD3055-640E-4BDC-87CE-951DFF1B2E0F}"/>
              </a:ext>
            </a:extLst>
          </p:cNvPr>
          <p:cNvSpPr>
            <a:spLocks noGrp="1"/>
          </p:cNvSpPr>
          <p:nvPr>
            <p:ph type="title"/>
          </p:nvPr>
        </p:nvSpPr>
        <p:spPr>
          <a:xfrm>
            <a:off x="455994" y="941692"/>
            <a:ext cx="7454643" cy="3558191"/>
          </a:xfrm>
          <a:prstGeom prst="rect">
            <a:avLst/>
          </a:prstGeom>
          <a:noFill/>
        </p:spPr>
        <p:txBody>
          <a:bodyPr wrap="square" anchor="t">
            <a:normAutofit/>
          </a:bodyPr>
          <a:lstStyle/>
          <a:p>
            <a:r>
              <a:rPr lang="en-US" dirty="0"/>
              <a:t>Action</a:t>
            </a:r>
          </a:p>
        </p:txBody>
      </p:sp>
    </p:spTree>
    <p:extLst>
      <p:ext uri="{BB962C8B-B14F-4D97-AF65-F5344CB8AC3E}">
        <p14:creationId xmlns:p14="http://schemas.microsoft.com/office/powerpoint/2010/main" val="2104353765"/>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F197D-1CF6-49B0-8189-8E16E9C2FFDE}"/>
              </a:ext>
            </a:extLst>
          </p:cNvPr>
          <p:cNvSpPr>
            <a:spLocks noGrp="1"/>
          </p:cNvSpPr>
          <p:nvPr>
            <p:ph type="title" idx="4294967295"/>
          </p:nvPr>
        </p:nvSpPr>
        <p:spPr>
          <a:xfrm>
            <a:off x="500312" y="1327392"/>
            <a:ext cx="4427654" cy="624073"/>
          </a:xfrm>
        </p:spPr>
        <p:txBody>
          <a:bodyPr/>
          <a:lstStyle/>
          <a:p>
            <a:r>
              <a:rPr lang="en-US" dirty="0"/>
              <a:t>Try it for free</a:t>
            </a:r>
            <a:br>
              <a:rPr lang="en-US" dirty="0"/>
            </a:br>
            <a:r>
              <a:rPr lang="en-US" sz="1765" u="sng" dirty="0">
                <a:solidFill>
                  <a:srgbClr val="0563C1"/>
                </a:solidFill>
                <a:latin typeface="Calibri" panose="020F0502020204030204" pitchFamily="34" charset="0"/>
                <a:ea typeface="Calibri" panose="020F0502020204030204" pitchFamily="34" charset="0"/>
                <a:hlinkClick r:id="rId4"/>
              </a:rPr>
              <a:t>http://aka.ms/amlfree</a:t>
            </a:r>
            <a:br>
              <a:rPr lang="en-US" dirty="0">
                <a:latin typeface="Calibri" panose="020F0502020204030204" pitchFamily="34" charset="0"/>
                <a:ea typeface="Calibri" panose="020F0502020204030204" pitchFamily="34" charset="0"/>
              </a:rPr>
            </a:br>
            <a:endParaRPr lang="en-US" dirty="0"/>
          </a:p>
        </p:txBody>
      </p:sp>
      <p:pic>
        <p:nvPicPr>
          <p:cNvPr id="6" name="Picture 5">
            <a:extLst>
              <a:ext uri="{FF2B5EF4-FFF2-40B4-BE49-F238E27FC236}">
                <a16:creationId xmlns:a16="http://schemas.microsoft.com/office/drawing/2014/main" id="{EEB2421C-269D-4099-B48D-4992D0277BBC}"/>
              </a:ext>
            </a:extLst>
          </p:cNvPr>
          <p:cNvPicPr>
            <a:picLocks noChangeAspect="1"/>
          </p:cNvPicPr>
          <p:nvPr/>
        </p:nvPicPr>
        <p:blipFill>
          <a:blip r:embed="rId5"/>
          <a:stretch>
            <a:fillRect/>
          </a:stretch>
        </p:blipFill>
        <p:spPr>
          <a:xfrm>
            <a:off x="5334974" y="487"/>
            <a:ext cx="6857027" cy="6857027"/>
          </a:xfrm>
          <a:prstGeom prst="rect">
            <a:avLst/>
          </a:prstGeom>
        </p:spPr>
      </p:pic>
      <p:pic>
        <p:nvPicPr>
          <p:cNvPr id="2052" name="Picture 4" descr="Image result for microsoft logo"/>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230799" y="6368596"/>
            <a:ext cx="1130452" cy="3691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4FD9F40E-C7A6-4499-9CB0-1171AA2A46F7}"/>
              </a:ext>
            </a:extLst>
          </p:cNvPr>
          <p:cNvSpPr/>
          <p:nvPr/>
        </p:nvSpPr>
        <p:spPr>
          <a:xfrm>
            <a:off x="307910" y="2522037"/>
            <a:ext cx="5241667" cy="2384499"/>
          </a:xfrm>
          <a:prstGeom prst="rect">
            <a:avLst/>
          </a:prstGeom>
        </p:spPr>
        <p:txBody>
          <a:bodyPr wrap="square">
            <a:spAutoFit/>
          </a:bodyPr>
          <a:lstStyle/>
          <a:p>
            <a:pPr defTabSz="914367"/>
            <a:endParaRPr lang="en-US" sz="1765" dirty="0">
              <a:solidFill>
                <a:prstClr val="black"/>
              </a:solidFill>
              <a:latin typeface="Calibri" panose="020F0502020204030204" pitchFamily="34" charset="0"/>
              <a:ea typeface="Calibri" panose="020F0502020204030204" pitchFamily="34" charset="0"/>
            </a:endParaRPr>
          </a:p>
          <a:p>
            <a:r>
              <a:rPr lang="en-US" sz="1600" dirty="0">
                <a:solidFill>
                  <a:prstClr val="black"/>
                </a:solidFill>
                <a:latin typeface="Calibri" panose="020F0502020204030204" pitchFamily="34" charset="0"/>
                <a:ea typeface="Calibri" panose="020F0502020204030204" pitchFamily="34" charset="0"/>
                <a:cs typeface="Calibri" panose="020F0502020204030204" pitchFamily="34" charset="0"/>
              </a:rPr>
              <a:t>Learn more : </a:t>
            </a:r>
            <a:r>
              <a:rPr lang="en-US" sz="1600" dirty="0">
                <a:latin typeface="Calibri" panose="020F0502020204030204" pitchFamily="34" charset="0"/>
                <a:cs typeface="Calibri" panose="020F0502020204030204" pitchFamily="34" charset="0"/>
                <a:hlinkClick r:id="rId7"/>
              </a:rPr>
              <a:t>https://aka.ms/automatedmldocs</a:t>
            </a:r>
            <a:r>
              <a:rPr lang="en-US" sz="1600" dirty="0">
                <a:latin typeface="Calibri" panose="020F0502020204030204" pitchFamily="34" charset="0"/>
                <a:cs typeface="Calibri" panose="020F0502020204030204" pitchFamily="34" charset="0"/>
              </a:rPr>
              <a:t> </a:t>
            </a:r>
          </a:p>
          <a:p>
            <a:pPr defTabSz="914367"/>
            <a:r>
              <a:rPr lang="en-US" sz="1600" dirty="0">
                <a:solidFill>
                  <a:prstClr val="black"/>
                </a:solidFill>
                <a:latin typeface="Calibri" panose="020F0502020204030204" pitchFamily="34" charset="0"/>
                <a:ea typeface="Calibri" panose="020F0502020204030204" pitchFamily="34" charset="0"/>
                <a:cs typeface="Calibri" panose="020F0502020204030204" pitchFamily="34" charset="0"/>
              </a:rPr>
              <a:t>Notebook Samples : </a:t>
            </a:r>
            <a:r>
              <a:rPr lang="en-US" sz="1600" dirty="0">
                <a:latin typeface="Calibri" panose="020F0502020204030204" pitchFamily="34" charset="0"/>
                <a:cs typeface="Calibri" panose="020F0502020204030204" pitchFamily="34" charset="0"/>
                <a:hlinkClick r:id="rId8"/>
              </a:rPr>
              <a:t>https://aka.ms/automatedmlsamples</a:t>
            </a:r>
            <a:endParaRPr lang="en-US" sz="1600" dirty="0">
              <a:latin typeface="Calibri" panose="020F0502020204030204" pitchFamily="34" charset="0"/>
              <a:cs typeface="Calibri" panose="020F0502020204030204" pitchFamily="34" charset="0"/>
            </a:endParaRPr>
          </a:p>
          <a:p>
            <a:pPr defTabSz="914367"/>
            <a:r>
              <a:rPr lang="en-US" sz="1600" dirty="0">
                <a:latin typeface="Calibri" panose="020F0502020204030204" pitchFamily="34" charset="0"/>
                <a:cs typeface="Calibri" panose="020F0502020204030204" pitchFamily="34" charset="0"/>
              </a:rPr>
              <a:t>Blog Post : </a:t>
            </a:r>
            <a:r>
              <a:rPr lang="en-US" sz="1600" dirty="0">
                <a:latin typeface="Calibri" panose="020F0502020204030204" pitchFamily="34" charset="0"/>
                <a:cs typeface="Calibri" panose="020F0502020204030204" pitchFamily="34" charset="0"/>
                <a:hlinkClick r:id="rId9"/>
              </a:rPr>
              <a:t>https://aka.ms/AutomatedML</a:t>
            </a:r>
            <a:r>
              <a:rPr lang="en-US" sz="1600" dirty="0">
                <a:latin typeface="Calibri" panose="020F0502020204030204" pitchFamily="34" charset="0"/>
                <a:cs typeface="Calibri" panose="020F0502020204030204" pitchFamily="34" charset="0"/>
              </a:rPr>
              <a:t> </a:t>
            </a:r>
          </a:p>
          <a:p>
            <a:pPr defTabSz="914367"/>
            <a:r>
              <a:rPr lang="en-US" sz="1600" dirty="0">
                <a:latin typeface="Calibri" panose="020F0502020204030204" pitchFamily="34" charset="0"/>
                <a:cs typeface="Calibri" panose="020F0502020204030204" pitchFamily="34" charset="0"/>
              </a:rPr>
              <a:t>Product Feedback : </a:t>
            </a:r>
            <a:r>
              <a:rPr lang="en-US" sz="1600" dirty="0">
                <a:latin typeface="Calibri" panose="020F0502020204030204" pitchFamily="34" charset="0"/>
                <a:cs typeface="Calibri" panose="020F0502020204030204" pitchFamily="34" charset="0"/>
                <a:hlinkClick r:id="rId10"/>
              </a:rPr>
              <a:t>AskAutomatedML@microsoft.com </a:t>
            </a:r>
            <a:endParaRPr lang="en-US" sz="1600" dirty="0">
              <a:solidFill>
                <a:schemeClr val="accent1"/>
              </a:solidFill>
              <a:latin typeface="Calibri" panose="020F0502020204030204" pitchFamily="34" charset="0"/>
              <a:cs typeface="Calibri" panose="020F0502020204030204" pitchFamily="34" charset="0"/>
            </a:endParaRPr>
          </a:p>
          <a:p>
            <a:pPr defTabSz="914367"/>
            <a:endParaRPr lang="en-US" sz="1600" dirty="0">
              <a:latin typeface="Calibri" panose="020F0502020204030204" pitchFamily="34" charset="0"/>
              <a:cs typeface="Calibri" panose="020F0502020204030204" pitchFamily="34" charset="0"/>
            </a:endParaRPr>
          </a:p>
          <a:p>
            <a:pPr defTabSz="914367"/>
            <a:r>
              <a:rPr lang="en-US" sz="1600" dirty="0">
                <a:latin typeface="Calibri" panose="020F0502020204030204" pitchFamily="34" charset="0"/>
                <a:cs typeface="Calibri" panose="020F0502020204030204" pitchFamily="34" charset="0"/>
              </a:rPr>
              <a:t> </a:t>
            </a:r>
          </a:p>
          <a:p>
            <a:pPr defTabSz="914367"/>
            <a:r>
              <a:rPr lang="en-US" sz="1765" dirty="0">
                <a:solidFill>
                  <a:prstClr val="black"/>
                </a:solidFill>
                <a:latin typeface="Segoe UI"/>
              </a:rPr>
              <a:t> </a:t>
            </a:r>
          </a:p>
          <a:p>
            <a:pPr defTabSz="914367"/>
            <a:endParaRPr lang="en-US" sz="1765" dirty="0">
              <a:solidFill>
                <a:prstClr val="black"/>
              </a:solidFill>
              <a:latin typeface="Calibri" panose="020F0502020204030204" pitchFamily="34" charset="0"/>
              <a:ea typeface="Calibri" panose="020F0502020204030204" pitchFamily="34" charset="0"/>
            </a:endParaRPr>
          </a:p>
        </p:txBody>
      </p:sp>
      <p:pic>
        <p:nvPicPr>
          <p:cNvPr id="5" name="Picture 4">
            <a:extLst>
              <a:ext uri="{FF2B5EF4-FFF2-40B4-BE49-F238E27FC236}">
                <a16:creationId xmlns:a16="http://schemas.microsoft.com/office/drawing/2014/main" id="{51A217C5-3C1B-4D0D-AD7B-B1556ACD231D}"/>
              </a:ext>
            </a:extLst>
          </p:cNvPr>
          <p:cNvPicPr>
            <a:picLocks noChangeAspect="1"/>
          </p:cNvPicPr>
          <p:nvPr/>
        </p:nvPicPr>
        <p:blipFill>
          <a:blip r:embed="rId11"/>
          <a:stretch>
            <a:fillRect/>
          </a:stretch>
        </p:blipFill>
        <p:spPr>
          <a:xfrm>
            <a:off x="3526284" y="888272"/>
            <a:ext cx="1605186" cy="1633765"/>
          </a:xfrm>
          <a:prstGeom prst="rect">
            <a:avLst/>
          </a:prstGeom>
        </p:spPr>
      </p:pic>
    </p:spTree>
    <p:custDataLst>
      <p:tags r:id="rId1"/>
    </p:custDataLst>
    <p:extLst>
      <p:ext uri="{BB962C8B-B14F-4D97-AF65-F5344CB8AC3E}">
        <p14:creationId xmlns:p14="http://schemas.microsoft.com/office/powerpoint/2010/main" val="3840623738"/>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D24A84-C164-4BE5-98EA-B20A00FDA067}"/>
              </a:ext>
            </a:extLst>
          </p:cNvPr>
          <p:cNvSpPr>
            <a:spLocks noGrp="1"/>
          </p:cNvSpPr>
          <p:nvPr>
            <p:ph type="title"/>
          </p:nvPr>
        </p:nvSpPr>
        <p:spPr/>
        <p:txBody>
          <a:bodyPr/>
          <a:lstStyle/>
          <a:p>
            <a:r>
              <a:rPr lang="en-US"/>
              <a:t>Building blocks for a Data Science Project</a:t>
            </a:r>
          </a:p>
        </p:txBody>
      </p:sp>
      <p:cxnSp>
        <p:nvCxnSpPr>
          <p:cNvPr id="81" name="Straight Arrow Connector 80">
            <a:extLst>
              <a:ext uri="{FF2B5EF4-FFF2-40B4-BE49-F238E27FC236}">
                <a16:creationId xmlns:a16="http://schemas.microsoft.com/office/drawing/2014/main" id="{24A747A7-FE44-45A8-94D3-B5D3BCF96544}"/>
              </a:ext>
            </a:extLst>
          </p:cNvPr>
          <p:cNvCxnSpPr>
            <a:cxnSpLocks/>
          </p:cNvCxnSpPr>
          <p:nvPr/>
        </p:nvCxnSpPr>
        <p:spPr>
          <a:xfrm>
            <a:off x="2993867" y="3945256"/>
            <a:ext cx="319297" cy="0"/>
          </a:xfrm>
          <a:prstGeom prst="straightConnector1">
            <a:avLst/>
          </a:prstGeom>
          <a:ln w="12700">
            <a:solidFill>
              <a:schemeClr val="tx2"/>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35038E9B-577C-4712-9A55-31085DF490DD}"/>
              </a:ext>
            </a:extLst>
          </p:cNvPr>
          <p:cNvCxnSpPr>
            <a:cxnSpLocks/>
          </p:cNvCxnSpPr>
          <p:nvPr/>
        </p:nvCxnSpPr>
        <p:spPr>
          <a:xfrm>
            <a:off x="5104059" y="3945256"/>
            <a:ext cx="319297" cy="0"/>
          </a:xfrm>
          <a:prstGeom prst="straightConnector1">
            <a:avLst/>
          </a:prstGeom>
          <a:ln w="12700">
            <a:solidFill>
              <a:schemeClr val="tx2"/>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FED5DCB4-E541-4A4C-8C8E-18580073F554}"/>
              </a:ext>
            </a:extLst>
          </p:cNvPr>
          <p:cNvCxnSpPr>
            <a:cxnSpLocks/>
          </p:cNvCxnSpPr>
          <p:nvPr/>
        </p:nvCxnSpPr>
        <p:spPr>
          <a:xfrm>
            <a:off x="7225772" y="3927258"/>
            <a:ext cx="319297" cy="0"/>
          </a:xfrm>
          <a:prstGeom prst="straightConnector1">
            <a:avLst/>
          </a:prstGeom>
          <a:ln w="12700">
            <a:solidFill>
              <a:schemeClr val="tx2"/>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7313D4B8-44D4-4119-9670-573BD8BDD19C}"/>
              </a:ext>
            </a:extLst>
          </p:cNvPr>
          <p:cNvCxnSpPr>
            <a:cxnSpLocks/>
          </p:cNvCxnSpPr>
          <p:nvPr/>
        </p:nvCxnSpPr>
        <p:spPr>
          <a:xfrm>
            <a:off x="9364327" y="3919720"/>
            <a:ext cx="319297" cy="0"/>
          </a:xfrm>
          <a:prstGeom prst="straightConnector1">
            <a:avLst/>
          </a:prstGeom>
          <a:ln w="12700">
            <a:solidFill>
              <a:schemeClr val="tx2"/>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6" name="Connector: Elbow 85">
            <a:extLst>
              <a:ext uri="{FF2B5EF4-FFF2-40B4-BE49-F238E27FC236}">
                <a16:creationId xmlns:a16="http://schemas.microsoft.com/office/drawing/2014/main" id="{E01BBAB0-3D78-42A0-82F3-BC88A51CF2DD}"/>
              </a:ext>
            </a:extLst>
          </p:cNvPr>
          <p:cNvCxnSpPr>
            <a:cxnSpLocks/>
            <a:stCxn id="78" idx="2"/>
            <a:endCxn id="9" idx="2"/>
          </p:cNvCxnSpPr>
          <p:nvPr/>
        </p:nvCxnSpPr>
        <p:spPr>
          <a:xfrm rot="5400000">
            <a:off x="6441709" y="928212"/>
            <a:ext cx="12450" cy="8462189"/>
          </a:xfrm>
          <a:prstGeom prst="bentConnector3">
            <a:avLst>
              <a:gd name="adj1" fmla="val 3285717"/>
            </a:avLst>
          </a:prstGeom>
          <a:ln>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83" name="Group 282">
            <a:extLst>
              <a:ext uri="{FF2B5EF4-FFF2-40B4-BE49-F238E27FC236}">
                <a16:creationId xmlns:a16="http://schemas.microsoft.com/office/drawing/2014/main" id="{A4D0372B-BC89-4EED-8564-DDAC0BE8A516}"/>
              </a:ext>
            </a:extLst>
          </p:cNvPr>
          <p:cNvGrpSpPr/>
          <p:nvPr/>
        </p:nvGrpSpPr>
        <p:grpSpPr>
          <a:xfrm>
            <a:off x="208593" y="3534139"/>
            <a:ext cx="1046890" cy="1027013"/>
            <a:chOff x="212775" y="3604509"/>
            <a:chExt cx="1067882" cy="1047607"/>
          </a:xfrm>
        </p:grpSpPr>
        <p:sp>
          <p:nvSpPr>
            <p:cNvPr id="93" name="Rectangle 92">
              <a:extLst>
                <a:ext uri="{FF2B5EF4-FFF2-40B4-BE49-F238E27FC236}">
                  <a16:creationId xmlns:a16="http://schemas.microsoft.com/office/drawing/2014/main" id="{19888860-1BF3-4A90-99DF-7FE502089451}"/>
                </a:ext>
              </a:extLst>
            </p:cNvPr>
            <p:cNvSpPr/>
            <p:nvPr/>
          </p:nvSpPr>
          <p:spPr>
            <a:xfrm>
              <a:off x="212775" y="4119385"/>
              <a:ext cx="1067882" cy="5327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tIns="45713" rtlCol="0" anchor="t">
              <a:spAutoFit/>
            </a:bodyPr>
            <a:lstStyle/>
            <a:p>
              <a:pPr algn="ctr" defTabSz="914225">
                <a:defRPr/>
              </a:pPr>
              <a:r>
                <a:rPr lang="en-US" sz="1400">
                  <a:solidFill>
                    <a:srgbClr val="0078D4"/>
                  </a:solidFill>
                  <a:latin typeface="Segoe UI Semibold"/>
                </a:rPr>
                <a:t>Data sources</a:t>
              </a:r>
            </a:p>
          </p:txBody>
        </p:sp>
        <p:grpSp>
          <p:nvGrpSpPr>
            <p:cNvPr id="94" name="Group 20">
              <a:extLst>
                <a:ext uri="{FF2B5EF4-FFF2-40B4-BE49-F238E27FC236}">
                  <a16:creationId xmlns:a16="http://schemas.microsoft.com/office/drawing/2014/main" id="{C11C2493-B16E-42A0-B345-98647238D8F3}"/>
                </a:ext>
              </a:extLst>
            </p:cNvPr>
            <p:cNvGrpSpPr>
              <a:grpSpLocks noChangeAspect="1"/>
            </p:cNvGrpSpPr>
            <p:nvPr/>
          </p:nvGrpSpPr>
          <p:grpSpPr bwMode="auto">
            <a:xfrm>
              <a:off x="496516" y="3604509"/>
              <a:ext cx="508369" cy="445002"/>
              <a:chOff x="3764" y="3313"/>
              <a:chExt cx="353" cy="309"/>
            </a:xfrm>
            <a:noFill/>
          </p:grpSpPr>
          <p:sp>
            <p:nvSpPr>
              <p:cNvPr id="95" name="Freeform 21">
                <a:extLst>
                  <a:ext uri="{FF2B5EF4-FFF2-40B4-BE49-F238E27FC236}">
                    <a16:creationId xmlns:a16="http://schemas.microsoft.com/office/drawing/2014/main" id="{A1A15F1A-9BE8-49E0-A67C-979D8C37E1B2}"/>
                  </a:ext>
                </a:extLst>
              </p:cNvPr>
              <p:cNvSpPr>
                <a:spLocks/>
              </p:cNvSpPr>
              <p:nvPr/>
            </p:nvSpPr>
            <p:spPr bwMode="auto">
              <a:xfrm>
                <a:off x="3764" y="3313"/>
                <a:ext cx="0" cy="71"/>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grpFill/>
              <a:ln w="12700" cap="flat">
                <a:solidFill>
                  <a:schemeClr val="tx2"/>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96" name="Freeform 22">
                <a:extLst>
                  <a:ext uri="{FF2B5EF4-FFF2-40B4-BE49-F238E27FC236}">
                    <a16:creationId xmlns:a16="http://schemas.microsoft.com/office/drawing/2014/main" id="{2055A2A4-7698-4C40-8086-0FA30B397950}"/>
                  </a:ext>
                </a:extLst>
              </p:cNvPr>
              <p:cNvSpPr>
                <a:spLocks/>
              </p:cNvSpPr>
              <p:nvPr/>
            </p:nvSpPr>
            <p:spPr bwMode="auto">
              <a:xfrm>
                <a:off x="3897" y="3313"/>
                <a:ext cx="0" cy="71"/>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grpFill/>
              <a:ln w="12700" cap="flat">
                <a:solidFill>
                  <a:schemeClr val="tx2"/>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97" name="Freeform 23">
                <a:extLst>
                  <a:ext uri="{FF2B5EF4-FFF2-40B4-BE49-F238E27FC236}">
                    <a16:creationId xmlns:a16="http://schemas.microsoft.com/office/drawing/2014/main" id="{B6B9EC88-EEE8-41A5-978B-AA56CBD4600C}"/>
                  </a:ext>
                </a:extLst>
              </p:cNvPr>
              <p:cNvSpPr>
                <a:spLocks/>
              </p:cNvSpPr>
              <p:nvPr/>
            </p:nvSpPr>
            <p:spPr bwMode="auto">
              <a:xfrm>
                <a:off x="4028" y="3313"/>
                <a:ext cx="0" cy="71"/>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grpFill/>
              <a:ln w="12700" cap="flat">
                <a:solidFill>
                  <a:schemeClr val="tx2"/>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98" name="Freeform 24">
                <a:extLst>
                  <a:ext uri="{FF2B5EF4-FFF2-40B4-BE49-F238E27FC236}">
                    <a16:creationId xmlns:a16="http://schemas.microsoft.com/office/drawing/2014/main" id="{F10AA1AC-9A74-4167-9BBB-F5F2A3C3F74C}"/>
                  </a:ext>
                </a:extLst>
              </p:cNvPr>
              <p:cNvSpPr>
                <a:spLocks/>
              </p:cNvSpPr>
              <p:nvPr/>
            </p:nvSpPr>
            <p:spPr bwMode="auto">
              <a:xfrm>
                <a:off x="3807" y="3313"/>
                <a:ext cx="47" cy="72"/>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6" y="0"/>
                      <a:pt x="17" y="0"/>
                    </a:cubicBezTo>
                    <a:cubicBezTo>
                      <a:pt x="17" y="0"/>
                      <a:pt x="17" y="0"/>
                      <a:pt x="17" y="0"/>
                    </a:cubicBezTo>
                    <a:cubicBezTo>
                      <a:pt x="7" y="0"/>
                      <a:pt x="0" y="7"/>
                      <a:pt x="0" y="16"/>
                    </a:cubicBezTo>
                    <a:cubicBezTo>
                      <a:pt x="0" y="35"/>
                      <a:pt x="0" y="35"/>
                      <a:pt x="0" y="35"/>
                    </a:cubicBezTo>
                    <a:cubicBezTo>
                      <a:pt x="0" y="43"/>
                      <a:pt x="7" y="52"/>
                      <a:pt x="17" y="52"/>
                    </a:cubicBezTo>
                    <a:cubicBezTo>
                      <a:pt x="17" y="52"/>
                      <a:pt x="17" y="52"/>
                      <a:pt x="17" y="52"/>
                    </a:cubicBezTo>
                    <a:cubicBezTo>
                      <a:pt x="26" y="52"/>
                      <a:pt x="34" y="43"/>
                      <a:pt x="34" y="35"/>
                    </a:cubicBezTo>
                    <a:close/>
                  </a:path>
                </a:pathLst>
              </a:custGeom>
              <a:grpFill/>
              <a:ln w="12700" cap="flat">
                <a:solidFill>
                  <a:schemeClr val="tx2"/>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99" name="Freeform 25">
                <a:extLst>
                  <a:ext uri="{FF2B5EF4-FFF2-40B4-BE49-F238E27FC236}">
                    <a16:creationId xmlns:a16="http://schemas.microsoft.com/office/drawing/2014/main" id="{CBBBAFC4-EE6F-491D-A1AB-9F80297B20B8}"/>
                  </a:ext>
                </a:extLst>
              </p:cNvPr>
              <p:cNvSpPr>
                <a:spLocks/>
              </p:cNvSpPr>
              <p:nvPr/>
            </p:nvSpPr>
            <p:spPr bwMode="auto">
              <a:xfrm>
                <a:off x="3940" y="3313"/>
                <a:ext cx="44" cy="72"/>
              </a:xfrm>
              <a:custGeom>
                <a:avLst/>
                <a:gdLst>
                  <a:gd name="T0" fmla="*/ 32 w 32"/>
                  <a:gd name="T1" fmla="*/ 35 h 52"/>
                  <a:gd name="T2" fmla="*/ 32 w 32"/>
                  <a:gd name="T3" fmla="*/ 16 h 52"/>
                  <a:gd name="T4" fmla="*/ 15 w 32"/>
                  <a:gd name="T5" fmla="*/ 0 h 52"/>
                  <a:gd name="T6" fmla="*/ 15 w 32"/>
                  <a:gd name="T7" fmla="*/ 0 h 52"/>
                  <a:gd name="T8" fmla="*/ 0 w 32"/>
                  <a:gd name="T9" fmla="*/ 16 h 52"/>
                  <a:gd name="T10" fmla="*/ 0 w 32"/>
                  <a:gd name="T11" fmla="*/ 35 h 52"/>
                  <a:gd name="T12" fmla="*/ 15 w 32"/>
                  <a:gd name="T13" fmla="*/ 52 h 52"/>
                  <a:gd name="T14" fmla="*/ 15 w 32"/>
                  <a:gd name="T15" fmla="*/ 52 h 52"/>
                  <a:gd name="T16" fmla="*/ 32 w 32"/>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52">
                    <a:moveTo>
                      <a:pt x="32" y="35"/>
                    </a:moveTo>
                    <a:cubicBezTo>
                      <a:pt x="32" y="16"/>
                      <a:pt x="32" y="16"/>
                      <a:pt x="32" y="16"/>
                    </a:cubicBezTo>
                    <a:cubicBezTo>
                      <a:pt x="32" y="7"/>
                      <a:pt x="25" y="0"/>
                      <a:pt x="15" y="0"/>
                    </a:cubicBezTo>
                    <a:cubicBezTo>
                      <a:pt x="15" y="0"/>
                      <a:pt x="15" y="0"/>
                      <a:pt x="15" y="0"/>
                    </a:cubicBezTo>
                    <a:cubicBezTo>
                      <a:pt x="7" y="0"/>
                      <a:pt x="0" y="7"/>
                      <a:pt x="0" y="16"/>
                    </a:cubicBezTo>
                    <a:cubicBezTo>
                      <a:pt x="0" y="35"/>
                      <a:pt x="0" y="35"/>
                      <a:pt x="0" y="35"/>
                    </a:cubicBezTo>
                    <a:cubicBezTo>
                      <a:pt x="0" y="43"/>
                      <a:pt x="7" y="52"/>
                      <a:pt x="15" y="52"/>
                    </a:cubicBezTo>
                    <a:cubicBezTo>
                      <a:pt x="15" y="52"/>
                      <a:pt x="15" y="52"/>
                      <a:pt x="15" y="52"/>
                    </a:cubicBezTo>
                    <a:cubicBezTo>
                      <a:pt x="25" y="52"/>
                      <a:pt x="32" y="43"/>
                      <a:pt x="32" y="35"/>
                    </a:cubicBezTo>
                    <a:close/>
                  </a:path>
                </a:pathLst>
              </a:custGeom>
              <a:grpFill/>
              <a:ln w="12700" cap="flat">
                <a:solidFill>
                  <a:schemeClr val="tx2"/>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100" name="Freeform 26">
                <a:extLst>
                  <a:ext uri="{FF2B5EF4-FFF2-40B4-BE49-F238E27FC236}">
                    <a16:creationId xmlns:a16="http://schemas.microsoft.com/office/drawing/2014/main" id="{9BCA1333-6B31-414D-8214-1DA282536E18}"/>
                  </a:ext>
                </a:extLst>
              </p:cNvPr>
              <p:cNvSpPr>
                <a:spLocks/>
              </p:cNvSpPr>
              <p:nvPr/>
            </p:nvSpPr>
            <p:spPr bwMode="auto">
              <a:xfrm>
                <a:off x="4071" y="3313"/>
                <a:ext cx="46" cy="72"/>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5" y="0"/>
                      <a:pt x="17" y="0"/>
                    </a:cubicBezTo>
                    <a:cubicBezTo>
                      <a:pt x="17" y="0"/>
                      <a:pt x="17" y="0"/>
                      <a:pt x="17" y="0"/>
                    </a:cubicBezTo>
                    <a:cubicBezTo>
                      <a:pt x="7" y="0"/>
                      <a:pt x="0" y="7"/>
                      <a:pt x="0" y="16"/>
                    </a:cubicBezTo>
                    <a:cubicBezTo>
                      <a:pt x="0" y="35"/>
                      <a:pt x="0" y="35"/>
                      <a:pt x="0" y="35"/>
                    </a:cubicBezTo>
                    <a:cubicBezTo>
                      <a:pt x="0" y="43"/>
                      <a:pt x="7" y="52"/>
                      <a:pt x="17" y="52"/>
                    </a:cubicBezTo>
                    <a:cubicBezTo>
                      <a:pt x="17" y="52"/>
                      <a:pt x="17" y="52"/>
                      <a:pt x="17" y="52"/>
                    </a:cubicBezTo>
                    <a:cubicBezTo>
                      <a:pt x="25" y="52"/>
                      <a:pt x="34" y="43"/>
                      <a:pt x="34" y="35"/>
                    </a:cubicBezTo>
                    <a:close/>
                  </a:path>
                </a:pathLst>
              </a:custGeom>
              <a:grpFill/>
              <a:ln w="12700" cap="flat">
                <a:solidFill>
                  <a:schemeClr val="tx2"/>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101" name="Freeform 27">
                <a:extLst>
                  <a:ext uri="{FF2B5EF4-FFF2-40B4-BE49-F238E27FC236}">
                    <a16:creationId xmlns:a16="http://schemas.microsoft.com/office/drawing/2014/main" id="{F5401820-80BC-4A1A-B4A7-8A738D8C8AF6}"/>
                  </a:ext>
                </a:extLst>
              </p:cNvPr>
              <p:cNvSpPr>
                <a:spLocks/>
              </p:cNvSpPr>
              <p:nvPr/>
            </p:nvSpPr>
            <p:spPr bwMode="auto">
              <a:xfrm>
                <a:off x="3764" y="3550"/>
                <a:ext cx="0" cy="72"/>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grpFill/>
              <a:ln w="12700" cap="flat">
                <a:solidFill>
                  <a:schemeClr val="tx2"/>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102" name="Freeform 28">
                <a:extLst>
                  <a:ext uri="{FF2B5EF4-FFF2-40B4-BE49-F238E27FC236}">
                    <a16:creationId xmlns:a16="http://schemas.microsoft.com/office/drawing/2014/main" id="{351DAC64-765B-491B-97D4-BA394467AA5D}"/>
                  </a:ext>
                </a:extLst>
              </p:cNvPr>
              <p:cNvSpPr>
                <a:spLocks/>
              </p:cNvSpPr>
              <p:nvPr/>
            </p:nvSpPr>
            <p:spPr bwMode="auto">
              <a:xfrm>
                <a:off x="3897" y="3550"/>
                <a:ext cx="0" cy="72"/>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grpFill/>
              <a:ln w="12700" cap="flat">
                <a:solidFill>
                  <a:schemeClr val="tx2"/>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103" name="Freeform 29">
                <a:extLst>
                  <a:ext uri="{FF2B5EF4-FFF2-40B4-BE49-F238E27FC236}">
                    <a16:creationId xmlns:a16="http://schemas.microsoft.com/office/drawing/2014/main" id="{63F0DE9B-56C6-49AA-B809-8958687B91A2}"/>
                  </a:ext>
                </a:extLst>
              </p:cNvPr>
              <p:cNvSpPr>
                <a:spLocks/>
              </p:cNvSpPr>
              <p:nvPr/>
            </p:nvSpPr>
            <p:spPr bwMode="auto">
              <a:xfrm>
                <a:off x="4028" y="3550"/>
                <a:ext cx="0" cy="72"/>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grpFill/>
              <a:ln w="12700" cap="flat">
                <a:solidFill>
                  <a:schemeClr val="tx2"/>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104" name="Freeform 30">
                <a:extLst>
                  <a:ext uri="{FF2B5EF4-FFF2-40B4-BE49-F238E27FC236}">
                    <a16:creationId xmlns:a16="http://schemas.microsoft.com/office/drawing/2014/main" id="{C8EABEB9-DEDD-4606-BE2C-422BDC665324}"/>
                  </a:ext>
                </a:extLst>
              </p:cNvPr>
              <p:cNvSpPr>
                <a:spLocks/>
              </p:cNvSpPr>
              <p:nvPr/>
            </p:nvSpPr>
            <p:spPr bwMode="auto">
              <a:xfrm>
                <a:off x="3807" y="3550"/>
                <a:ext cx="47" cy="72"/>
              </a:xfrm>
              <a:custGeom>
                <a:avLst/>
                <a:gdLst>
                  <a:gd name="T0" fmla="*/ 34 w 34"/>
                  <a:gd name="T1" fmla="*/ 35 h 52"/>
                  <a:gd name="T2" fmla="*/ 34 w 34"/>
                  <a:gd name="T3" fmla="*/ 17 h 52"/>
                  <a:gd name="T4" fmla="*/ 17 w 34"/>
                  <a:gd name="T5" fmla="*/ 0 h 52"/>
                  <a:gd name="T6" fmla="*/ 17 w 34"/>
                  <a:gd name="T7" fmla="*/ 0 h 52"/>
                  <a:gd name="T8" fmla="*/ 0 w 34"/>
                  <a:gd name="T9" fmla="*/ 17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7"/>
                      <a:pt x="34" y="17"/>
                      <a:pt x="34" y="17"/>
                    </a:cubicBezTo>
                    <a:cubicBezTo>
                      <a:pt x="34" y="8"/>
                      <a:pt x="26" y="0"/>
                      <a:pt x="17" y="0"/>
                    </a:cubicBezTo>
                    <a:cubicBezTo>
                      <a:pt x="17" y="0"/>
                      <a:pt x="17" y="0"/>
                      <a:pt x="17" y="0"/>
                    </a:cubicBezTo>
                    <a:cubicBezTo>
                      <a:pt x="7" y="0"/>
                      <a:pt x="0" y="8"/>
                      <a:pt x="0" y="17"/>
                    </a:cubicBezTo>
                    <a:cubicBezTo>
                      <a:pt x="0" y="35"/>
                      <a:pt x="0" y="35"/>
                      <a:pt x="0" y="35"/>
                    </a:cubicBezTo>
                    <a:cubicBezTo>
                      <a:pt x="0" y="45"/>
                      <a:pt x="7" y="52"/>
                      <a:pt x="17" y="52"/>
                    </a:cubicBezTo>
                    <a:cubicBezTo>
                      <a:pt x="17" y="52"/>
                      <a:pt x="17" y="52"/>
                      <a:pt x="17" y="52"/>
                    </a:cubicBezTo>
                    <a:cubicBezTo>
                      <a:pt x="26" y="52"/>
                      <a:pt x="34" y="45"/>
                      <a:pt x="34" y="35"/>
                    </a:cubicBezTo>
                    <a:close/>
                  </a:path>
                </a:pathLst>
              </a:custGeom>
              <a:grpFill/>
              <a:ln w="12700" cap="flat">
                <a:solidFill>
                  <a:schemeClr val="tx2"/>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105" name="Freeform 31">
                <a:extLst>
                  <a:ext uri="{FF2B5EF4-FFF2-40B4-BE49-F238E27FC236}">
                    <a16:creationId xmlns:a16="http://schemas.microsoft.com/office/drawing/2014/main" id="{435A1456-264C-455D-9B1A-C7D8C632826D}"/>
                  </a:ext>
                </a:extLst>
              </p:cNvPr>
              <p:cNvSpPr>
                <a:spLocks/>
              </p:cNvSpPr>
              <p:nvPr/>
            </p:nvSpPr>
            <p:spPr bwMode="auto">
              <a:xfrm>
                <a:off x="3940" y="3550"/>
                <a:ext cx="44" cy="72"/>
              </a:xfrm>
              <a:custGeom>
                <a:avLst/>
                <a:gdLst>
                  <a:gd name="T0" fmla="*/ 32 w 32"/>
                  <a:gd name="T1" fmla="*/ 35 h 52"/>
                  <a:gd name="T2" fmla="*/ 32 w 32"/>
                  <a:gd name="T3" fmla="*/ 17 h 52"/>
                  <a:gd name="T4" fmla="*/ 15 w 32"/>
                  <a:gd name="T5" fmla="*/ 0 h 52"/>
                  <a:gd name="T6" fmla="*/ 15 w 32"/>
                  <a:gd name="T7" fmla="*/ 0 h 52"/>
                  <a:gd name="T8" fmla="*/ 0 w 32"/>
                  <a:gd name="T9" fmla="*/ 17 h 52"/>
                  <a:gd name="T10" fmla="*/ 0 w 32"/>
                  <a:gd name="T11" fmla="*/ 35 h 52"/>
                  <a:gd name="T12" fmla="*/ 15 w 32"/>
                  <a:gd name="T13" fmla="*/ 52 h 52"/>
                  <a:gd name="T14" fmla="*/ 15 w 32"/>
                  <a:gd name="T15" fmla="*/ 52 h 52"/>
                  <a:gd name="T16" fmla="*/ 32 w 32"/>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52">
                    <a:moveTo>
                      <a:pt x="32" y="35"/>
                    </a:moveTo>
                    <a:cubicBezTo>
                      <a:pt x="32" y="17"/>
                      <a:pt x="32" y="17"/>
                      <a:pt x="32" y="17"/>
                    </a:cubicBezTo>
                    <a:cubicBezTo>
                      <a:pt x="32" y="8"/>
                      <a:pt x="25" y="0"/>
                      <a:pt x="15" y="0"/>
                    </a:cubicBezTo>
                    <a:cubicBezTo>
                      <a:pt x="15" y="0"/>
                      <a:pt x="15" y="0"/>
                      <a:pt x="15" y="0"/>
                    </a:cubicBezTo>
                    <a:cubicBezTo>
                      <a:pt x="7" y="0"/>
                      <a:pt x="0" y="8"/>
                      <a:pt x="0" y="17"/>
                    </a:cubicBezTo>
                    <a:cubicBezTo>
                      <a:pt x="0" y="35"/>
                      <a:pt x="0" y="35"/>
                      <a:pt x="0" y="35"/>
                    </a:cubicBezTo>
                    <a:cubicBezTo>
                      <a:pt x="0" y="45"/>
                      <a:pt x="7" y="52"/>
                      <a:pt x="15" y="52"/>
                    </a:cubicBezTo>
                    <a:cubicBezTo>
                      <a:pt x="15" y="52"/>
                      <a:pt x="15" y="52"/>
                      <a:pt x="15" y="52"/>
                    </a:cubicBezTo>
                    <a:cubicBezTo>
                      <a:pt x="25" y="52"/>
                      <a:pt x="32" y="45"/>
                      <a:pt x="32" y="35"/>
                    </a:cubicBezTo>
                    <a:close/>
                  </a:path>
                </a:pathLst>
              </a:custGeom>
              <a:grpFill/>
              <a:ln w="12700" cap="flat">
                <a:solidFill>
                  <a:schemeClr val="tx2"/>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106" name="Freeform 32">
                <a:extLst>
                  <a:ext uri="{FF2B5EF4-FFF2-40B4-BE49-F238E27FC236}">
                    <a16:creationId xmlns:a16="http://schemas.microsoft.com/office/drawing/2014/main" id="{704FA7DF-654D-4CA1-89B2-60AB7EF8CBC6}"/>
                  </a:ext>
                </a:extLst>
              </p:cNvPr>
              <p:cNvSpPr>
                <a:spLocks/>
              </p:cNvSpPr>
              <p:nvPr/>
            </p:nvSpPr>
            <p:spPr bwMode="auto">
              <a:xfrm>
                <a:off x="4071" y="3550"/>
                <a:ext cx="46" cy="72"/>
              </a:xfrm>
              <a:custGeom>
                <a:avLst/>
                <a:gdLst>
                  <a:gd name="T0" fmla="*/ 34 w 34"/>
                  <a:gd name="T1" fmla="*/ 35 h 52"/>
                  <a:gd name="T2" fmla="*/ 34 w 34"/>
                  <a:gd name="T3" fmla="*/ 17 h 52"/>
                  <a:gd name="T4" fmla="*/ 17 w 34"/>
                  <a:gd name="T5" fmla="*/ 0 h 52"/>
                  <a:gd name="T6" fmla="*/ 17 w 34"/>
                  <a:gd name="T7" fmla="*/ 0 h 52"/>
                  <a:gd name="T8" fmla="*/ 0 w 34"/>
                  <a:gd name="T9" fmla="*/ 17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7"/>
                      <a:pt x="34" y="17"/>
                      <a:pt x="34" y="17"/>
                    </a:cubicBezTo>
                    <a:cubicBezTo>
                      <a:pt x="34" y="8"/>
                      <a:pt x="25" y="0"/>
                      <a:pt x="17" y="0"/>
                    </a:cubicBezTo>
                    <a:cubicBezTo>
                      <a:pt x="17" y="0"/>
                      <a:pt x="17" y="0"/>
                      <a:pt x="17" y="0"/>
                    </a:cubicBezTo>
                    <a:cubicBezTo>
                      <a:pt x="7" y="0"/>
                      <a:pt x="0" y="8"/>
                      <a:pt x="0" y="17"/>
                    </a:cubicBezTo>
                    <a:cubicBezTo>
                      <a:pt x="0" y="35"/>
                      <a:pt x="0" y="35"/>
                      <a:pt x="0" y="35"/>
                    </a:cubicBezTo>
                    <a:cubicBezTo>
                      <a:pt x="0" y="45"/>
                      <a:pt x="7" y="52"/>
                      <a:pt x="17" y="52"/>
                    </a:cubicBezTo>
                    <a:cubicBezTo>
                      <a:pt x="17" y="52"/>
                      <a:pt x="17" y="52"/>
                      <a:pt x="17" y="52"/>
                    </a:cubicBezTo>
                    <a:cubicBezTo>
                      <a:pt x="25" y="52"/>
                      <a:pt x="34" y="45"/>
                      <a:pt x="34" y="35"/>
                    </a:cubicBezTo>
                    <a:close/>
                  </a:path>
                </a:pathLst>
              </a:custGeom>
              <a:grpFill/>
              <a:ln w="12700" cap="flat">
                <a:solidFill>
                  <a:schemeClr val="tx2"/>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107" name="Freeform 33">
                <a:extLst>
                  <a:ext uri="{FF2B5EF4-FFF2-40B4-BE49-F238E27FC236}">
                    <a16:creationId xmlns:a16="http://schemas.microsoft.com/office/drawing/2014/main" id="{809E5023-79B9-4D9E-9C80-A79B374E58E7}"/>
                  </a:ext>
                </a:extLst>
              </p:cNvPr>
              <p:cNvSpPr>
                <a:spLocks/>
              </p:cNvSpPr>
              <p:nvPr/>
            </p:nvSpPr>
            <p:spPr bwMode="auto">
              <a:xfrm>
                <a:off x="3854" y="3435"/>
                <a:ext cx="0" cy="6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grpFill/>
              <a:ln w="12700" cap="flat">
                <a:solidFill>
                  <a:schemeClr val="tx2"/>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108" name="Freeform 34">
                <a:extLst>
                  <a:ext uri="{FF2B5EF4-FFF2-40B4-BE49-F238E27FC236}">
                    <a16:creationId xmlns:a16="http://schemas.microsoft.com/office/drawing/2014/main" id="{FABC8410-0D83-43D4-B52A-52ACE393D280}"/>
                  </a:ext>
                </a:extLst>
              </p:cNvPr>
              <p:cNvSpPr>
                <a:spLocks/>
              </p:cNvSpPr>
              <p:nvPr/>
            </p:nvSpPr>
            <p:spPr bwMode="auto">
              <a:xfrm>
                <a:off x="3984" y="3435"/>
                <a:ext cx="0" cy="6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grpFill/>
              <a:ln w="12700" cap="flat">
                <a:solidFill>
                  <a:schemeClr val="tx2"/>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109" name="Freeform 35">
                <a:extLst>
                  <a:ext uri="{FF2B5EF4-FFF2-40B4-BE49-F238E27FC236}">
                    <a16:creationId xmlns:a16="http://schemas.microsoft.com/office/drawing/2014/main" id="{9547E65E-7170-464D-89C1-96883D781184}"/>
                  </a:ext>
                </a:extLst>
              </p:cNvPr>
              <p:cNvSpPr>
                <a:spLocks/>
              </p:cNvSpPr>
              <p:nvPr/>
            </p:nvSpPr>
            <p:spPr bwMode="auto">
              <a:xfrm>
                <a:off x="3764" y="3435"/>
                <a:ext cx="46" cy="71"/>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grpFill/>
              <a:ln w="12700" cap="flat">
                <a:solidFill>
                  <a:schemeClr val="tx2"/>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110" name="Freeform 36">
                <a:extLst>
                  <a:ext uri="{FF2B5EF4-FFF2-40B4-BE49-F238E27FC236}">
                    <a16:creationId xmlns:a16="http://schemas.microsoft.com/office/drawing/2014/main" id="{750A041D-9DA1-4E8D-B3D2-84076CB88162}"/>
                  </a:ext>
                </a:extLst>
              </p:cNvPr>
              <p:cNvSpPr>
                <a:spLocks/>
              </p:cNvSpPr>
              <p:nvPr/>
            </p:nvSpPr>
            <p:spPr bwMode="auto">
              <a:xfrm>
                <a:off x="3897" y="3435"/>
                <a:ext cx="45" cy="71"/>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grpFill/>
              <a:ln w="12700" cap="flat">
                <a:solidFill>
                  <a:schemeClr val="tx2"/>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111" name="Freeform 37">
                <a:extLst>
                  <a:ext uri="{FF2B5EF4-FFF2-40B4-BE49-F238E27FC236}">
                    <a16:creationId xmlns:a16="http://schemas.microsoft.com/office/drawing/2014/main" id="{6AB331B9-A44E-473B-BB29-76F5DACBD00B}"/>
                  </a:ext>
                </a:extLst>
              </p:cNvPr>
              <p:cNvSpPr>
                <a:spLocks/>
              </p:cNvSpPr>
              <p:nvPr/>
            </p:nvSpPr>
            <p:spPr bwMode="auto">
              <a:xfrm>
                <a:off x="4028" y="3435"/>
                <a:ext cx="45" cy="71"/>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grpFill/>
              <a:ln w="12700" cap="flat">
                <a:solidFill>
                  <a:schemeClr val="tx2"/>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112" name="Freeform 38">
                <a:extLst>
                  <a:ext uri="{FF2B5EF4-FFF2-40B4-BE49-F238E27FC236}">
                    <a16:creationId xmlns:a16="http://schemas.microsoft.com/office/drawing/2014/main" id="{68B5B64F-383D-4CB6-950C-0641C9E8732A}"/>
                  </a:ext>
                </a:extLst>
              </p:cNvPr>
              <p:cNvSpPr>
                <a:spLocks/>
              </p:cNvSpPr>
              <p:nvPr/>
            </p:nvSpPr>
            <p:spPr bwMode="auto">
              <a:xfrm>
                <a:off x="4117" y="3435"/>
                <a:ext cx="0" cy="6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grpFill/>
              <a:ln w="12700" cap="flat">
                <a:solidFill>
                  <a:schemeClr val="tx2"/>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grpSp>
      </p:grpSp>
      <p:sp>
        <p:nvSpPr>
          <p:cNvPr id="113" name="Left Brace 112">
            <a:extLst>
              <a:ext uri="{FF2B5EF4-FFF2-40B4-BE49-F238E27FC236}">
                <a16:creationId xmlns:a16="http://schemas.microsoft.com/office/drawing/2014/main" id="{893EA38A-3513-4FA6-9A9E-4501A9B59F61}"/>
              </a:ext>
            </a:extLst>
          </p:cNvPr>
          <p:cNvSpPr/>
          <p:nvPr/>
        </p:nvSpPr>
        <p:spPr>
          <a:xfrm flipH="1">
            <a:off x="1001324" y="3287378"/>
            <a:ext cx="422553" cy="1316459"/>
          </a:xfrm>
          <a:prstGeom prst="leftBrace">
            <a:avLst>
              <a:gd name="adj1" fmla="val 0"/>
              <a:gd name="adj2" fmla="val 49033"/>
            </a:avLst>
          </a:prstGeom>
          <a:ln>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765"/>
          </a:p>
        </p:txBody>
      </p:sp>
      <p:grpSp>
        <p:nvGrpSpPr>
          <p:cNvPr id="284" name="Group 283">
            <a:extLst>
              <a:ext uri="{FF2B5EF4-FFF2-40B4-BE49-F238E27FC236}">
                <a16:creationId xmlns:a16="http://schemas.microsoft.com/office/drawing/2014/main" id="{A5FF9EF8-86B8-4FEF-B7F6-648AF7466B14}"/>
              </a:ext>
            </a:extLst>
          </p:cNvPr>
          <p:cNvGrpSpPr/>
          <p:nvPr/>
        </p:nvGrpSpPr>
        <p:grpSpPr>
          <a:xfrm>
            <a:off x="1163091" y="2403299"/>
            <a:ext cx="2009401" cy="2768945"/>
            <a:chOff x="1186413" y="2450994"/>
            <a:chExt cx="2049694" cy="2824468"/>
          </a:xfrm>
        </p:grpSpPr>
        <p:sp>
          <p:nvSpPr>
            <p:cNvPr id="114" name="TextBox 113">
              <a:extLst>
                <a:ext uri="{FF2B5EF4-FFF2-40B4-BE49-F238E27FC236}">
                  <a16:creationId xmlns:a16="http://schemas.microsoft.com/office/drawing/2014/main" id="{0075502D-4CE5-4706-82B0-EE40DEA0FB89}"/>
                </a:ext>
              </a:extLst>
            </p:cNvPr>
            <p:cNvSpPr txBox="1"/>
            <p:nvPr/>
          </p:nvSpPr>
          <p:spPr>
            <a:xfrm>
              <a:off x="1186413" y="3765690"/>
              <a:ext cx="2015837" cy="440890"/>
            </a:xfrm>
            <a:prstGeom prst="rect">
              <a:avLst/>
            </a:prstGeom>
            <a:noFill/>
          </p:spPr>
          <p:txBody>
            <a:bodyPr wrap="square" lIns="179285" tIns="143428" rIns="179285" bIns="143428" rtlCol="0">
              <a:spAutoFit/>
            </a:bodyPr>
            <a:lstStyle/>
            <a:p>
              <a:pPr algn="ctr">
                <a:lnSpc>
                  <a:spcPct val="90000"/>
                </a:lnSpc>
                <a:spcAft>
                  <a:spcPts val="588"/>
                </a:spcAft>
              </a:pPr>
              <a:r>
                <a:rPr lang="en-US" sz="1029">
                  <a:gradFill>
                    <a:gsLst>
                      <a:gs pos="2917">
                        <a:schemeClr val="tx1"/>
                      </a:gs>
                      <a:gs pos="30000">
                        <a:schemeClr val="tx1"/>
                      </a:gs>
                    </a:gsLst>
                    <a:lin ang="5400000" scaled="0"/>
                  </a:gradFill>
                </a:rPr>
                <a:t>Classical ML</a:t>
              </a:r>
            </a:p>
          </p:txBody>
        </p:sp>
        <p:sp>
          <p:nvSpPr>
            <p:cNvPr id="115" name="TextBox 114">
              <a:extLst>
                <a:ext uri="{FF2B5EF4-FFF2-40B4-BE49-F238E27FC236}">
                  <a16:creationId xmlns:a16="http://schemas.microsoft.com/office/drawing/2014/main" id="{5ADBA8F3-0C55-441D-AAEC-212E43983190}"/>
                </a:ext>
              </a:extLst>
            </p:cNvPr>
            <p:cNvSpPr txBox="1"/>
            <p:nvPr/>
          </p:nvSpPr>
          <p:spPr>
            <a:xfrm>
              <a:off x="1220270" y="4834572"/>
              <a:ext cx="2015837" cy="440890"/>
            </a:xfrm>
            <a:prstGeom prst="rect">
              <a:avLst/>
            </a:prstGeom>
            <a:noFill/>
          </p:spPr>
          <p:txBody>
            <a:bodyPr wrap="square" lIns="179285" tIns="143428" rIns="179285" bIns="143428" rtlCol="0">
              <a:spAutoFit/>
            </a:bodyPr>
            <a:lstStyle/>
            <a:p>
              <a:pPr algn="ctr">
                <a:lnSpc>
                  <a:spcPct val="90000"/>
                </a:lnSpc>
                <a:spcAft>
                  <a:spcPts val="588"/>
                </a:spcAft>
              </a:pPr>
              <a:r>
                <a:rPr lang="en-US" sz="1029">
                  <a:gradFill>
                    <a:gsLst>
                      <a:gs pos="2917">
                        <a:schemeClr val="tx1"/>
                      </a:gs>
                      <a:gs pos="30000">
                        <a:schemeClr val="tx1"/>
                      </a:gs>
                    </a:gsLst>
                    <a:lin ang="5400000" scaled="0"/>
                  </a:gradFill>
                </a:rPr>
                <a:t>Deep learning</a:t>
              </a:r>
            </a:p>
          </p:txBody>
        </p:sp>
        <p:grpSp>
          <p:nvGrpSpPr>
            <p:cNvPr id="278" name="Group 277">
              <a:extLst>
                <a:ext uri="{FF2B5EF4-FFF2-40B4-BE49-F238E27FC236}">
                  <a16:creationId xmlns:a16="http://schemas.microsoft.com/office/drawing/2014/main" id="{469EAB50-EBA9-4DEE-90B7-4A9CF5B66647}"/>
                </a:ext>
              </a:extLst>
            </p:cNvPr>
            <p:cNvGrpSpPr/>
            <p:nvPr/>
          </p:nvGrpSpPr>
          <p:grpSpPr>
            <a:xfrm>
              <a:off x="1455981" y="2450994"/>
              <a:ext cx="1599571" cy="2811271"/>
              <a:chOff x="1455981" y="2450994"/>
              <a:chExt cx="1599571" cy="2811271"/>
            </a:xfrm>
          </p:grpSpPr>
          <p:sp>
            <p:nvSpPr>
              <p:cNvPr id="4" name="TextBox 3">
                <a:extLst>
                  <a:ext uri="{FF2B5EF4-FFF2-40B4-BE49-F238E27FC236}">
                    <a16:creationId xmlns:a16="http://schemas.microsoft.com/office/drawing/2014/main" id="{7F0406A5-EE37-49A6-9C8A-06AFEA379762}"/>
                  </a:ext>
                </a:extLst>
              </p:cNvPr>
              <p:cNvSpPr txBox="1"/>
              <p:nvPr/>
            </p:nvSpPr>
            <p:spPr>
              <a:xfrm>
                <a:off x="1455981" y="2450994"/>
                <a:ext cx="1597919" cy="550281"/>
              </a:xfrm>
              <a:prstGeom prst="rect">
                <a:avLst/>
              </a:prstGeom>
              <a:noFill/>
            </p:spPr>
            <p:txBody>
              <a:bodyPr wrap="square" lIns="0" tIns="0" rIns="0" bIns="0" rtlCol="0" anchor="ctr">
                <a:noAutofit/>
              </a:bodyPr>
              <a:lstStyle/>
              <a:p>
                <a:pPr algn="ctr">
                  <a:lnSpc>
                    <a:spcPct val="90000"/>
                  </a:lnSpc>
                  <a:spcAft>
                    <a:spcPts val="588"/>
                  </a:spcAft>
                </a:pPr>
                <a:r>
                  <a:rPr lang="en-US" sz="1372">
                    <a:gradFill>
                      <a:gsLst>
                        <a:gs pos="2917">
                          <a:schemeClr val="tx1"/>
                        </a:gs>
                        <a:gs pos="30000">
                          <a:schemeClr val="tx1"/>
                        </a:gs>
                      </a:gsLst>
                      <a:lin ang="5400000" scaled="0"/>
                    </a:gradFill>
                    <a:latin typeface="+mj-lt"/>
                  </a:rPr>
                  <a:t>Build and train models </a:t>
                </a:r>
              </a:p>
            </p:txBody>
          </p:sp>
          <p:grpSp>
            <p:nvGrpSpPr>
              <p:cNvPr id="61" name="Group 60">
                <a:extLst>
                  <a:ext uri="{FF2B5EF4-FFF2-40B4-BE49-F238E27FC236}">
                    <a16:creationId xmlns:a16="http://schemas.microsoft.com/office/drawing/2014/main" id="{01595755-F460-4360-98F0-3CAFAAA91CF6}"/>
                  </a:ext>
                </a:extLst>
              </p:cNvPr>
              <p:cNvGrpSpPr/>
              <p:nvPr/>
            </p:nvGrpSpPr>
            <p:grpSpPr>
              <a:xfrm>
                <a:off x="1455981" y="2457539"/>
                <a:ext cx="1599571" cy="2804726"/>
                <a:chOff x="3208859" y="4070542"/>
                <a:chExt cx="1458309" cy="2411828"/>
              </a:xfrm>
            </p:grpSpPr>
            <p:sp>
              <p:nvSpPr>
                <p:cNvPr id="9" name="Rectangle 8">
                  <a:extLst>
                    <a:ext uri="{FF2B5EF4-FFF2-40B4-BE49-F238E27FC236}">
                      <a16:creationId xmlns:a16="http://schemas.microsoft.com/office/drawing/2014/main" id="{0C1F3467-7240-4443-9238-C1B9E33ADBA6}"/>
                    </a:ext>
                  </a:extLst>
                </p:cNvPr>
                <p:cNvSpPr/>
                <p:nvPr/>
              </p:nvSpPr>
              <p:spPr bwMode="auto">
                <a:xfrm>
                  <a:off x="3208859" y="4070542"/>
                  <a:ext cx="1456803" cy="241182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cxnSp>
              <p:nvCxnSpPr>
                <p:cNvPr id="10" name="Straight Connector 9">
                  <a:extLst>
                    <a:ext uri="{FF2B5EF4-FFF2-40B4-BE49-F238E27FC236}">
                      <a16:creationId xmlns:a16="http://schemas.microsoft.com/office/drawing/2014/main" id="{89135A93-B12F-461D-BD1D-B1A00D97B82F}"/>
                    </a:ext>
                  </a:extLst>
                </p:cNvPr>
                <p:cNvCxnSpPr>
                  <a:cxnSpLocks/>
                </p:cNvCxnSpPr>
                <p:nvPr/>
              </p:nvCxnSpPr>
              <p:spPr>
                <a:xfrm>
                  <a:off x="3208859" y="4541668"/>
                  <a:ext cx="1458309"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16" name="Group 115">
                <a:extLst>
                  <a:ext uri="{FF2B5EF4-FFF2-40B4-BE49-F238E27FC236}">
                    <a16:creationId xmlns:a16="http://schemas.microsoft.com/office/drawing/2014/main" id="{306D6DB3-B9D9-452E-A0D9-5D80F78F7CD0}"/>
                  </a:ext>
                </a:extLst>
              </p:cNvPr>
              <p:cNvGrpSpPr/>
              <p:nvPr/>
            </p:nvGrpSpPr>
            <p:grpSpPr>
              <a:xfrm>
                <a:off x="1977313" y="4260192"/>
                <a:ext cx="604535" cy="514992"/>
                <a:chOff x="3097731" y="3411002"/>
                <a:chExt cx="3912131" cy="3332680"/>
              </a:xfrm>
            </p:grpSpPr>
            <p:sp>
              <p:nvSpPr>
                <p:cNvPr id="117" name="Freeform: Shape 399">
                  <a:extLst>
                    <a:ext uri="{FF2B5EF4-FFF2-40B4-BE49-F238E27FC236}">
                      <a16:creationId xmlns:a16="http://schemas.microsoft.com/office/drawing/2014/main" id="{2FCFA153-7062-4ABB-8E36-6A7B9ABE3017}"/>
                    </a:ext>
                  </a:extLst>
                </p:cNvPr>
                <p:cNvSpPr/>
                <p:nvPr/>
              </p:nvSpPr>
              <p:spPr bwMode="auto">
                <a:xfrm>
                  <a:off x="3097731" y="3411002"/>
                  <a:ext cx="3912131" cy="3326728"/>
                </a:xfrm>
                <a:custGeom>
                  <a:avLst/>
                  <a:gdLst>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456164 w 4510936"/>
                    <a:gd name="connsiteY13" fmla="*/ 2623998 h 3835942"/>
                    <a:gd name="connsiteX14" fmla="*/ 2009850 w 4510936"/>
                    <a:gd name="connsiteY14" fmla="*/ 3835942 h 3835942"/>
                    <a:gd name="connsiteX15" fmla="*/ 1789458 w 4510936"/>
                    <a:gd name="connsiteY15" fmla="*/ 3835942 h 3835942"/>
                    <a:gd name="connsiteX16" fmla="*/ 1792429 w 4510936"/>
                    <a:gd name="connsiteY16" fmla="*/ 3610035 h 3835942"/>
                    <a:gd name="connsiteX17" fmla="*/ 1770743 w 4510936"/>
                    <a:gd name="connsiteY17" fmla="*/ 2832642 h 3835942"/>
                    <a:gd name="connsiteX18" fmla="*/ 1081314 w 4510936"/>
                    <a:gd name="connsiteY18" fmla="*/ 2061571 h 3835942"/>
                    <a:gd name="connsiteX19" fmla="*/ 1562100 w 4510936"/>
                    <a:gd name="connsiteY19" fmla="*/ 1896471 h 3835942"/>
                    <a:gd name="connsiteX20" fmla="*/ 1034142 w 4510936"/>
                    <a:gd name="connsiteY20" fmla="*/ 1807570 h 3835942"/>
                    <a:gd name="connsiteX21" fmla="*/ 1676400 w 4510936"/>
                    <a:gd name="connsiteY21" fmla="*/ 1096370 h 3835942"/>
                    <a:gd name="connsiteX22" fmla="*/ 1919514 w 4510936"/>
                    <a:gd name="connsiteY22" fmla="*/ 1168942 h 3835942"/>
                    <a:gd name="connsiteX23" fmla="*/ 1850570 w 4510936"/>
                    <a:gd name="connsiteY23" fmla="*/ 2130513 h 3835942"/>
                    <a:gd name="connsiteX24" fmla="*/ 2148114 w 4510936"/>
                    <a:gd name="connsiteY24" fmla="*/ 1901913 h 3835942"/>
                    <a:gd name="connsiteX25" fmla="*/ 2674257 w 4510936"/>
                    <a:gd name="connsiteY25" fmla="*/ 1626142 h 3835942"/>
                    <a:gd name="connsiteX26" fmla="*/ 2238828 w 4510936"/>
                    <a:gd name="connsiteY26" fmla="*/ 1651542 h 3835942"/>
                    <a:gd name="connsiteX27" fmla="*/ 2188028 w 4510936"/>
                    <a:gd name="connsiteY27" fmla="*/ 1194342 h 3835942"/>
                    <a:gd name="connsiteX28" fmla="*/ 2623457 w 4510936"/>
                    <a:gd name="connsiteY28" fmla="*/ 1212485 h 3835942"/>
                    <a:gd name="connsiteX29" fmla="*/ 3131457 w 4510936"/>
                    <a:gd name="connsiteY29" fmla="*/ 1528170 h 3835942"/>
                    <a:gd name="connsiteX30" fmla="*/ 3458028 w 4510936"/>
                    <a:gd name="connsiteY30" fmla="*/ 1742256 h 3835942"/>
                    <a:gd name="connsiteX31" fmla="*/ 3721099 w 4510936"/>
                    <a:gd name="connsiteY31" fmla="*/ 2203084 h 3835942"/>
                    <a:gd name="connsiteX32" fmla="*/ 3599542 w 4510936"/>
                    <a:gd name="connsiteY32" fmla="*/ 1528170 h 3835942"/>
                    <a:gd name="connsiteX33" fmla="*/ 3900714 w 4510936"/>
                    <a:gd name="connsiteY33" fmla="*/ 1212485 h 3835942"/>
                    <a:gd name="connsiteX34" fmla="*/ 3358243 w 4510936"/>
                    <a:gd name="connsiteY34" fmla="*/ 1319527 h 3835942"/>
                    <a:gd name="connsiteX35" fmla="*/ 2895600 w 4510936"/>
                    <a:gd name="connsiteY35" fmla="*/ 1132656 h 3835942"/>
                    <a:gd name="connsiteX36" fmla="*/ 3218542 w 4510936"/>
                    <a:gd name="connsiteY36" fmla="*/ 617399 h 3835942"/>
                    <a:gd name="connsiteX37" fmla="*/ 2715985 w 4510936"/>
                    <a:gd name="connsiteY37" fmla="*/ 947598 h 3835942"/>
                    <a:gd name="connsiteX38" fmla="*/ 1948542 w 4510936"/>
                    <a:gd name="connsiteY38" fmla="*/ 925827 h 3835942"/>
                    <a:gd name="connsiteX39" fmla="*/ 2062843 w 4510936"/>
                    <a:gd name="connsiteY39" fmla="*/ 403313 h 3835942"/>
                    <a:gd name="connsiteX40" fmla="*/ 1816101 w 4510936"/>
                    <a:gd name="connsiteY40" fmla="*/ 780685 h 3835942"/>
                    <a:gd name="connsiteX41" fmla="*/ 1455057 w 4510936"/>
                    <a:gd name="connsiteY41" fmla="*/ 898614 h 3835942"/>
                    <a:gd name="connsiteX42" fmla="*/ 1010556 w 4510936"/>
                    <a:gd name="connsiteY42" fmla="*/ 677270 h 3835942"/>
                    <a:gd name="connsiteX43" fmla="*/ 1248228 w 4510936"/>
                    <a:gd name="connsiteY43" fmla="*/ 994770 h 3835942"/>
                    <a:gd name="connsiteX44" fmla="*/ 801914 w 4510936"/>
                    <a:gd name="connsiteY44" fmla="*/ 1571713 h 3835942"/>
                    <a:gd name="connsiteX45" fmla="*/ 542471 w 4510936"/>
                    <a:gd name="connsiteY45" fmla="*/ 1132656 h 3835942"/>
                    <a:gd name="connsiteX46" fmla="*/ 812800 w 4510936"/>
                    <a:gd name="connsiteY46" fmla="*/ 1843856 h 3835942"/>
                    <a:gd name="connsiteX47" fmla="*/ 925285 w 4510936"/>
                    <a:gd name="connsiteY47" fmla="*/ 2235742 h 3835942"/>
                    <a:gd name="connsiteX48" fmla="*/ 651328 w 4510936"/>
                    <a:gd name="connsiteY48" fmla="*/ 2607670 h 3835942"/>
                    <a:gd name="connsiteX49" fmla="*/ 1063171 w 4510936"/>
                    <a:gd name="connsiteY49" fmla="*/ 2408098 h 3835942"/>
                    <a:gd name="connsiteX50" fmla="*/ 1556657 w 4510936"/>
                    <a:gd name="connsiteY50" fmla="*/ 2852599 h 3835942"/>
                    <a:gd name="connsiteX51" fmla="*/ 1580115 w 4510936"/>
                    <a:gd name="connsiteY51" fmla="*/ 3729193 h 3835942"/>
                    <a:gd name="connsiteX52" fmla="*/ 1581642 w 4510936"/>
                    <a:gd name="connsiteY52" fmla="*/ 3835942 h 3835942"/>
                    <a:gd name="connsiteX53" fmla="*/ 1113971 w 4510936"/>
                    <a:gd name="connsiteY53" fmla="*/ 3835942 h 3835942"/>
                    <a:gd name="connsiteX54" fmla="*/ 836413 w 4510936"/>
                    <a:gd name="connsiteY54" fmla="*/ 3086585 h 3835942"/>
                    <a:gd name="connsiteX55" fmla="*/ 116170 w 4510936"/>
                    <a:gd name="connsiteY55" fmla="*/ 2308285 h 3835942"/>
                    <a:gd name="connsiteX56" fmla="*/ 118297 w 4510936"/>
                    <a:gd name="connsiteY56" fmla="*/ 2287181 h 3835942"/>
                    <a:gd name="connsiteX57" fmla="*/ 98842 w 4510936"/>
                    <a:gd name="connsiteY57" fmla="*/ 2263602 h 3835942"/>
                    <a:gd name="connsiteX58" fmla="*/ 0 w 4510936"/>
                    <a:gd name="connsiteY58" fmla="*/ 1940013 h 3835942"/>
                    <a:gd name="connsiteX59" fmla="*/ 98842 w 4510936"/>
                    <a:gd name="connsiteY59" fmla="*/ 1616424 h 3835942"/>
                    <a:gd name="connsiteX60" fmla="*/ 158494 w 4510936"/>
                    <a:gd name="connsiteY60" fmla="*/ 1544125 h 3835942"/>
                    <a:gd name="connsiteX61" fmla="*/ 138294 w 4510936"/>
                    <a:gd name="connsiteY61" fmla="*/ 1479051 h 3835942"/>
                    <a:gd name="connsiteX62" fmla="*/ 124645 w 4510936"/>
                    <a:gd name="connsiteY62" fmla="*/ 1343654 h 3835942"/>
                    <a:gd name="connsiteX63" fmla="*/ 534966 w 4510936"/>
                    <a:gd name="connsiteY63" fmla="*/ 724623 h 3835942"/>
                    <a:gd name="connsiteX64" fmla="*/ 655270 w 4510936"/>
                    <a:gd name="connsiteY64" fmla="*/ 687278 h 3835942"/>
                    <a:gd name="connsiteX65" fmla="*/ 663127 w 4510936"/>
                    <a:gd name="connsiteY65" fmla="*/ 661967 h 3835942"/>
                    <a:gd name="connsiteX66" fmla="*/ 1282159 w 4510936"/>
                    <a:gd name="connsiteY66" fmla="*/ 251645 h 3835942"/>
                    <a:gd name="connsiteX67" fmla="*/ 1417556 w 4510936"/>
                    <a:gd name="connsiteY67" fmla="*/ 265294 h 3835942"/>
                    <a:gd name="connsiteX68" fmla="*/ 1421411 w 4510936"/>
                    <a:gd name="connsiteY68" fmla="*/ 266491 h 3835942"/>
                    <a:gd name="connsiteX69" fmla="*/ 1478933 w 4510936"/>
                    <a:gd name="connsiteY69" fmla="*/ 196773 h 3835942"/>
                    <a:gd name="connsiteX70" fmla="*/ 1953986 w 4510936"/>
                    <a:gd name="connsiteY70"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456164 w 4510936"/>
                    <a:gd name="connsiteY13" fmla="*/ 2623998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458028 w 4510936"/>
                    <a:gd name="connsiteY31" fmla="*/ 1742256 h 3835942"/>
                    <a:gd name="connsiteX32" fmla="*/ 3721099 w 4510936"/>
                    <a:gd name="connsiteY32" fmla="*/ 2203084 h 3835942"/>
                    <a:gd name="connsiteX33" fmla="*/ 3599542 w 4510936"/>
                    <a:gd name="connsiteY33" fmla="*/ 1528170 h 3835942"/>
                    <a:gd name="connsiteX34" fmla="*/ 3900714 w 4510936"/>
                    <a:gd name="connsiteY34" fmla="*/ 1212485 h 3835942"/>
                    <a:gd name="connsiteX35" fmla="*/ 3358243 w 4510936"/>
                    <a:gd name="connsiteY35" fmla="*/ 1319527 h 3835942"/>
                    <a:gd name="connsiteX36" fmla="*/ 2895600 w 4510936"/>
                    <a:gd name="connsiteY36" fmla="*/ 1132656 h 3835942"/>
                    <a:gd name="connsiteX37" fmla="*/ 3218542 w 4510936"/>
                    <a:gd name="connsiteY37" fmla="*/ 617399 h 3835942"/>
                    <a:gd name="connsiteX38" fmla="*/ 2715985 w 4510936"/>
                    <a:gd name="connsiteY38" fmla="*/ 947598 h 3835942"/>
                    <a:gd name="connsiteX39" fmla="*/ 1948542 w 4510936"/>
                    <a:gd name="connsiteY39" fmla="*/ 925827 h 3835942"/>
                    <a:gd name="connsiteX40" fmla="*/ 2062843 w 4510936"/>
                    <a:gd name="connsiteY40" fmla="*/ 403313 h 3835942"/>
                    <a:gd name="connsiteX41" fmla="*/ 1816101 w 4510936"/>
                    <a:gd name="connsiteY41" fmla="*/ 780685 h 3835942"/>
                    <a:gd name="connsiteX42" fmla="*/ 1455057 w 4510936"/>
                    <a:gd name="connsiteY42" fmla="*/ 898614 h 3835942"/>
                    <a:gd name="connsiteX43" fmla="*/ 1010556 w 4510936"/>
                    <a:gd name="connsiteY43" fmla="*/ 677270 h 3835942"/>
                    <a:gd name="connsiteX44" fmla="*/ 1248228 w 4510936"/>
                    <a:gd name="connsiteY44" fmla="*/ 994770 h 3835942"/>
                    <a:gd name="connsiteX45" fmla="*/ 801914 w 4510936"/>
                    <a:gd name="connsiteY45" fmla="*/ 1571713 h 3835942"/>
                    <a:gd name="connsiteX46" fmla="*/ 542471 w 4510936"/>
                    <a:gd name="connsiteY46" fmla="*/ 1132656 h 3835942"/>
                    <a:gd name="connsiteX47" fmla="*/ 812800 w 4510936"/>
                    <a:gd name="connsiteY47" fmla="*/ 1843856 h 3835942"/>
                    <a:gd name="connsiteX48" fmla="*/ 925285 w 4510936"/>
                    <a:gd name="connsiteY48" fmla="*/ 2235742 h 3835942"/>
                    <a:gd name="connsiteX49" fmla="*/ 651328 w 4510936"/>
                    <a:gd name="connsiteY49" fmla="*/ 2607670 h 3835942"/>
                    <a:gd name="connsiteX50" fmla="*/ 1063171 w 4510936"/>
                    <a:gd name="connsiteY50" fmla="*/ 2408098 h 3835942"/>
                    <a:gd name="connsiteX51" fmla="*/ 1556657 w 4510936"/>
                    <a:gd name="connsiteY51" fmla="*/ 2852599 h 3835942"/>
                    <a:gd name="connsiteX52" fmla="*/ 1580115 w 4510936"/>
                    <a:gd name="connsiteY52" fmla="*/ 3729193 h 3835942"/>
                    <a:gd name="connsiteX53" fmla="*/ 1581642 w 4510936"/>
                    <a:gd name="connsiteY53" fmla="*/ 3835942 h 3835942"/>
                    <a:gd name="connsiteX54" fmla="*/ 1113971 w 4510936"/>
                    <a:gd name="connsiteY54" fmla="*/ 3835942 h 3835942"/>
                    <a:gd name="connsiteX55" fmla="*/ 836413 w 4510936"/>
                    <a:gd name="connsiteY55" fmla="*/ 3086585 h 3835942"/>
                    <a:gd name="connsiteX56" fmla="*/ 116170 w 4510936"/>
                    <a:gd name="connsiteY56" fmla="*/ 2308285 h 3835942"/>
                    <a:gd name="connsiteX57" fmla="*/ 118297 w 4510936"/>
                    <a:gd name="connsiteY57" fmla="*/ 2287181 h 3835942"/>
                    <a:gd name="connsiteX58" fmla="*/ 98842 w 4510936"/>
                    <a:gd name="connsiteY58" fmla="*/ 2263602 h 3835942"/>
                    <a:gd name="connsiteX59" fmla="*/ 0 w 4510936"/>
                    <a:gd name="connsiteY59" fmla="*/ 1940013 h 3835942"/>
                    <a:gd name="connsiteX60" fmla="*/ 98842 w 4510936"/>
                    <a:gd name="connsiteY60" fmla="*/ 1616424 h 3835942"/>
                    <a:gd name="connsiteX61" fmla="*/ 158494 w 4510936"/>
                    <a:gd name="connsiteY61" fmla="*/ 1544125 h 3835942"/>
                    <a:gd name="connsiteX62" fmla="*/ 138294 w 4510936"/>
                    <a:gd name="connsiteY62" fmla="*/ 1479051 h 3835942"/>
                    <a:gd name="connsiteX63" fmla="*/ 124645 w 4510936"/>
                    <a:gd name="connsiteY63" fmla="*/ 1343654 h 3835942"/>
                    <a:gd name="connsiteX64" fmla="*/ 534966 w 4510936"/>
                    <a:gd name="connsiteY64" fmla="*/ 724623 h 3835942"/>
                    <a:gd name="connsiteX65" fmla="*/ 655270 w 4510936"/>
                    <a:gd name="connsiteY65" fmla="*/ 687278 h 3835942"/>
                    <a:gd name="connsiteX66" fmla="*/ 663127 w 4510936"/>
                    <a:gd name="connsiteY66" fmla="*/ 661967 h 3835942"/>
                    <a:gd name="connsiteX67" fmla="*/ 1282159 w 4510936"/>
                    <a:gd name="connsiteY67" fmla="*/ 251645 h 3835942"/>
                    <a:gd name="connsiteX68" fmla="*/ 1417556 w 4510936"/>
                    <a:gd name="connsiteY68" fmla="*/ 265294 h 3835942"/>
                    <a:gd name="connsiteX69" fmla="*/ 1421411 w 4510936"/>
                    <a:gd name="connsiteY69" fmla="*/ 266491 h 3835942"/>
                    <a:gd name="connsiteX70" fmla="*/ 1478933 w 4510936"/>
                    <a:gd name="connsiteY70" fmla="*/ 196773 h 3835942"/>
                    <a:gd name="connsiteX71" fmla="*/ 1953986 w 4510936"/>
                    <a:gd name="connsiteY71"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456164 w 4510936"/>
                    <a:gd name="connsiteY13" fmla="*/ 2623998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458028 w 4510936"/>
                    <a:gd name="connsiteY31" fmla="*/ 1742256 h 3835942"/>
                    <a:gd name="connsiteX32" fmla="*/ 3721099 w 4510936"/>
                    <a:gd name="connsiteY32" fmla="*/ 2203084 h 3835942"/>
                    <a:gd name="connsiteX33" fmla="*/ 3599542 w 4510936"/>
                    <a:gd name="connsiteY33" fmla="*/ 1528170 h 3835942"/>
                    <a:gd name="connsiteX34" fmla="*/ 3900714 w 4510936"/>
                    <a:gd name="connsiteY34" fmla="*/ 1212485 h 3835942"/>
                    <a:gd name="connsiteX35" fmla="*/ 3358243 w 4510936"/>
                    <a:gd name="connsiteY35" fmla="*/ 1319527 h 3835942"/>
                    <a:gd name="connsiteX36" fmla="*/ 2895600 w 4510936"/>
                    <a:gd name="connsiteY36" fmla="*/ 1132656 h 3835942"/>
                    <a:gd name="connsiteX37" fmla="*/ 3218542 w 4510936"/>
                    <a:gd name="connsiteY37" fmla="*/ 617399 h 3835942"/>
                    <a:gd name="connsiteX38" fmla="*/ 2715985 w 4510936"/>
                    <a:gd name="connsiteY38" fmla="*/ 947598 h 3835942"/>
                    <a:gd name="connsiteX39" fmla="*/ 1948542 w 4510936"/>
                    <a:gd name="connsiteY39" fmla="*/ 925827 h 3835942"/>
                    <a:gd name="connsiteX40" fmla="*/ 2062843 w 4510936"/>
                    <a:gd name="connsiteY40" fmla="*/ 403313 h 3835942"/>
                    <a:gd name="connsiteX41" fmla="*/ 1816101 w 4510936"/>
                    <a:gd name="connsiteY41" fmla="*/ 780685 h 3835942"/>
                    <a:gd name="connsiteX42" fmla="*/ 1455057 w 4510936"/>
                    <a:gd name="connsiteY42" fmla="*/ 898614 h 3835942"/>
                    <a:gd name="connsiteX43" fmla="*/ 1010556 w 4510936"/>
                    <a:gd name="connsiteY43" fmla="*/ 677270 h 3835942"/>
                    <a:gd name="connsiteX44" fmla="*/ 1248228 w 4510936"/>
                    <a:gd name="connsiteY44" fmla="*/ 994770 h 3835942"/>
                    <a:gd name="connsiteX45" fmla="*/ 801914 w 4510936"/>
                    <a:gd name="connsiteY45" fmla="*/ 1571713 h 3835942"/>
                    <a:gd name="connsiteX46" fmla="*/ 542471 w 4510936"/>
                    <a:gd name="connsiteY46" fmla="*/ 1132656 h 3835942"/>
                    <a:gd name="connsiteX47" fmla="*/ 812800 w 4510936"/>
                    <a:gd name="connsiteY47" fmla="*/ 1843856 h 3835942"/>
                    <a:gd name="connsiteX48" fmla="*/ 925285 w 4510936"/>
                    <a:gd name="connsiteY48" fmla="*/ 2235742 h 3835942"/>
                    <a:gd name="connsiteX49" fmla="*/ 651328 w 4510936"/>
                    <a:gd name="connsiteY49" fmla="*/ 2607670 h 3835942"/>
                    <a:gd name="connsiteX50" fmla="*/ 1063171 w 4510936"/>
                    <a:gd name="connsiteY50" fmla="*/ 2408098 h 3835942"/>
                    <a:gd name="connsiteX51" fmla="*/ 1556657 w 4510936"/>
                    <a:gd name="connsiteY51" fmla="*/ 2852599 h 3835942"/>
                    <a:gd name="connsiteX52" fmla="*/ 1580115 w 4510936"/>
                    <a:gd name="connsiteY52" fmla="*/ 3729193 h 3835942"/>
                    <a:gd name="connsiteX53" fmla="*/ 1581642 w 4510936"/>
                    <a:gd name="connsiteY53" fmla="*/ 3835942 h 3835942"/>
                    <a:gd name="connsiteX54" fmla="*/ 1113971 w 4510936"/>
                    <a:gd name="connsiteY54" fmla="*/ 3835942 h 3835942"/>
                    <a:gd name="connsiteX55" fmla="*/ 836413 w 4510936"/>
                    <a:gd name="connsiteY55" fmla="*/ 3086585 h 3835942"/>
                    <a:gd name="connsiteX56" fmla="*/ 116170 w 4510936"/>
                    <a:gd name="connsiteY56" fmla="*/ 2308285 h 3835942"/>
                    <a:gd name="connsiteX57" fmla="*/ 118297 w 4510936"/>
                    <a:gd name="connsiteY57" fmla="*/ 2287181 h 3835942"/>
                    <a:gd name="connsiteX58" fmla="*/ 98842 w 4510936"/>
                    <a:gd name="connsiteY58" fmla="*/ 2263602 h 3835942"/>
                    <a:gd name="connsiteX59" fmla="*/ 0 w 4510936"/>
                    <a:gd name="connsiteY59" fmla="*/ 1940013 h 3835942"/>
                    <a:gd name="connsiteX60" fmla="*/ 98842 w 4510936"/>
                    <a:gd name="connsiteY60" fmla="*/ 1616424 h 3835942"/>
                    <a:gd name="connsiteX61" fmla="*/ 158494 w 4510936"/>
                    <a:gd name="connsiteY61" fmla="*/ 1544125 h 3835942"/>
                    <a:gd name="connsiteX62" fmla="*/ 138294 w 4510936"/>
                    <a:gd name="connsiteY62" fmla="*/ 1479051 h 3835942"/>
                    <a:gd name="connsiteX63" fmla="*/ 124645 w 4510936"/>
                    <a:gd name="connsiteY63" fmla="*/ 1343654 h 3835942"/>
                    <a:gd name="connsiteX64" fmla="*/ 534966 w 4510936"/>
                    <a:gd name="connsiteY64" fmla="*/ 724623 h 3835942"/>
                    <a:gd name="connsiteX65" fmla="*/ 655270 w 4510936"/>
                    <a:gd name="connsiteY65" fmla="*/ 687278 h 3835942"/>
                    <a:gd name="connsiteX66" fmla="*/ 663127 w 4510936"/>
                    <a:gd name="connsiteY66" fmla="*/ 661967 h 3835942"/>
                    <a:gd name="connsiteX67" fmla="*/ 1282159 w 4510936"/>
                    <a:gd name="connsiteY67" fmla="*/ 251645 h 3835942"/>
                    <a:gd name="connsiteX68" fmla="*/ 1417556 w 4510936"/>
                    <a:gd name="connsiteY68" fmla="*/ 265294 h 3835942"/>
                    <a:gd name="connsiteX69" fmla="*/ 1421411 w 4510936"/>
                    <a:gd name="connsiteY69" fmla="*/ 266491 h 3835942"/>
                    <a:gd name="connsiteX70" fmla="*/ 1478933 w 4510936"/>
                    <a:gd name="connsiteY70" fmla="*/ 196773 h 3835942"/>
                    <a:gd name="connsiteX71" fmla="*/ 1953986 w 4510936"/>
                    <a:gd name="connsiteY71"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458028 w 4510936"/>
                    <a:gd name="connsiteY31" fmla="*/ 1742256 h 3835942"/>
                    <a:gd name="connsiteX32" fmla="*/ 3721099 w 4510936"/>
                    <a:gd name="connsiteY32" fmla="*/ 2203084 h 3835942"/>
                    <a:gd name="connsiteX33" fmla="*/ 3599542 w 4510936"/>
                    <a:gd name="connsiteY33" fmla="*/ 1528170 h 3835942"/>
                    <a:gd name="connsiteX34" fmla="*/ 3900714 w 4510936"/>
                    <a:gd name="connsiteY34" fmla="*/ 1212485 h 3835942"/>
                    <a:gd name="connsiteX35" fmla="*/ 3358243 w 4510936"/>
                    <a:gd name="connsiteY35" fmla="*/ 1319527 h 3835942"/>
                    <a:gd name="connsiteX36" fmla="*/ 2895600 w 4510936"/>
                    <a:gd name="connsiteY36" fmla="*/ 1132656 h 3835942"/>
                    <a:gd name="connsiteX37" fmla="*/ 3218542 w 4510936"/>
                    <a:gd name="connsiteY37" fmla="*/ 617399 h 3835942"/>
                    <a:gd name="connsiteX38" fmla="*/ 2715985 w 4510936"/>
                    <a:gd name="connsiteY38" fmla="*/ 947598 h 3835942"/>
                    <a:gd name="connsiteX39" fmla="*/ 1948542 w 4510936"/>
                    <a:gd name="connsiteY39" fmla="*/ 925827 h 3835942"/>
                    <a:gd name="connsiteX40" fmla="*/ 2062843 w 4510936"/>
                    <a:gd name="connsiteY40" fmla="*/ 403313 h 3835942"/>
                    <a:gd name="connsiteX41" fmla="*/ 1816101 w 4510936"/>
                    <a:gd name="connsiteY41" fmla="*/ 780685 h 3835942"/>
                    <a:gd name="connsiteX42" fmla="*/ 1455057 w 4510936"/>
                    <a:gd name="connsiteY42" fmla="*/ 898614 h 3835942"/>
                    <a:gd name="connsiteX43" fmla="*/ 1010556 w 4510936"/>
                    <a:gd name="connsiteY43" fmla="*/ 677270 h 3835942"/>
                    <a:gd name="connsiteX44" fmla="*/ 1248228 w 4510936"/>
                    <a:gd name="connsiteY44" fmla="*/ 994770 h 3835942"/>
                    <a:gd name="connsiteX45" fmla="*/ 801914 w 4510936"/>
                    <a:gd name="connsiteY45" fmla="*/ 1571713 h 3835942"/>
                    <a:gd name="connsiteX46" fmla="*/ 542471 w 4510936"/>
                    <a:gd name="connsiteY46" fmla="*/ 1132656 h 3835942"/>
                    <a:gd name="connsiteX47" fmla="*/ 812800 w 4510936"/>
                    <a:gd name="connsiteY47" fmla="*/ 1843856 h 3835942"/>
                    <a:gd name="connsiteX48" fmla="*/ 925285 w 4510936"/>
                    <a:gd name="connsiteY48" fmla="*/ 2235742 h 3835942"/>
                    <a:gd name="connsiteX49" fmla="*/ 651328 w 4510936"/>
                    <a:gd name="connsiteY49" fmla="*/ 2607670 h 3835942"/>
                    <a:gd name="connsiteX50" fmla="*/ 1063171 w 4510936"/>
                    <a:gd name="connsiteY50" fmla="*/ 2408098 h 3835942"/>
                    <a:gd name="connsiteX51" fmla="*/ 1556657 w 4510936"/>
                    <a:gd name="connsiteY51" fmla="*/ 2852599 h 3835942"/>
                    <a:gd name="connsiteX52" fmla="*/ 1580115 w 4510936"/>
                    <a:gd name="connsiteY52" fmla="*/ 3729193 h 3835942"/>
                    <a:gd name="connsiteX53" fmla="*/ 1581642 w 4510936"/>
                    <a:gd name="connsiteY53" fmla="*/ 3835942 h 3835942"/>
                    <a:gd name="connsiteX54" fmla="*/ 1113971 w 4510936"/>
                    <a:gd name="connsiteY54" fmla="*/ 3835942 h 3835942"/>
                    <a:gd name="connsiteX55" fmla="*/ 836413 w 4510936"/>
                    <a:gd name="connsiteY55" fmla="*/ 3086585 h 3835942"/>
                    <a:gd name="connsiteX56" fmla="*/ 116170 w 4510936"/>
                    <a:gd name="connsiteY56" fmla="*/ 2308285 h 3835942"/>
                    <a:gd name="connsiteX57" fmla="*/ 118297 w 4510936"/>
                    <a:gd name="connsiteY57" fmla="*/ 2287181 h 3835942"/>
                    <a:gd name="connsiteX58" fmla="*/ 98842 w 4510936"/>
                    <a:gd name="connsiteY58" fmla="*/ 2263602 h 3835942"/>
                    <a:gd name="connsiteX59" fmla="*/ 0 w 4510936"/>
                    <a:gd name="connsiteY59" fmla="*/ 1940013 h 3835942"/>
                    <a:gd name="connsiteX60" fmla="*/ 98842 w 4510936"/>
                    <a:gd name="connsiteY60" fmla="*/ 1616424 h 3835942"/>
                    <a:gd name="connsiteX61" fmla="*/ 158494 w 4510936"/>
                    <a:gd name="connsiteY61" fmla="*/ 1544125 h 3835942"/>
                    <a:gd name="connsiteX62" fmla="*/ 138294 w 4510936"/>
                    <a:gd name="connsiteY62" fmla="*/ 1479051 h 3835942"/>
                    <a:gd name="connsiteX63" fmla="*/ 124645 w 4510936"/>
                    <a:gd name="connsiteY63" fmla="*/ 1343654 h 3835942"/>
                    <a:gd name="connsiteX64" fmla="*/ 534966 w 4510936"/>
                    <a:gd name="connsiteY64" fmla="*/ 724623 h 3835942"/>
                    <a:gd name="connsiteX65" fmla="*/ 655270 w 4510936"/>
                    <a:gd name="connsiteY65" fmla="*/ 687278 h 3835942"/>
                    <a:gd name="connsiteX66" fmla="*/ 663127 w 4510936"/>
                    <a:gd name="connsiteY66" fmla="*/ 661967 h 3835942"/>
                    <a:gd name="connsiteX67" fmla="*/ 1282159 w 4510936"/>
                    <a:gd name="connsiteY67" fmla="*/ 251645 h 3835942"/>
                    <a:gd name="connsiteX68" fmla="*/ 1417556 w 4510936"/>
                    <a:gd name="connsiteY68" fmla="*/ 265294 h 3835942"/>
                    <a:gd name="connsiteX69" fmla="*/ 1421411 w 4510936"/>
                    <a:gd name="connsiteY69" fmla="*/ 266491 h 3835942"/>
                    <a:gd name="connsiteX70" fmla="*/ 1478933 w 4510936"/>
                    <a:gd name="connsiteY70" fmla="*/ 196773 h 3835942"/>
                    <a:gd name="connsiteX71" fmla="*/ 1953986 w 4510936"/>
                    <a:gd name="connsiteY71"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458028 w 4510936"/>
                    <a:gd name="connsiteY31" fmla="*/ 1742256 h 3835942"/>
                    <a:gd name="connsiteX32" fmla="*/ 3721099 w 4510936"/>
                    <a:gd name="connsiteY32" fmla="*/ 2203084 h 3835942"/>
                    <a:gd name="connsiteX33" fmla="*/ 3599542 w 4510936"/>
                    <a:gd name="connsiteY33" fmla="*/ 1528170 h 3835942"/>
                    <a:gd name="connsiteX34" fmla="*/ 3900714 w 4510936"/>
                    <a:gd name="connsiteY34" fmla="*/ 1212485 h 3835942"/>
                    <a:gd name="connsiteX35" fmla="*/ 3358243 w 4510936"/>
                    <a:gd name="connsiteY35" fmla="*/ 1319527 h 3835942"/>
                    <a:gd name="connsiteX36" fmla="*/ 2895600 w 4510936"/>
                    <a:gd name="connsiteY36" fmla="*/ 1132656 h 3835942"/>
                    <a:gd name="connsiteX37" fmla="*/ 3218542 w 4510936"/>
                    <a:gd name="connsiteY37" fmla="*/ 617399 h 3835942"/>
                    <a:gd name="connsiteX38" fmla="*/ 2715985 w 4510936"/>
                    <a:gd name="connsiteY38" fmla="*/ 947598 h 3835942"/>
                    <a:gd name="connsiteX39" fmla="*/ 1948542 w 4510936"/>
                    <a:gd name="connsiteY39" fmla="*/ 925827 h 3835942"/>
                    <a:gd name="connsiteX40" fmla="*/ 2062843 w 4510936"/>
                    <a:gd name="connsiteY40" fmla="*/ 403313 h 3835942"/>
                    <a:gd name="connsiteX41" fmla="*/ 1816101 w 4510936"/>
                    <a:gd name="connsiteY41" fmla="*/ 780685 h 3835942"/>
                    <a:gd name="connsiteX42" fmla="*/ 1455057 w 4510936"/>
                    <a:gd name="connsiteY42" fmla="*/ 898614 h 3835942"/>
                    <a:gd name="connsiteX43" fmla="*/ 1010556 w 4510936"/>
                    <a:gd name="connsiteY43" fmla="*/ 677270 h 3835942"/>
                    <a:gd name="connsiteX44" fmla="*/ 1248228 w 4510936"/>
                    <a:gd name="connsiteY44" fmla="*/ 994770 h 3835942"/>
                    <a:gd name="connsiteX45" fmla="*/ 801914 w 4510936"/>
                    <a:gd name="connsiteY45" fmla="*/ 1571713 h 3835942"/>
                    <a:gd name="connsiteX46" fmla="*/ 542471 w 4510936"/>
                    <a:gd name="connsiteY46" fmla="*/ 1132656 h 3835942"/>
                    <a:gd name="connsiteX47" fmla="*/ 812800 w 4510936"/>
                    <a:gd name="connsiteY47" fmla="*/ 1843856 h 3835942"/>
                    <a:gd name="connsiteX48" fmla="*/ 925285 w 4510936"/>
                    <a:gd name="connsiteY48" fmla="*/ 2235742 h 3835942"/>
                    <a:gd name="connsiteX49" fmla="*/ 651328 w 4510936"/>
                    <a:gd name="connsiteY49" fmla="*/ 2607670 h 3835942"/>
                    <a:gd name="connsiteX50" fmla="*/ 1063171 w 4510936"/>
                    <a:gd name="connsiteY50" fmla="*/ 2408098 h 3835942"/>
                    <a:gd name="connsiteX51" fmla="*/ 1556657 w 4510936"/>
                    <a:gd name="connsiteY51" fmla="*/ 2852599 h 3835942"/>
                    <a:gd name="connsiteX52" fmla="*/ 1580115 w 4510936"/>
                    <a:gd name="connsiteY52" fmla="*/ 3729193 h 3835942"/>
                    <a:gd name="connsiteX53" fmla="*/ 1581642 w 4510936"/>
                    <a:gd name="connsiteY53" fmla="*/ 3835942 h 3835942"/>
                    <a:gd name="connsiteX54" fmla="*/ 1113971 w 4510936"/>
                    <a:gd name="connsiteY54" fmla="*/ 3835942 h 3835942"/>
                    <a:gd name="connsiteX55" fmla="*/ 836413 w 4510936"/>
                    <a:gd name="connsiteY55" fmla="*/ 3086585 h 3835942"/>
                    <a:gd name="connsiteX56" fmla="*/ 116170 w 4510936"/>
                    <a:gd name="connsiteY56" fmla="*/ 2308285 h 3835942"/>
                    <a:gd name="connsiteX57" fmla="*/ 118297 w 4510936"/>
                    <a:gd name="connsiteY57" fmla="*/ 2287181 h 3835942"/>
                    <a:gd name="connsiteX58" fmla="*/ 98842 w 4510936"/>
                    <a:gd name="connsiteY58" fmla="*/ 2263602 h 3835942"/>
                    <a:gd name="connsiteX59" fmla="*/ 0 w 4510936"/>
                    <a:gd name="connsiteY59" fmla="*/ 1940013 h 3835942"/>
                    <a:gd name="connsiteX60" fmla="*/ 98842 w 4510936"/>
                    <a:gd name="connsiteY60" fmla="*/ 1616424 h 3835942"/>
                    <a:gd name="connsiteX61" fmla="*/ 158494 w 4510936"/>
                    <a:gd name="connsiteY61" fmla="*/ 1544125 h 3835942"/>
                    <a:gd name="connsiteX62" fmla="*/ 138294 w 4510936"/>
                    <a:gd name="connsiteY62" fmla="*/ 1479051 h 3835942"/>
                    <a:gd name="connsiteX63" fmla="*/ 124645 w 4510936"/>
                    <a:gd name="connsiteY63" fmla="*/ 1343654 h 3835942"/>
                    <a:gd name="connsiteX64" fmla="*/ 534966 w 4510936"/>
                    <a:gd name="connsiteY64" fmla="*/ 724623 h 3835942"/>
                    <a:gd name="connsiteX65" fmla="*/ 655270 w 4510936"/>
                    <a:gd name="connsiteY65" fmla="*/ 687278 h 3835942"/>
                    <a:gd name="connsiteX66" fmla="*/ 663127 w 4510936"/>
                    <a:gd name="connsiteY66" fmla="*/ 661967 h 3835942"/>
                    <a:gd name="connsiteX67" fmla="*/ 1282159 w 4510936"/>
                    <a:gd name="connsiteY67" fmla="*/ 251645 h 3835942"/>
                    <a:gd name="connsiteX68" fmla="*/ 1417556 w 4510936"/>
                    <a:gd name="connsiteY68" fmla="*/ 265294 h 3835942"/>
                    <a:gd name="connsiteX69" fmla="*/ 1421411 w 4510936"/>
                    <a:gd name="connsiteY69" fmla="*/ 266491 h 3835942"/>
                    <a:gd name="connsiteX70" fmla="*/ 1478933 w 4510936"/>
                    <a:gd name="connsiteY70" fmla="*/ 196773 h 3835942"/>
                    <a:gd name="connsiteX71" fmla="*/ 1953986 w 4510936"/>
                    <a:gd name="connsiteY71"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458028 w 4510936"/>
                    <a:gd name="connsiteY31" fmla="*/ 1742256 h 3835942"/>
                    <a:gd name="connsiteX32" fmla="*/ 3721099 w 4510936"/>
                    <a:gd name="connsiteY32" fmla="*/ 2203084 h 3835942"/>
                    <a:gd name="connsiteX33" fmla="*/ 3599542 w 4510936"/>
                    <a:gd name="connsiteY33" fmla="*/ 1528170 h 3835942"/>
                    <a:gd name="connsiteX34" fmla="*/ 3900714 w 4510936"/>
                    <a:gd name="connsiteY34" fmla="*/ 1212485 h 3835942"/>
                    <a:gd name="connsiteX35" fmla="*/ 3358243 w 4510936"/>
                    <a:gd name="connsiteY35" fmla="*/ 1319527 h 3835942"/>
                    <a:gd name="connsiteX36" fmla="*/ 2895600 w 4510936"/>
                    <a:gd name="connsiteY36" fmla="*/ 1132656 h 3835942"/>
                    <a:gd name="connsiteX37" fmla="*/ 3218542 w 4510936"/>
                    <a:gd name="connsiteY37" fmla="*/ 617399 h 3835942"/>
                    <a:gd name="connsiteX38" fmla="*/ 2715985 w 4510936"/>
                    <a:gd name="connsiteY38" fmla="*/ 947598 h 3835942"/>
                    <a:gd name="connsiteX39" fmla="*/ 1948542 w 4510936"/>
                    <a:gd name="connsiteY39" fmla="*/ 925827 h 3835942"/>
                    <a:gd name="connsiteX40" fmla="*/ 2062843 w 4510936"/>
                    <a:gd name="connsiteY40" fmla="*/ 403313 h 3835942"/>
                    <a:gd name="connsiteX41" fmla="*/ 1816101 w 4510936"/>
                    <a:gd name="connsiteY41" fmla="*/ 780685 h 3835942"/>
                    <a:gd name="connsiteX42" fmla="*/ 1455057 w 4510936"/>
                    <a:gd name="connsiteY42" fmla="*/ 898614 h 3835942"/>
                    <a:gd name="connsiteX43" fmla="*/ 1010556 w 4510936"/>
                    <a:gd name="connsiteY43" fmla="*/ 677270 h 3835942"/>
                    <a:gd name="connsiteX44" fmla="*/ 1248228 w 4510936"/>
                    <a:gd name="connsiteY44" fmla="*/ 994770 h 3835942"/>
                    <a:gd name="connsiteX45" fmla="*/ 801914 w 4510936"/>
                    <a:gd name="connsiteY45" fmla="*/ 1571713 h 3835942"/>
                    <a:gd name="connsiteX46" fmla="*/ 542471 w 4510936"/>
                    <a:gd name="connsiteY46" fmla="*/ 1132656 h 3835942"/>
                    <a:gd name="connsiteX47" fmla="*/ 812800 w 4510936"/>
                    <a:gd name="connsiteY47" fmla="*/ 1843856 h 3835942"/>
                    <a:gd name="connsiteX48" fmla="*/ 925285 w 4510936"/>
                    <a:gd name="connsiteY48" fmla="*/ 2235742 h 3835942"/>
                    <a:gd name="connsiteX49" fmla="*/ 651328 w 4510936"/>
                    <a:gd name="connsiteY49" fmla="*/ 2607670 h 3835942"/>
                    <a:gd name="connsiteX50" fmla="*/ 1063171 w 4510936"/>
                    <a:gd name="connsiteY50" fmla="*/ 2408098 h 3835942"/>
                    <a:gd name="connsiteX51" fmla="*/ 1556657 w 4510936"/>
                    <a:gd name="connsiteY51" fmla="*/ 2852599 h 3835942"/>
                    <a:gd name="connsiteX52" fmla="*/ 1580115 w 4510936"/>
                    <a:gd name="connsiteY52" fmla="*/ 3729193 h 3835942"/>
                    <a:gd name="connsiteX53" fmla="*/ 1581642 w 4510936"/>
                    <a:gd name="connsiteY53" fmla="*/ 3835942 h 3835942"/>
                    <a:gd name="connsiteX54" fmla="*/ 1113971 w 4510936"/>
                    <a:gd name="connsiteY54" fmla="*/ 3835942 h 3835942"/>
                    <a:gd name="connsiteX55" fmla="*/ 836413 w 4510936"/>
                    <a:gd name="connsiteY55" fmla="*/ 3086585 h 3835942"/>
                    <a:gd name="connsiteX56" fmla="*/ 116170 w 4510936"/>
                    <a:gd name="connsiteY56" fmla="*/ 2308285 h 3835942"/>
                    <a:gd name="connsiteX57" fmla="*/ 118297 w 4510936"/>
                    <a:gd name="connsiteY57" fmla="*/ 2287181 h 3835942"/>
                    <a:gd name="connsiteX58" fmla="*/ 98842 w 4510936"/>
                    <a:gd name="connsiteY58" fmla="*/ 2263602 h 3835942"/>
                    <a:gd name="connsiteX59" fmla="*/ 0 w 4510936"/>
                    <a:gd name="connsiteY59" fmla="*/ 1940013 h 3835942"/>
                    <a:gd name="connsiteX60" fmla="*/ 98842 w 4510936"/>
                    <a:gd name="connsiteY60" fmla="*/ 1616424 h 3835942"/>
                    <a:gd name="connsiteX61" fmla="*/ 158494 w 4510936"/>
                    <a:gd name="connsiteY61" fmla="*/ 1544125 h 3835942"/>
                    <a:gd name="connsiteX62" fmla="*/ 138294 w 4510936"/>
                    <a:gd name="connsiteY62" fmla="*/ 1479051 h 3835942"/>
                    <a:gd name="connsiteX63" fmla="*/ 124645 w 4510936"/>
                    <a:gd name="connsiteY63" fmla="*/ 1343654 h 3835942"/>
                    <a:gd name="connsiteX64" fmla="*/ 534966 w 4510936"/>
                    <a:gd name="connsiteY64" fmla="*/ 724623 h 3835942"/>
                    <a:gd name="connsiteX65" fmla="*/ 655270 w 4510936"/>
                    <a:gd name="connsiteY65" fmla="*/ 687278 h 3835942"/>
                    <a:gd name="connsiteX66" fmla="*/ 663127 w 4510936"/>
                    <a:gd name="connsiteY66" fmla="*/ 661967 h 3835942"/>
                    <a:gd name="connsiteX67" fmla="*/ 1282159 w 4510936"/>
                    <a:gd name="connsiteY67" fmla="*/ 251645 h 3835942"/>
                    <a:gd name="connsiteX68" fmla="*/ 1417556 w 4510936"/>
                    <a:gd name="connsiteY68" fmla="*/ 265294 h 3835942"/>
                    <a:gd name="connsiteX69" fmla="*/ 1421411 w 4510936"/>
                    <a:gd name="connsiteY69" fmla="*/ 266491 h 3835942"/>
                    <a:gd name="connsiteX70" fmla="*/ 1478933 w 4510936"/>
                    <a:gd name="connsiteY70" fmla="*/ 196773 h 3835942"/>
                    <a:gd name="connsiteX71" fmla="*/ 1953986 w 4510936"/>
                    <a:gd name="connsiteY71"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458028 w 4510936"/>
                    <a:gd name="connsiteY31" fmla="*/ 1742256 h 3835942"/>
                    <a:gd name="connsiteX32" fmla="*/ 3721099 w 4510936"/>
                    <a:gd name="connsiteY32" fmla="*/ 2203084 h 3835942"/>
                    <a:gd name="connsiteX33" fmla="*/ 3599542 w 4510936"/>
                    <a:gd name="connsiteY33" fmla="*/ 1528170 h 3835942"/>
                    <a:gd name="connsiteX34" fmla="*/ 3900714 w 4510936"/>
                    <a:gd name="connsiteY34" fmla="*/ 1212485 h 3835942"/>
                    <a:gd name="connsiteX35" fmla="*/ 3358243 w 4510936"/>
                    <a:gd name="connsiteY35" fmla="*/ 1319527 h 3835942"/>
                    <a:gd name="connsiteX36" fmla="*/ 2895600 w 4510936"/>
                    <a:gd name="connsiteY36" fmla="*/ 1132656 h 3835942"/>
                    <a:gd name="connsiteX37" fmla="*/ 3218542 w 4510936"/>
                    <a:gd name="connsiteY37" fmla="*/ 617399 h 3835942"/>
                    <a:gd name="connsiteX38" fmla="*/ 2715985 w 4510936"/>
                    <a:gd name="connsiteY38" fmla="*/ 947598 h 3835942"/>
                    <a:gd name="connsiteX39" fmla="*/ 1948542 w 4510936"/>
                    <a:gd name="connsiteY39" fmla="*/ 925827 h 3835942"/>
                    <a:gd name="connsiteX40" fmla="*/ 2062843 w 4510936"/>
                    <a:gd name="connsiteY40" fmla="*/ 403313 h 3835942"/>
                    <a:gd name="connsiteX41" fmla="*/ 1816101 w 4510936"/>
                    <a:gd name="connsiteY41" fmla="*/ 780685 h 3835942"/>
                    <a:gd name="connsiteX42" fmla="*/ 1455057 w 4510936"/>
                    <a:gd name="connsiteY42" fmla="*/ 898614 h 3835942"/>
                    <a:gd name="connsiteX43" fmla="*/ 1010556 w 4510936"/>
                    <a:gd name="connsiteY43" fmla="*/ 677270 h 3835942"/>
                    <a:gd name="connsiteX44" fmla="*/ 1248228 w 4510936"/>
                    <a:gd name="connsiteY44" fmla="*/ 994770 h 3835942"/>
                    <a:gd name="connsiteX45" fmla="*/ 801914 w 4510936"/>
                    <a:gd name="connsiteY45" fmla="*/ 1571713 h 3835942"/>
                    <a:gd name="connsiteX46" fmla="*/ 542471 w 4510936"/>
                    <a:gd name="connsiteY46" fmla="*/ 1132656 h 3835942"/>
                    <a:gd name="connsiteX47" fmla="*/ 812800 w 4510936"/>
                    <a:gd name="connsiteY47" fmla="*/ 1843856 h 3835942"/>
                    <a:gd name="connsiteX48" fmla="*/ 925285 w 4510936"/>
                    <a:gd name="connsiteY48" fmla="*/ 2235742 h 3835942"/>
                    <a:gd name="connsiteX49" fmla="*/ 651328 w 4510936"/>
                    <a:gd name="connsiteY49" fmla="*/ 2607670 h 3835942"/>
                    <a:gd name="connsiteX50" fmla="*/ 1063171 w 4510936"/>
                    <a:gd name="connsiteY50" fmla="*/ 2408098 h 3835942"/>
                    <a:gd name="connsiteX51" fmla="*/ 1556657 w 4510936"/>
                    <a:gd name="connsiteY51" fmla="*/ 2852599 h 3835942"/>
                    <a:gd name="connsiteX52" fmla="*/ 1580115 w 4510936"/>
                    <a:gd name="connsiteY52" fmla="*/ 3729193 h 3835942"/>
                    <a:gd name="connsiteX53" fmla="*/ 1581642 w 4510936"/>
                    <a:gd name="connsiteY53" fmla="*/ 3835942 h 3835942"/>
                    <a:gd name="connsiteX54" fmla="*/ 1113971 w 4510936"/>
                    <a:gd name="connsiteY54" fmla="*/ 3835942 h 3835942"/>
                    <a:gd name="connsiteX55" fmla="*/ 836413 w 4510936"/>
                    <a:gd name="connsiteY55" fmla="*/ 3086585 h 3835942"/>
                    <a:gd name="connsiteX56" fmla="*/ 116170 w 4510936"/>
                    <a:gd name="connsiteY56" fmla="*/ 2308285 h 3835942"/>
                    <a:gd name="connsiteX57" fmla="*/ 118297 w 4510936"/>
                    <a:gd name="connsiteY57" fmla="*/ 2287181 h 3835942"/>
                    <a:gd name="connsiteX58" fmla="*/ 98842 w 4510936"/>
                    <a:gd name="connsiteY58" fmla="*/ 2263602 h 3835942"/>
                    <a:gd name="connsiteX59" fmla="*/ 0 w 4510936"/>
                    <a:gd name="connsiteY59" fmla="*/ 1940013 h 3835942"/>
                    <a:gd name="connsiteX60" fmla="*/ 98842 w 4510936"/>
                    <a:gd name="connsiteY60" fmla="*/ 1616424 h 3835942"/>
                    <a:gd name="connsiteX61" fmla="*/ 158494 w 4510936"/>
                    <a:gd name="connsiteY61" fmla="*/ 1544125 h 3835942"/>
                    <a:gd name="connsiteX62" fmla="*/ 138294 w 4510936"/>
                    <a:gd name="connsiteY62" fmla="*/ 1479051 h 3835942"/>
                    <a:gd name="connsiteX63" fmla="*/ 124645 w 4510936"/>
                    <a:gd name="connsiteY63" fmla="*/ 1343654 h 3835942"/>
                    <a:gd name="connsiteX64" fmla="*/ 534966 w 4510936"/>
                    <a:gd name="connsiteY64" fmla="*/ 724623 h 3835942"/>
                    <a:gd name="connsiteX65" fmla="*/ 655270 w 4510936"/>
                    <a:gd name="connsiteY65" fmla="*/ 687278 h 3835942"/>
                    <a:gd name="connsiteX66" fmla="*/ 663127 w 4510936"/>
                    <a:gd name="connsiteY66" fmla="*/ 661967 h 3835942"/>
                    <a:gd name="connsiteX67" fmla="*/ 1282159 w 4510936"/>
                    <a:gd name="connsiteY67" fmla="*/ 251645 h 3835942"/>
                    <a:gd name="connsiteX68" fmla="*/ 1417556 w 4510936"/>
                    <a:gd name="connsiteY68" fmla="*/ 265294 h 3835942"/>
                    <a:gd name="connsiteX69" fmla="*/ 1421411 w 4510936"/>
                    <a:gd name="connsiteY69" fmla="*/ 266491 h 3835942"/>
                    <a:gd name="connsiteX70" fmla="*/ 1478933 w 4510936"/>
                    <a:gd name="connsiteY70" fmla="*/ 196773 h 3835942"/>
                    <a:gd name="connsiteX71" fmla="*/ 1953986 w 4510936"/>
                    <a:gd name="connsiteY71"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458028 w 4510936"/>
                    <a:gd name="connsiteY31" fmla="*/ 1742256 h 3835942"/>
                    <a:gd name="connsiteX32" fmla="*/ 3721099 w 4510936"/>
                    <a:gd name="connsiteY32" fmla="*/ 2203084 h 3835942"/>
                    <a:gd name="connsiteX33" fmla="*/ 3599542 w 4510936"/>
                    <a:gd name="connsiteY33" fmla="*/ 1528170 h 3835942"/>
                    <a:gd name="connsiteX34" fmla="*/ 3900714 w 4510936"/>
                    <a:gd name="connsiteY34" fmla="*/ 1212485 h 3835942"/>
                    <a:gd name="connsiteX35" fmla="*/ 3358243 w 4510936"/>
                    <a:gd name="connsiteY35" fmla="*/ 1319527 h 3835942"/>
                    <a:gd name="connsiteX36" fmla="*/ 2895600 w 4510936"/>
                    <a:gd name="connsiteY36" fmla="*/ 1132656 h 3835942"/>
                    <a:gd name="connsiteX37" fmla="*/ 3218542 w 4510936"/>
                    <a:gd name="connsiteY37" fmla="*/ 617399 h 3835942"/>
                    <a:gd name="connsiteX38" fmla="*/ 2715985 w 4510936"/>
                    <a:gd name="connsiteY38" fmla="*/ 947598 h 3835942"/>
                    <a:gd name="connsiteX39" fmla="*/ 1948542 w 4510936"/>
                    <a:gd name="connsiteY39" fmla="*/ 925827 h 3835942"/>
                    <a:gd name="connsiteX40" fmla="*/ 2062843 w 4510936"/>
                    <a:gd name="connsiteY40" fmla="*/ 403313 h 3835942"/>
                    <a:gd name="connsiteX41" fmla="*/ 1816101 w 4510936"/>
                    <a:gd name="connsiteY41" fmla="*/ 780685 h 3835942"/>
                    <a:gd name="connsiteX42" fmla="*/ 1455057 w 4510936"/>
                    <a:gd name="connsiteY42" fmla="*/ 898614 h 3835942"/>
                    <a:gd name="connsiteX43" fmla="*/ 1010556 w 4510936"/>
                    <a:gd name="connsiteY43" fmla="*/ 677270 h 3835942"/>
                    <a:gd name="connsiteX44" fmla="*/ 1248228 w 4510936"/>
                    <a:gd name="connsiteY44" fmla="*/ 994770 h 3835942"/>
                    <a:gd name="connsiteX45" fmla="*/ 801914 w 4510936"/>
                    <a:gd name="connsiteY45" fmla="*/ 1571713 h 3835942"/>
                    <a:gd name="connsiteX46" fmla="*/ 542471 w 4510936"/>
                    <a:gd name="connsiteY46" fmla="*/ 1132656 h 3835942"/>
                    <a:gd name="connsiteX47" fmla="*/ 812800 w 4510936"/>
                    <a:gd name="connsiteY47" fmla="*/ 1843856 h 3835942"/>
                    <a:gd name="connsiteX48" fmla="*/ 925285 w 4510936"/>
                    <a:gd name="connsiteY48" fmla="*/ 2235742 h 3835942"/>
                    <a:gd name="connsiteX49" fmla="*/ 651328 w 4510936"/>
                    <a:gd name="connsiteY49" fmla="*/ 2607670 h 3835942"/>
                    <a:gd name="connsiteX50" fmla="*/ 1063171 w 4510936"/>
                    <a:gd name="connsiteY50" fmla="*/ 2408098 h 3835942"/>
                    <a:gd name="connsiteX51" fmla="*/ 1556657 w 4510936"/>
                    <a:gd name="connsiteY51" fmla="*/ 2852599 h 3835942"/>
                    <a:gd name="connsiteX52" fmla="*/ 1580115 w 4510936"/>
                    <a:gd name="connsiteY52" fmla="*/ 3729193 h 3835942"/>
                    <a:gd name="connsiteX53" fmla="*/ 1581642 w 4510936"/>
                    <a:gd name="connsiteY53" fmla="*/ 3835942 h 3835942"/>
                    <a:gd name="connsiteX54" fmla="*/ 1113971 w 4510936"/>
                    <a:gd name="connsiteY54" fmla="*/ 3835942 h 3835942"/>
                    <a:gd name="connsiteX55" fmla="*/ 836413 w 4510936"/>
                    <a:gd name="connsiteY55" fmla="*/ 3086585 h 3835942"/>
                    <a:gd name="connsiteX56" fmla="*/ 116170 w 4510936"/>
                    <a:gd name="connsiteY56" fmla="*/ 2308285 h 3835942"/>
                    <a:gd name="connsiteX57" fmla="*/ 118297 w 4510936"/>
                    <a:gd name="connsiteY57" fmla="*/ 2287181 h 3835942"/>
                    <a:gd name="connsiteX58" fmla="*/ 98842 w 4510936"/>
                    <a:gd name="connsiteY58" fmla="*/ 2263602 h 3835942"/>
                    <a:gd name="connsiteX59" fmla="*/ 0 w 4510936"/>
                    <a:gd name="connsiteY59" fmla="*/ 1940013 h 3835942"/>
                    <a:gd name="connsiteX60" fmla="*/ 98842 w 4510936"/>
                    <a:gd name="connsiteY60" fmla="*/ 1616424 h 3835942"/>
                    <a:gd name="connsiteX61" fmla="*/ 158494 w 4510936"/>
                    <a:gd name="connsiteY61" fmla="*/ 1544125 h 3835942"/>
                    <a:gd name="connsiteX62" fmla="*/ 138294 w 4510936"/>
                    <a:gd name="connsiteY62" fmla="*/ 1479051 h 3835942"/>
                    <a:gd name="connsiteX63" fmla="*/ 124645 w 4510936"/>
                    <a:gd name="connsiteY63" fmla="*/ 1343654 h 3835942"/>
                    <a:gd name="connsiteX64" fmla="*/ 534966 w 4510936"/>
                    <a:gd name="connsiteY64" fmla="*/ 724623 h 3835942"/>
                    <a:gd name="connsiteX65" fmla="*/ 655270 w 4510936"/>
                    <a:gd name="connsiteY65" fmla="*/ 687278 h 3835942"/>
                    <a:gd name="connsiteX66" fmla="*/ 663127 w 4510936"/>
                    <a:gd name="connsiteY66" fmla="*/ 661967 h 3835942"/>
                    <a:gd name="connsiteX67" fmla="*/ 1282159 w 4510936"/>
                    <a:gd name="connsiteY67" fmla="*/ 251645 h 3835942"/>
                    <a:gd name="connsiteX68" fmla="*/ 1417556 w 4510936"/>
                    <a:gd name="connsiteY68" fmla="*/ 265294 h 3835942"/>
                    <a:gd name="connsiteX69" fmla="*/ 1421411 w 4510936"/>
                    <a:gd name="connsiteY69" fmla="*/ 266491 h 3835942"/>
                    <a:gd name="connsiteX70" fmla="*/ 1478933 w 4510936"/>
                    <a:gd name="connsiteY70" fmla="*/ 196773 h 3835942"/>
                    <a:gd name="connsiteX71" fmla="*/ 1953986 w 4510936"/>
                    <a:gd name="connsiteY71"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458028 w 4510936"/>
                    <a:gd name="connsiteY31" fmla="*/ 1742256 h 3835942"/>
                    <a:gd name="connsiteX32" fmla="*/ 3721099 w 4510936"/>
                    <a:gd name="connsiteY32" fmla="*/ 2203084 h 3835942"/>
                    <a:gd name="connsiteX33" fmla="*/ 3599542 w 4510936"/>
                    <a:gd name="connsiteY33" fmla="*/ 1528170 h 3835942"/>
                    <a:gd name="connsiteX34" fmla="*/ 3900714 w 4510936"/>
                    <a:gd name="connsiteY34" fmla="*/ 1212485 h 3835942"/>
                    <a:gd name="connsiteX35" fmla="*/ 3358243 w 4510936"/>
                    <a:gd name="connsiteY35" fmla="*/ 1319527 h 3835942"/>
                    <a:gd name="connsiteX36" fmla="*/ 2895600 w 4510936"/>
                    <a:gd name="connsiteY36" fmla="*/ 1132656 h 3835942"/>
                    <a:gd name="connsiteX37" fmla="*/ 3218542 w 4510936"/>
                    <a:gd name="connsiteY37" fmla="*/ 617399 h 3835942"/>
                    <a:gd name="connsiteX38" fmla="*/ 2715985 w 4510936"/>
                    <a:gd name="connsiteY38" fmla="*/ 947598 h 3835942"/>
                    <a:gd name="connsiteX39" fmla="*/ 1948542 w 4510936"/>
                    <a:gd name="connsiteY39" fmla="*/ 925827 h 3835942"/>
                    <a:gd name="connsiteX40" fmla="*/ 2062843 w 4510936"/>
                    <a:gd name="connsiteY40" fmla="*/ 403313 h 3835942"/>
                    <a:gd name="connsiteX41" fmla="*/ 1816101 w 4510936"/>
                    <a:gd name="connsiteY41" fmla="*/ 780685 h 3835942"/>
                    <a:gd name="connsiteX42" fmla="*/ 1455057 w 4510936"/>
                    <a:gd name="connsiteY42" fmla="*/ 898614 h 3835942"/>
                    <a:gd name="connsiteX43" fmla="*/ 1010556 w 4510936"/>
                    <a:gd name="connsiteY43" fmla="*/ 677270 h 3835942"/>
                    <a:gd name="connsiteX44" fmla="*/ 1248228 w 4510936"/>
                    <a:gd name="connsiteY44" fmla="*/ 994770 h 3835942"/>
                    <a:gd name="connsiteX45" fmla="*/ 801914 w 4510936"/>
                    <a:gd name="connsiteY45" fmla="*/ 1571713 h 3835942"/>
                    <a:gd name="connsiteX46" fmla="*/ 542471 w 4510936"/>
                    <a:gd name="connsiteY46" fmla="*/ 1132656 h 3835942"/>
                    <a:gd name="connsiteX47" fmla="*/ 812800 w 4510936"/>
                    <a:gd name="connsiteY47" fmla="*/ 1843856 h 3835942"/>
                    <a:gd name="connsiteX48" fmla="*/ 925285 w 4510936"/>
                    <a:gd name="connsiteY48" fmla="*/ 2235742 h 3835942"/>
                    <a:gd name="connsiteX49" fmla="*/ 651328 w 4510936"/>
                    <a:gd name="connsiteY49" fmla="*/ 2607670 h 3835942"/>
                    <a:gd name="connsiteX50" fmla="*/ 1063171 w 4510936"/>
                    <a:gd name="connsiteY50" fmla="*/ 2408098 h 3835942"/>
                    <a:gd name="connsiteX51" fmla="*/ 1556657 w 4510936"/>
                    <a:gd name="connsiteY51" fmla="*/ 2852599 h 3835942"/>
                    <a:gd name="connsiteX52" fmla="*/ 1580115 w 4510936"/>
                    <a:gd name="connsiteY52" fmla="*/ 3729193 h 3835942"/>
                    <a:gd name="connsiteX53" fmla="*/ 1581642 w 4510936"/>
                    <a:gd name="connsiteY53" fmla="*/ 3835942 h 3835942"/>
                    <a:gd name="connsiteX54" fmla="*/ 1113971 w 4510936"/>
                    <a:gd name="connsiteY54" fmla="*/ 3835942 h 3835942"/>
                    <a:gd name="connsiteX55" fmla="*/ 836413 w 4510936"/>
                    <a:gd name="connsiteY55" fmla="*/ 3086585 h 3835942"/>
                    <a:gd name="connsiteX56" fmla="*/ 116170 w 4510936"/>
                    <a:gd name="connsiteY56" fmla="*/ 2308285 h 3835942"/>
                    <a:gd name="connsiteX57" fmla="*/ 118297 w 4510936"/>
                    <a:gd name="connsiteY57" fmla="*/ 2287181 h 3835942"/>
                    <a:gd name="connsiteX58" fmla="*/ 98842 w 4510936"/>
                    <a:gd name="connsiteY58" fmla="*/ 2263602 h 3835942"/>
                    <a:gd name="connsiteX59" fmla="*/ 0 w 4510936"/>
                    <a:gd name="connsiteY59" fmla="*/ 1940013 h 3835942"/>
                    <a:gd name="connsiteX60" fmla="*/ 98842 w 4510936"/>
                    <a:gd name="connsiteY60" fmla="*/ 1616424 h 3835942"/>
                    <a:gd name="connsiteX61" fmla="*/ 158494 w 4510936"/>
                    <a:gd name="connsiteY61" fmla="*/ 1544125 h 3835942"/>
                    <a:gd name="connsiteX62" fmla="*/ 138294 w 4510936"/>
                    <a:gd name="connsiteY62" fmla="*/ 1479051 h 3835942"/>
                    <a:gd name="connsiteX63" fmla="*/ 124645 w 4510936"/>
                    <a:gd name="connsiteY63" fmla="*/ 1343654 h 3835942"/>
                    <a:gd name="connsiteX64" fmla="*/ 534966 w 4510936"/>
                    <a:gd name="connsiteY64" fmla="*/ 724623 h 3835942"/>
                    <a:gd name="connsiteX65" fmla="*/ 655270 w 4510936"/>
                    <a:gd name="connsiteY65" fmla="*/ 687278 h 3835942"/>
                    <a:gd name="connsiteX66" fmla="*/ 663127 w 4510936"/>
                    <a:gd name="connsiteY66" fmla="*/ 661967 h 3835942"/>
                    <a:gd name="connsiteX67" fmla="*/ 1282159 w 4510936"/>
                    <a:gd name="connsiteY67" fmla="*/ 251645 h 3835942"/>
                    <a:gd name="connsiteX68" fmla="*/ 1417556 w 4510936"/>
                    <a:gd name="connsiteY68" fmla="*/ 265294 h 3835942"/>
                    <a:gd name="connsiteX69" fmla="*/ 1421411 w 4510936"/>
                    <a:gd name="connsiteY69" fmla="*/ 266491 h 3835942"/>
                    <a:gd name="connsiteX70" fmla="*/ 1478933 w 4510936"/>
                    <a:gd name="connsiteY70" fmla="*/ 196773 h 3835942"/>
                    <a:gd name="connsiteX71" fmla="*/ 1953986 w 4510936"/>
                    <a:gd name="connsiteY71"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458028 w 4510936"/>
                    <a:gd name="connsiteY31" fmla="*/ 1742256 h 3835942"/>
                    <a:gd name="connsiteX32" fmla="*/ 3721099 w 4510936"/>
                    <a:gd name="connsiteY32" fmla="*/ 2203084 h 3835942"/>
                    <a:gd name="connsiteX33" fmla="*/ 3599542 w 4510936"/>
                    <a:gd name="connsiteY33" fmla="*/ 1528170 h 3835942"/>
                    <a:gd name="connsiteX34" fmla="*/ 3900714 w 4510936"/>
                    <a:gd name="connsiteY34" fmla="*/ 1212485 h 3835942"/>
                    <a:gd name="connsiteX35" fmla="*/ 3358243 w 4510936"/>
                    <a:gd name="connsiteY35" fmla="*/ 1319527 h 3835942"/>
                    <a:gd name="connsiteX36" fmla="*/ 2895600 w 4510936"/>
                    <a:gd name="connsiteY36" fmla="*/ 1132656 h 3835942"/>
                    <a:gd name="connsiteX37" fmla="*/ 3218542 w 4510936"/>
                    <a:gd name="connsiteY37" fmla="*/ 617399 h 3835942"/>
                    <a:gd name="connsiteX38" fmla="*/ 2715985 w 4510936"/>
                    <a:gd name="connsiteY38" fmla="*/ 947598 h 3835942"/>
                    <a:gd name="connsiteX39" fmla="*/ 1948542 w 4510936"/>
                    <a:gd name="connsiteY39" fmla="*/ 925827 h 3835942"/>
                    <a:gd name="connsiteX40" fmla="*/ 2062843 w 4510936"/>
                    <a:gd name="connsiteY40" fmla="*/ 403313 h 3835942"/>
                    <a:gd name="connsiteX41" fmla="*/ 1816101 w 4510936"/>
                    <a:gd name="connsiteY41" fmla="*/ 780685 h 3835942"/>
                    <a:gd name="connsiteX42" fmla="*/ 1455057 w 4510936"/>
                    <a:gd name="connsiteY42" fmla="*/ 898614 h 3835942"/>
                    <a:gd name="connsiteX43" fmla="*/ 1010556 w 4510936"/>
                    <a:gd name="connsiteY43" fmla="*/ 677270 h 3835942"/>
                    <a:gd name="connsiteX44" fmla="*/ 1248228 w 4510936"/>
                    <a:gd name="connsiteY44" fmla="*/ 994770 h 3835942"/>
                    <a:gd name="connsiteX45" fmla="*/ 801914 w 4510936"/>
                    <a:gd name="connsiteY45" fmla="*/ 1571713 h 3835942"/>
                    <a:gd name="connsiteX46" fmla="*/ 542471 w 4510936"/>
                    <a:gd name="connsiteY46" fmla="*/ 1132656 h 3835942"/>
                    <a:gd name="connsiteX47" fmla="*/ 812800 w 4510936"/>
                    <a:gd name="connsiteY47" fmla="*/ 1843856 h 3835942"/>
                    <a:gd name="connsiteX48" fmla="*/ 925285 w 4510936"/>
                    <a:gd name="connsiteY48" fmla="*/ 2235742 h 3835942"/>
                    <a:gd name="connsiteX49" fmla="*/ 651328 w 4510936"/>
                    <a:gd name="connsiteY49" fmla="*/ 2607670 h 3835942"/>
                    <a:gd name="connsiteX50" fmla="*/ 1063171 w 4510936"/>
                    <a:gd name="connsiteY50" fmla="*/ 2408098 h 3835942"/>
                    <a:gd name="connsiteX51" fmla="*/ 1556657 w 4510936"/>
                    <a:gd name="connsiteY51" fmla="*/ 2852599 h 3835942"/>
                    <a:gd name="connsiteX52" fmla="*/ 1580115 w 4510936"/>
                    <a:gd name="connsiteY52" fmla="*/ 3729193 h 3835942"/>
                    <a:gd name="connsiteX53" fmla="*/ 1581642 w 4510936"/>
                    <a:gd name="connsiteY53" fmla="*/ 3835942 h 3835942"/>
                    <a:gd name="connsiteX54" fmla="*/ 1113971 w 4510936"/>
                    <a:gd name="connsiteY54" fmla="*/ 3835942 h 3835942"/>
                    <a:gd name="connsiteX55" fmla="*/ 836413 w 4510936"/>
                    <a:gd name="connsiteY55" fmla="*/ 3086585 h 3835942"/>
                    <a:gd name="connsiteX56" fmla="*/ 116170 w 4510936"/>
                    <a:gd name="connsiteY56" fmla="*/ 2308285 h 3835942"/>
                    <a:gd name="connsiteX57" fmla="*/ 118297 w 4510936"/>
                    <a:gd name="connsiteY57" fmla="*/ 2287181 h 3835942"/>
                    <a:gd name="connsiteX58" fmla="*/ 98842 w 4510936"/>
                    <a:gd name="connsiteY58" fmla="*/ 2263602 h 3835942"/>
                    <a:gd name="connsiteX59" fmla="*/ 0 w 4510936"/>
                    <a:gd name="connsiteY59" fmla="*/ 1940013 h 3835942"/>
                    <a:gd name="connsiteX60" fmla="*/ 98842 w 4510936"/>
                    <a:gd name="connsiteY60" fmla="*/ 1616424 h 3835942"/>
                    <a:gd name="connsiteX61" fmla="*/ 158494 w 4510936"/>
                    <a:gd name="connsiteY61" fmla="*/ 1544125 h 3835942"/>
                    <a:gd name="connsiteX62" fmla="*/ 138294 w 4510936"/>
                    <a:gd name="connsiteY62" fmla="*/ 1479051 h 3835942"/>
                    <a:gd name="connsiteX63" fmla="*/ 124645 w 4510936"/>
                    <a:gd name="connsiteY63" fmla="*/ 1343654 h 3835942"/>
                    <a:gd name="connsiteX64" fmla="*/ 534966 w 4510936"/>
                    <a:gd name="connsiteY64" fmla="*/ 724623 h 3835942"/>
                    <a:gd name="connsiteX65" fmla="*/ 655270 w 4510936"/>
                    <a:gd name="connsiteY65" fmla="*/ 687278 h 3835942"/>
                    <a:gd name="connsiteX66" fmla="*/ 663127 w 4510936"/>
                    <a:gd name="connsiteY66" fmla="*/ 661967 h 3835942"/>
                    <a:gd name="connsiteX67" fmla="*/ 1282159 w 4510936"/>
                    <a:gd name="connsiteY67" fmla="*/ 251645 h 3835942"/>
                    <a:gd name="connsiteX68" fmla="*/ 1417556 w 4510936"/>
                    <a:gd name="connsiteY68" fmla="*/ 265294 h 3835942"/>
                    <a:gd name="connsiteX69" fmla="*/ 1421411 w 4510936"/>
                    <a:gd name="connsiteY69" fmla="*/ 266491 h 3835942"/>
                    <a:gd name="connsiteX70" fmla="*/ 1478933 w 4510936"/>
                    <a:gd name="connsiteY70" fmla="*/ 196773 h 3835942"/>
                    <a:gd name="connsiteX71" fmla="*/ 1953986 w 4510936"/>
                    <a:gd name="connsiteY71"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458028 w 4510936"/>
                    <a:gd name="connsiteY31" fmla="*/ 1742256 h 3835942"/>
                    <a:gd name="connsiteX32" fmla="*/ 3721099 w 4510936"/>
                    <a:gd name="connsiteY32" fmla="*/ 2203084 h 3835942"/>
                    <a:gd name="connsiteX33" fmla="*/ 3599542 w 4510936"/>
                    <a:gd name="connsiteY33" fmla="*/ 1528170 h 3835942"/>
                    <a:gd name="connsiteX34" fmla="*/ 3900714 w 4510936"/>
                    <a:gd name="connsiteY34" fmla="*/ 1212485 h 3835942"/>
                    <a:gd name="connsiteX35" fmla="*/ 3358243 w 4510936"/>
                    <a:gd name="connsiteY35" fmla="*/ 1319527 h 3835942"/>
                    <a:gd name="connsiteX36" fmla="*/ 2895600 w 4510936"/>
                    <a:gd name="connsiteY36" fmla="*/ 1132656 h 3835942"/>
                    <a:gd name="connsiteX37" fmla="*/ 3218542 w 4510936"/>
                    <a:gd name="connsiteY37" fmla="*/ 617399 h 3835942"/>
                    <a:gd name="connsiteX38" fmla="*/ 2715985 w 4510936"/>
                    <a:gd name="connsiteY38" fmla="*/ 947598 h 3835942"/>
                    <a:gd name="connsiteX39" fmla="*/ 1948542 w 4510936"/>
                    <a:gd name="connsiteY39" fmla="*/ 925827 h 3835942"/>
                    <a:gd name="connsiteX40" fmla="*/ 2062843 w 4510936"/>
                    <a:gd name="connsiteY40" fmla="*/ 403313 h 3835942"/>
                    <a:gd name="connsiteX41" fmla="*/ 1816101 w 4510936"/>
                    <a:gd name="connsiteY41" fmla="*/ 780685 h 3835942"/>
                    <a:gd name="connsiteX42" fmla="*/ 1455057 w 4510936"/>
                    <a:gd name="connsiteY42" fmla="*/ 898614 h 3835942"/>
                    <a:gd name="connsiteX43" fmla="*/ 1010556 w 4510936"/>
                    <a:gd name="connsiteY43" fmla="*/ 677270 h 3835942"/>
                    <a:gd name="connsiteX44" fmla="*/ 1248228 w 4510936"/>
                    <a:gd name="connsiteY44" fmla="*/ 994770 h 3835942"/>
                    <a:gd name="connsiteX45" fmla="*/ 801914 w 4510936"/>
                    <a:gd name="connsiteY45" fmla="*/ 1571713 h 3835942"/>
                    <a:gd name="connsiteX46" fmla="*/ 542471 w 4510936"/>
                    <a:gd name="connsiteY46" fmla="*/ 1132656 h 3835942"/>
                    <a:gd name="connsiteX47" fmla="*/ 812800 w 4510936"/>
                    <a:gd name="connsiteY47" fmla="*/ 1843856 h 3835942"/>
                    <a:gd name="connsiteX48" fmla="*/ 925285 w 4510936"/>
                    <a:gd name="connsiteY48" fmla="*/ 2235742 h 3835942"/>
                    <a:gd name="connsiteX49" fmla="*/ 651328 w 4510936"/>
                    <a:gd name="connsiteY49" fmla="*/ 2607670 h 3835942"/>
                    <a:gd name="connsiteX50" fmla="*/ 1063171 w 4510936"/>
                    <a:gd name="connsiteY50" fmla="*/ 2408098 h 3835942"/>
                    <a:gd name="connsiteX51" fmla="*/ 1556657 w 4510936"/>
                    <a:gd name="connsiteY51" fmla="*/ 2852599 h 3835942"/>
                    <a:gd name="connsiteX52" fmla="*/ 1580115 w 4510936"/>
                    <a:gd name="connsiteY52" fmla="*/ 3729193 h 3835942"/>
                    <a:gd name="connsiteX53" fmla="*/ 1581642 w 4510936"/>
                    <a:gd name="connsiteY53" fmla="*/ 3835942 h 3835942"/>
                    <a:gd name="connsiteX54" fmla="*/ 1113971 w 4510936"/>
                    <a:gd name="connsiteY54" fmla="*/ 3835942 h 3835942"/>
                    <a:gd name="connsiteX55" fmla="*/ 836413 w 4510936"/>
                    <a:gd name="connsiteY55" fmla="*/ 3086585 h 3835942"/>
                    <a:gd name="connsiteX56" fmla="*/ 116170 w 4510936"/>
                    <a:gd name="connsiteY56" fmla="*/ 2308285 h 3835942"/>
                    <a:gd name="connsiteX57" fmla="*/ 118297 w 4510936"/>
                    <a:gd name="connsiteY57" fmla="*/ 2287181 h 3835942"/>
                    <a:gd name="connsiteX58" fmla="*/ 98842 w 4510936"/>
                    <a:gd name="connsiteY58" fmla="*/ 2263602 h 3835942"/>
                    <a:gd name="connsiteX59" fmla="*/ 0 w 4510936"/>
                    <a:gd name="connsiteY59" fmla="*/ 1940013 h 3835942"/>
                    <a:gd name="connsiteX60" fmla="*/ 98842 w 4510936"/>
                    <a:gd name="connsiteY60" fmla="*/ 1616424 h 3835942"/>
                    <a:gd name="connsiteX61" fmla="*/ 158494 w 4510936"/>
                    <a:gd name="connsiteY61" fmla="*/ 1544125 h 3835942"/>
                    <a:gd name="connsiteX62" fmla="*/ 138294 w 4510936"/>
                    <a:gd name="connsiteY62" fmla="*/ 1479051 h 3835942"/>
                    <a:gd name="connsiteX63" fmla="*/ 124645 w 4510936"/>
                    <a:gd name="connsiteY63" fmla="*/ 1343654 h 3835942"/>
                    <a:gd name="connsiteX64" fmla="*/ 534966 w 4510936"/>
                    <a:gd name="connsiteY64" fmla="*/ 724623 h 3835942"/>
                    <a:gd name="connsiteX65" fmla="*/ 655270 w 4510936"/>
                    <a:gd name="connsiteY65" fmla="*/ 687278 h 3835942"/>
                    <a:gd name="connsiteX66" fmla="*/ 663127 w 4510936"/>
                    <a:gd name="connsiteY66" fmla="*/ 661967 h 3835942"/>
                    <a:gd name="connsiteX67" fmla="*/ 1282159 w 4510936"/>
                    <a:gd name="connsiteY67" fmla="*/ 251645 h 3835942"/>
                    <a:gd name="connsiteX68" fmla="*/ 1417556 w 4510936"/>
                    <a:gd name="connsiteY68" fmla="*/ 265294 h 3835942"/>
                    <a:gd name="connsiteX69" fmla="*/ 1421411 w 4510936"/>
                    <a:gd name="connsiteY69" fmla="*/ 266491 h 3835942"/>
                    <a:gd name="connsiteX70" fmla="*/ 1478933 w 4510936"/>
                    <a:gd name="connsiteY70" fmla="*/ 196773 h 3835942"/>
                    <a:gd name="connsiteX71" fmla="*/ 1953986 w 4510936"/>
                    <a:gd name="connsiteY71"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458028 w 4510936"/>
                    <a:gd name="connsiteY31" fmla="*/ 1742256 h 3835942"/>
                    <a:gd name="connsiteX32" fmla="*/ 3721099 w 4510936"/>
                    <a:gd name="connsiteY32" fmla="*/ 2203084 h 3835942"/>
                    <a:gd name="connsiteX33" fmla="*/ 3599542 w 4510936"/>
                    <a:gd name="connsiteY33" fmla="*/ 1528170 h 3835942"/>
                    <a:gd name="connsiteX34" fmla="*/ 3900714 w 4510936"/>
                    <a:gd name="connsiteY34" fmla="*/ 1212485 h 3835942"/>
                    <a:gd name="connsiteX35" fmla="*/ 3358243 w 4510936"/>
                    <a:gd name="connsiteY35" fmla="*/ 1319527 h 3835942"/>
                    <a:gd name="connsiteX36" fmla="*/ 2895600 w 4510936"/>
                    <a:gd name="connsiteY36" fmla="*/ 1132656 h 3835942"/>
                    <a:gd name="connsiteX37" fmla="*/ 3218542 w 4510936"/>
                    <a:gd name="connsiteY37" fmla="*/ 617399 h 3835942"/>
                    <a:gd name="connsiteX38" fmla="*/ 2715985 w 4510936"/>
                    <a:gd name="connsiteY38" fmla="*/ 947598 h 3835942"/>
                    <a:gd name="connsiteX39" fmla="*/ 1948542 w 4510936"/>
                    <a:gd name="connsiteY39" fmla="*/ 925827 h 3835942"/>
                    <a:gd name="connsiteX40" fmla="*/ 2062843 w 4510936"/>
                    <a:gd name="connsiteY40" fmla="*/ 403313 h 3835942"/>
                    <a:gd name="connsiteX41" fmla="*/ 1816101 w 4510936"/>
                    <a:gd name="connsiteY41" fmla="*/ 780685 h 3835942"/>
                    <a:gd name="connsiteX42" fmla="*/ 1455057 w 4510936"/>
                    <a:gd name="connsiteY42" fmla="*/ 898614 h 3835942"/>
                    <a:gd name="connsiteX43" fmla="*/ 1010556 w 4510936"/>
                    <a:gd name="connsiteY43" fmla="*/ 677270 h 3835942"/>
                    <a:gd name="connsiteX44" fmla="*/ 1248228 w 4510936"/>
                    <a:gd name="connsiteY44" fmla="*/ 994770 h 3835942"/>
                    <a:gd name="connsiteX45" fmla="*/ 801914 w 4510936"/>
                    <a:gd name="connsiteY45" fmla="*/ 1571713 h 3835942"/>
                    <a:gd name="connsiteX46" fmla="*/ 542471 w 4510936"/>
                    <a:gd name="connsiteY46" fmla="*/ 1132656 h 3835942"/>
                    <a:gd name="connsiteX47" fmla="*/ 812800 w 4510936"/>
                    <a:gd name="connsiteY47" fmla="*/ 1843856 h 3835942"/>
                    <a:gd name="connsiteX48" fmla="*/ 925285 w 4510936"/>
                    <a:gd name="connsiteY48" fmla="*/ 2235742 h 3835942"/>
                    <a:gd name="connsiteX49" fmla="*/ 1063171 w 4510936"/>
                    <a:gd name="connsiteY49" fmla="*/ 2408098 h 3835942"/>
                    <a:gd name="connsiteX50" fmla="*/ 1556657 w 4510936"/>
                    <a:gd name="connsiteY50" fmla="*/ 2852599 h 3835942"/>
                    <a:gd name="connsiteX51" fmla="*/ 1580115 w 4510936"/>
                    <a:gd name="connsiteY51" fmla="*/ 3729193 h 3835942"/>
                    <a:gd name="connsiteX52" fmla="*/ 1581642 w 4510936"/>
                    <a:gd name="connsiteY52" fmla="*/ 3835942 h 3835942"/>
                    <a:gd name="connsiteX53" fmla="*/ 1113971 w 4510936"/>
                    <a:gd name="connsiteY53" fmla="*/ 3835942 h 3835942"/>
                    <a:gd name="connsiteX54" fmla="*/ 836413 w 4510936"/>
                    <a:gd name="connsiteY54" fmla="*/ 3086585 h 3835942"/>
                    <a:gd name="connsiteX55" fmla="*/ 116170 w 4510936"/>
                    <a:gd name="connsiteY55" fmla="*/ 2308285 h 3835942"/>
                    <a:gd name="connsiteX56" fmla="*/ 118297 w 4510936"/>
                    <a:gd name="connsiteY56" fmla="*/ 2287181 h 3835942"/>
                    <a:gd name="connsiteX57" fmla="*/ 98842 w 4510936"/>
                    <a:gd name="connsiteY57" fmla="*/ 2263602 h 3835942"/>
                    <a:gd name="connsiteX58" fmla="*/ 0 w 4510936"/>
                    <a:gd name="connsiteY58" fmla="*/ 1940013 h 3835942"/>
                    <a:gd name="connsiteX59" fmla="*/ 98842 w 4510936"/>
                    <a:gd name="connsiteY59" fmla="*/ 1616424 h 3835942"/>
                    <a:gd name="connsiteX60" fmla="*/ 158494 w 4510936"/>
                    <a:gd name="connsiteY60" fmla="*/ 1544125 h 3835942"/>
                    <a:gd name="connsiteX61" fmla="*/ 138294 w 4510936"/>
                    <a:gd name="connsiteY61" fmla="*/ 1479051 h 3835942"/>
                    <a:gd name="connsiteX62" fmla="*/ 124645 w 4510936"/>
                    <a:gd name="connsiteY62" fmla="*/ 1343654 h 3835942"/>
                    <a:gd name="connsiteX63" fmla="*/ 534966 w 4510936"/>
                    <a:gd name="connsiteY63" fmla="*/ 724623 h 3835942"/>
                    <a:gd name="connsiteX64" fmla="*/ 655270 w 4510936"/>
                    <a:gd name="connsiteY64" fmla="*/ 687278 h 3835942"/>
                    <a:gd name="connsiteX65" fmla="*/ 663127 w 4510936"/>
                    <a:gd name="connsiteY65" fmla="*/ 661967 h 3835942"/>
                    <a:gd name="connsiteX66" fmla="*/ 1282159 w 4510936"/>
                    <a:gd name="connsiteY66" fmla="*/ 251645 h 3835942"/>
                    <a:gd name="connsiteX67" fmla="*/ 1417556 w 4510936"/>
                    <a:gd name="connsiteY67" fmla="*/ 265294 h 3835942"/>
                    <a:gd name="connsiteX68" fmla="*/ 1421411 w 4510936"/>
                    <a:gd name="connsiteY68" fmla="*/ 266491 h 3835942"/>
                    <a:gd name="connsiteX69" fmla="*/ 1478933 w 4510936"/>
                    <a:gd name="connsiteY69" fmla="*/ 196773 h 3835942"/>
                    <a:gd name="connsiteX70" fmla="*/ 1953986 w 4510936"/>
                    <a:gd name="connsiteY70"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458028 w 4510936"/>
                    <a:gd name="connsiteY31" fmla="*/ 1742256 h 3835942"/>
                    <a:gd name="connsiteX32" fmla="*/ 3721099 w 4510936"/>
                    <a:gd name="connsiteY32" fmla="*/ 2203084 h 3835942"/>
                    <a:gd name="connsiteX33" fmla="*/ 3599542 w 4510936"/>
                    <a:gd name="connsiteY33" fmla="*/ 1528170 h 3835942"/>
                    <a:gd name="connsiteX34" fmla="*/ 3900714 w 4510936"/>
                    <a:gd name="connsiteY34" fmla="*/ 1212485 h 3835942"/>
                    <a:gd name="connsiteX35" fmla="*/ 3358243 w 4510936"/>
                    <a:gd name="connsiteY35" fmla="*/ 1319527 h 3835942"/>
                    <a:gd name="connsiteX36" fmla="*/ 2895600 w 4510936"/>
                    <a:gd name="connsiteY36" fmla="*/ 1132656 h 3835942"/>
                    <a:gd name="connsiteX37" fmla="*/ 3218542 w 4510936"/>
                    <a:gd name="connsiteY37" fmla="*/ 617399 h 3835942"/>
                    <a:gd name="connsiteX38" fmla="*/ 2715985 w 4510936"/>
                    <a:gd name="connsiteY38" fmla="*/ 947598 h 3835942"/>
                    <a:gd name="connsiteX39" fmla="*/ 1948542 w 4510936"/>
                    <a:gd name="connsiteY39" fmla="*/ 925827 h 3835942"/>
                    <a:gd name="connsiteX40" fmla="*/ 2062843 w 4510936"/>
                    <a:gd name="connsiteY40" fmla="*/ 403313 h 3835942"/>
                    <a:gd name="connsiteX41" fmla="*/ 1816101 w 4510936"/>
                    <a:gd name="connsiteY41" fmla="*/ 780685 h 3835942"/>
                    <a:gd name="connsiteX42" fmla="*/ 1455057 w 4510936"/>
                    <a:gd name="connsiteY42" fmla="*/ 898614 h 3835942"/>
                    <a:gd name="connsiteX43" fmla="*/ 1010556 w 4510936"/>
                    <a:gd name="connsiteY43" fmla="*/ 677270 h 3835942"/>
                    <a:gd name="connsiteX44" fmla="*/ 1248228 w 4510936"/>
                    <a:gd name="connsiteY44" fmla="*/ 994770 h 3835942"/>
                    <a:gd name="connsiteX45" fmla="*/ 801914 w 4510936"/>
                    <a:gd name="connsiteY45" fmla="*/ 1571713 h 3835942"/>
                    <a:gd name="connsiteX46" fmla="*/ 542471 w 4510936"/>
                    <a:gd name="connsiteY46" fmla="*/ 1132656 h 3835942"/>
                    <a:gd name="connsiteX47" fmla="*/ 812800 w 4510936"/>
                    <a:gd name="connsiteY47" fmla="*/ 1843856 h 3835942"/>
                    <a:gd name="connsiteX48" fmla="*/ 925285 w 4510936"/>
                    <a:gd name="connsiteY48" fmla="*/ 2235742 h 3835942"/>
                    <a:gd name="connsiteX49" fmla="*/ 1556657 w 4510936"/>
                    <a:gd name="connsiteY49" fmla="*/ 2852599 h 3835942"/>
                    <a:gd name="connsiteX50" fmla="*/ 1580115 w 4510936"/>
                    <a:gd name="connsiteY50" fmla="*/ 3729193 h 3835942"/>
                    <a:gd name="connsiteX51" fmla="*/ 1581642 w 4510936"/>
                    <a:gd name="connsiteY51" fmla="*/ 3835942 h 3835942"/>
                    <a:gd name="connsiteX52" fmla="*/ 1113971 w 4510936"/>
                    <a:gd name="connsiteY52" fmla="*/ 3835942 h 3835942"/>
                    <a:gd name="connsiteX53" fmla="*/ 836413 w 4510936"/>
                    <a:gd name="connsiteY53" fmla="*/ 3086585 h 3835942"/>
                    <a:gd name="connsiteX54" fmla="*/ 116170 w 4510936"/>
                    <a:gd name="connsiteY54" fmla="*/ 2308285 h 3835942"/>
                    <a:gd name="connsiteX55" fmla="*/ 118297 w 4510936"/>
                    <a:gd name="connsiteY55" fmla="*/ 2287181 h 3835942"/>
                    <a:gd name="connsiteX56" fmla="*/ 98842 w 4510936"/>
                    <a:gd name="connsiteY56" fmla="*/ 2263602 h 3835942"/>
                    <a:gd name="connsiteX57" fmla="*/ 0 w 4510936"/>
                    <a:gd name="connsiteY57" fmla="*/ 1940013 h 3835942"/>
                    <a:gd name="connsiteX58" fmla="*/ 98842 w 4510936"/>
                    <a:gd name="connsiteY58" fmla="*/ 1616424 h 3835942"/>
                    <a:gd name="connsiteX59" fmla="*/ 158494 w 4510936"/>
                    <a:gd name="connsiteY59" fmla="*/ 1544125 h 3835942"/>
                    <a:gd name="connsiteX60" fmla="*/ 138294 w 4510936"/>
                    <a:gd name="connsiteY60" fmla="*/ 1479051 h 3835942"/>
                    <a:gd name="connsiteX61" fmla="*/ 124645 w 4510936"/>
                    <a:gd name="connsiteY61" fmla="*/ 1343654 h 3835942"/>
                    <a:gd name="connsiteX62" fmla="*/ 534966 w 4510936"/>
                    <a:gd name="connsiteY62" fmla="*/ 724623 h 3835942"/>
                    <a:gd name="connsiteX63" fmla="*/ 655270 w 4510936"/>
                    <a:gd name="connsiteY63" fmla="*/ 687278 h 3835942"/>
                    <a:gd name="connsiteX64" fmla="*/ 663127 w 4510936"/>
                    <a:gd name="connsiteY64" fmla="*/ 661967 h 3835942"/>
                    <a:gd name="connsiteX65" fmla="*/ 1282159 w 4510936"/>
                    <a:gd name="connsiteY65" fmla="*/ 251645 h 3835942"/>
                    <a:gd name="connsiteX66" fmla="*/ 1417556 w 4510936"/>
                    <a:gd name="connsiteY66" fmla="*/ 265294 h 3835942"/>
                    <a:gd name="connsiteX67" fmla="*/ 1421411 w 4510936"/>
                    <a:gd name="connsiteY67" fmla="*/ 266491 h 3835942"/>
                    <a:gd name="connsiteX68" fmla="*/ 1478933 w 4510936"/>
                    <a:gd name="connsiteY68" fmla="*/ 196773 h 3835942"/>
                    <a:gd name="connsiteX69" fmla="*/ 1953986 w 4510936"/>
                    <a:gd name="connsiteY69"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458028 w 4510936"/>
                    <a:gd name="connsiteY31" fmla="*/ 1742256 h 3835942"/>
                    <a:gd name="connsiteX32" fmla="*/ 3721099 w 4510936"/>
                    <a:gd name="connsiteY32" fmla="*/ 2203084 h 3835942"/>
                    <a:gd name="connsiteX33" fmla="*/ 3599542 w 4510936"/>
                    <a:gd name="connsiteY33" fmla="*/ 1528170 h 3835942"/>
                    <a:gd name="connsiteX34" fmla="*/ 3900714 w 4510936"/>
                    <a:gd name="connsiteY34" fmla="*/ 1212485 h 3835942"/>
                    <a:gd name="connsiteX35" fmla="*/ 3358243 w 4510936"/>
                    <a:gd name="connsiteY35" fmla="*/ 1319527 h 3835942"/>
                    <a:gd name="connsiteX36" fmla="*/ 2895600 w 4510936"/>
                    <a:gd name="connsiteY36" fmla="*/ 1132656 h 3835942"/>
                    <a:gd name="connsiteX37" fmla="*/ 3218542 w 4510936"/>
                    <a:gd name="connsiteY37" fmla="*/ 617399 h 3835942"/>
                    <a:gd name="connsiteX38" fmla="*/ 2715985 w 4510936"/>
                    <a:gd name="connsiteY38" fmla="*/ 947598 h 3835942"/>
                    <a:gd name="connsiteX39" fmla="*/ 1948542 w 4510936"/>
                    <a:gd name="connsiteY39" fmla="*/ 925827 h 3835942"/>
                    <a:gd name="connsiteX40" fmla="*/ 2062843 w 4510936"/>
                    <a:gd name="connsiteY40" fmla="*/ 403313 h 3835942"/>
                    <a:gd name="connsiteX41" fmla="*/ 1816101 w 4510936"/>
                    <a:gd name="connsiteY41" fmla="*/ 780685 h 3835942"/>
                    <a:gd name="connsiteX42" fmla="*/ 1455057 w 4510936"/>
                    <a:gd name="connsiteY42" fmla="*/ 898614 h 3835942"/>
                    <a:gd name="connsiteX43" fmla="*/ 1010556 w 4510936"/>
                    <a:gd name="connsiteY43" fmla="*/ 677270 h 3835942"/>
                    <a:gd name="connsiteX44" fmla="*/ 1248228 w 4510936"/>
                    <a:gd name="connsiteY44" fmla="*/ 994770 h 3835942"/>
                    <a:gd name="connsiteX45" fmla="*/ 801914 w 4510936"/>
                    <a:gd name="connsiteY45" fmla="*/ 1571713 h 3835942"/>
                    <a:gd name="connsiteX46" fmla="*/ 542471 w 4510936"/>
                    <a:gd name="connsiteY46" fmla="*/ 1132656 h 3835942"/>
                    <a:gd name="connsiteX47" fmla="*/ 812800 w 4510936"/>
                    <a:gd name="connsiteY47" fmla="*/ 1843856 h 3835942"/>
                    <a:gd name="connsiteX48" fmla="*/ 1556657 w 4510936"/>
                    <a:gd name="connsiteY48" fmla="*/ 2852599 h 3835942"/>
                    <a:gd name="connsiteX49" fmla="*/ 1580115 w 4510936"/>
                    <a:gd name="connsiteY49" fmla="*/ 3729193 h 3835942"/>
                    <a:gd name="connsiteX50" fmla="*/ 1581642 w 4510936"/>
                    <a:gd name="connsiteY50" fmla="*/ 3835942 h 3835942"/>
                    <a:gd name="connsiteX51" fmla="*/ 1113971 w 4510936"/>
                    <a:gd name="connsiteY51" fmla="*/ 3835942 h 3835942"/>
                    <a:gd name="connsiteX52" fmla="*/ 836413 w 4510936"/>
                    <a:gd name="connsiteY52" fmla="*/ 3086585 h 3835942"/>
                    <a:gd name="connsiteX53" fmla="*/ 116170 w 4510936"/>
                    <a:gd name="connsiteY53" fmla="*/ 2308285 h 3835942"/>
                    <a:gd name="connsiteX54" fmla="*/ 118297 w 4510936"/>
                    <a:gd name="connsiteY54" fmla="*/ 2287181 h 3835942"/>
                    <a:gd name="connsiteX55" fmla="*/ 98842 w 4510936"/>
                    <a:gd name="connsiteY55" fmla="*/ 2263602 h 3835942"/>
                    <a:gd name="connsiteX56" fmla="*/ 0 w 4510936"/>
                    <a:gd name="connsiteY56" fmla="*/ 1940013 h 3835942"/>
                    <a:gd name="connsiteX57" fmla="*/ 98842 w 4510936"/>
                    <a:gd name="connsiteY57" fmla="*/ 1616424 h 3835942"/>
                    <a:gd name="connsiteX58" fmla="*/ 158494 w 4510936"/>
                    <a:gd name="connsiteY58" fmla="*/ 1544125 h 3835942"/>
                    <a:gd name="connsiteX59" fmla="*/ 138294 w 4510936"/>
                    <a:gd name="connsiteY59" fmla="*/ 1479051 h 3835942"/>
                    <a:gd name="connsiteX60" fmla="*/ 124645 w 4510936"/>
                    <a:gd name="connsiteY60" fmla="*/ 1343654 h 3835942"/>
                    <a:gd name="connsiteX61" fmla="*/ 534966 w 4510936"/>
                    <a:gd name="connsiteY61" fmla="*/ 724623 h 3835942"/>
                    <a:gd name="connsiteX62" fmla="*/ 655270 w 4510936"/>
                    <a:gd name="connsiteY62" fmla="*/ 687278 h 3835942"/>
                    <a:gd name="connsiteX63" fmla="*/ 663127 w 4510936"/>
                    <a:gd name="connsiteY63" fmla="*/ 661967 h 3835942"/>
                    <a:gd name="connsiteX64" fmla="*/ 1282159 w 4510936"/>
                    <a:gd name="connsiteY64" fmla="*/ 251645 h 3835942"/>
                    <a:gd name="connsiteX65" fmla="*/ 1417556 w 4510936"/>
                    <a:gd name="connsiteY65" fmla="*/ 265294 h 3835942"/>
                    <a:gd name="connsiteX66" fmla="*/ 1421411 w 4510936"/>
                    <a:gd name="connsiteY66" fmla="*/ 266491 h 3835942"/>
                    <a:gd name="connsiteX67" fmla="*/ 1478933 w 4510936"/>
                    <a:gd name="connsiteY67" fmla="*/ 196773 h 3835942"/>
                    <a:gd name="connsiteX68" fmla="*/ 1953986 w 4510936"/>
                    <a:gd name="connsiteY68"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458028 w 4510936"/>
                    <a:gd name="connsiteY31" fmla="*/ 1742256 h 3835942"/>
                    <a:gd name="connsiteX32" fmla="*/ 3721099 w 4510936"/>
                    <a:gd name="connsiteY32" fmla="*/ 2203084 h 3835942"/>
                    <a:gd name="connsiteX33" fmla="*/ 3599542 w 4510936"/>
                    <a:gd name="connsiteY33" fmla="*/ 1528170 h 3835942"/>
                    <a:gd name="connsiteX34" fmla="*/ 3900714 w 4510936"/>
                    <a:gd name="connsiteY34" fmla="*/ 1212485 h 3835942"/>
                    <a:gd name="connsiteX35" fmla="*/ 3358243 w 4510936"/>
                    <a:gd name="connsiteY35" fmla="*/ 1319527 h 3835942"/>
                    <a:gd name="connsiteX36" fmla="*/ 2895600 w 4510936"/>
                    <a:gd name="connsiteY36" fmla="*/ 1132656 h 3835942"/>
                    <a:gd name="connsiteX37" fmla="*/ 3218542 w 4510936"/>
                    <a:gd name="connsiteY37" fmla="*/ 617399 h 3835942"/>
                    <a:gd name="connsiteX38" fmla="*/ 2715985 w 4510936"/>
                    <a:gd name="connsiteY38" fmla="*/ 947598 h 3835942"/>
                    <a:gd name="connsiteX39" fmla="*/ 1948542 w 4510936"/>
                    <a:gd name="connsiteY39" fmla="*/ 925827 h 3835942"/>
                    <a:gd name="connsiteX40" fmla="*/ 2062843 w 4510936"/>
                    <a:gd name="connsiteY40" fmla="*/ 403313 h 3835942"/>
                    <a:gd name="connsiteX41" fmla="*/ 1816101 w 4510936"/>
                    <a:gd name="connsiteY41" fmla="*/ 780685 h 3835942"/>
                    <a:gd name="connsiteX42" fmla="*/ 1455057 w 4510936"/>
                    <a:gd name="connsiteY42" fmla="*/ 898614 h 3835942"/>
                    <a:gd name="connsiteX43" fmla="*/ 1010556 w 4510936"/>
                    <a:gd name="connsiteY43" fmla="*/ 677270 h 3835942"/>
                    <a:gd name="connsiteX44" fmla="*/ 1248228 w 4510936"/>
                    <a:gd name="connsiteY44" fmla="*/ 994770 h 3835942"/>
                    <a:gd name="connsiteX45" fmla="*/ 801914 w 4510936"/>
                    <a:gd name="connsiteY45" fmla="*/ 1571713 h 3835942"/>
                    <a:gd name="connsiteX46" fmla="*/ 542471 w 4510936"/>
                    <a:gd name="connsiteY46" fmla="*/ 1132656 h 3835942"/>
                    <a:gd name="connsiteX47" fmla="*/ 1556657 w 4510936"/>
                    <a:gd name="connsiteY47" fmla="*/ 2852599 h 3835942"/>
                    <a:gd name="connsiteX48" fmla="*/ 1580115 w 4510936"/>
                    <a:gd name="connsiteY48" fmla="*/ 3729193 h 3835942"/>
                    <a:gd name="connsiteX49" fmla="*/ 1581642 w 4510936"/>
                    <a:gd name="connsiteY49" fmla="*/ 3835942 h 3835942"/>
                    <a:gd name="connsiteX50" fmla="*/ 1113971 w 4510936"/>
                    <a:gd name="connsiteY50" fmla="*/ 3835942 h 3835942"/>
                    <a:gd name="connsiteX51" fmla="*/ 836413 w 4510936"/>
                    <a:gd name="connsiteY51" fmla="*/ 3086585 h 3835942"/>
                    <a:gd name="connsiteX52" fmla="*/ 116170 w 4510936"/>
                    <a:gd name="connsiteY52" fmla="*/ 2308285 h 3835942"/>
                    <a:gd name="connsiteX53" fmla="*/ 118297 w 4510936"/>
                    <a:gd name="connsiteY53" fmla="*/ 2287181 h 3835942"/>
                    <a:gd name="connsiteX54" fmla="*/ 98842 w 4510936"/>
                    <a:gd name="connsiteY54" fmla="*/ 2263602 h 3835942"/>
                    <a:gd name="connsiteX55" fmla="*/ 0 w 4510936"/>
                    <a:gd name="connsiteY55" fmla="*/ 1940013 h 3835942"/>
                    <a:gd name="connsiteX56" fmla="*/ 98842 w 4510936"/>
                    <a:gd name="connsiteY56" fmla="*/ 1616424 h 3835942"/>
                    <a:gd name="connsiteX57" fmla="*/ 158494 w 4510936"/>
                    <a:gd name="connsiteY57" fmla="*/ 1544125 h 3835942"/>
                    <a:gd name="connsiteX58" fmla="*/ 138294 w 4510936"/>
                    <a:gd name="connsiteY58" fmla="*/ 1479051 h 3835942"/>
                    <a:gd name="connsiteX59" fmla="*/ 124645 w 4510936"/>
                    <a:gd name="connsiteY59" fmla="*/ 1343654 h 3835942"/>
                    <a:gd name="connsiteX60" fmla="*/ 534966 w 4510936"/>
                    <a:gd name="connsiteY60" fmla="*/ 724623 h 3835942"/>
                    <a:gd name="connsiteX61" fmla="*/ 655270 w 4510936"/>
                    <a:gd name="connsiteY61" fmla="*/ 687278 h 3835942"/>
                    <a:gd name="connsiteX62" fmla="*/ 663127 w 4510936"/>
                    <a:gd name="connsiteY62" fmla="*/ 661967 h 3835942"/>
                    <a:gd name="connsiteX63" fmla="*/ 1282159 w 4510936"/>
                    <a:gd name="connsiteY63" fmla="*/ 251645 h 3835942"/>
                    <a:gd name="connsiteX64" fmla="*/ 1417556 w 4510936"/>
                    <a:gd name="connsiteY64" fmla="*/ 265294 h 3835942"/>
                    <a:gd name="connsiteX65" fmla="*/ 1421411 w 4510936"/>
                    <a:gd name="connsiteY65" fmla="*/ 266491 h 3835942"/>
                    <a:gd name="connsiteX66" fmla="*/ 1478933 w 4510936"/>
                    <a:gd name="connsiteY66" fmla="*/ 196773 h 3835942"/>
                    <a:gd name="connsiteX67" fmla="*/ 1953986 w 4510936"/>
                    <a:gd name="connsiteY67"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458028 w 4510936"/>
                    <a:gd name="connsiteY31" fmla="*/ 1742256 h 3835942"/>
                    <a:gd name="connsiteX32" fmla="*/ 3721099 w 4510936"/>
                    <a:gd name="connsiteY32" fmla="*/ 2203084 h 3835942"/>
                    <a:gd name="connsiteX33" fmla="*/ 3599542 w 4510936"/>
                    <a:gd name="connsiteY33" fmla="*/ 1528170 h 3835942"/>
                    <a:gd name="connsiteX34" fmla="*/ 3900714 w 4510936"/>
                    <a:gd name="connsiteY34" fmla="*/ 1212485 h 3835942"/>
                    <a:gd name="connsiteX35" fmla="*/ 3358243 w 4510936"/>
                    <a:gd name="connsiteY35" fmla="*/ 1319527 h 3835942"/>
                    <a:gd name="connsiteX36" fmla="*/ 2895600 w 4510936"/>
                    <a:gd name="connsiteY36" fmla="*/ 1132656 h 3835942"/>
                    <a:gd name="connsiteX37" fmla="*/ 3218542 w 4510936"/>
                    <a:gd name="connsiteY37" fmla="*/ 617399 h 3835942"/>
                    <a:gd name="connsiteX38" fmla="*/ 2715985 w 4510936"/>
                    <a:gd name="connsiteY38" fmla="*/ 947598 h 3835942"/>
                    <a:gd name="connsiteX39" fmla="*/ 1948542 w 4510936"/>
                    <a:gd name="connsiteY39" fmla="*/ 925827 h 3835942"/>
                    <a:gd name="connsiteX40" fmla="*/ 2062843 w 4510936"/>
                    <a:gd name="connsiteY40" fmla="*/ 403313 h 3835942"/>
                    <a:gd name="connsiteX41" fmla="*/ 1816101 w 4510936"/>
                    <a:gd name="connsiteY41" fmla="*/ 780685 h 3835942"/>
                    <a:gd name="connsiteX42" fmla="*/ 1455057 w 4510936"/>
                    <a:gd name="connsiteY42" fmla="*/ 898614 h 3835942"/>
                    <a:gd name="connsiteX43" fmla="*/ 1010556 w 4510936"/>
                    <a:gd name="connsiteY43" fmla="*/ 677270 h 3835942"/>
                    <a:gd name="connsiteX44" fmla="*/ 1248228 w 4510936"/>
                    <a:gd name="connsiteY44" fmla="*/ 994770 h 3835942"/>
                    <a:gd name="connsiteX45" fmla="*/ 801914 w 4510936"/>
                    <a:gd name="connsiteY45" fmla="*/ 1571713 h 3835942"/>
                    <a:gd name="connsiteX46" fmla="*/ 1556657 w 4510936"/>
                    <a:gd name="connsiteY46" fmla="*/ 2852599 h 3835942"/>
                    <a:gd name="connsiteX47" fmla="*/ 1580115 w 4510936"/>
                    <a:gd name="connsiteY47" fmla="*/ 3729193 h 3835942"/>
                    <a:gd name="connsiteX48" fmla="*/ 1581642 w 4510936"/>
                    <a:gd name="connsiteY48" fmla="*/ 3835942 h 3835942"/>
                    <a:gd name="connsiteX49" fmla="*/ 1113971 w 4510936"/>
                    <a:gd name="connsiteY49" fmla="*/ 3835942 h 3835942"/>
                    <a:gd name="connsiteX50" fmla="*/ 836413 w 4510936"/>
                    <a:gd name="connsiteY50" fmla="*/ 3086585 h 3835942"/>
                    <a:gd name="connsiteX51" fmla="*/ 116170 w 4510936"/>
                    <a:gd name="connsiteY51" fmla="*/ 2308285 h 3835942"/>
                    <a:gd name="connsiteX52" fmla="*/ 118297 w 4510936"/>
                    <a:gd name="connsiteY52" fmla="*/ 2287181 h 3835942"/>
                    <a:gd name="connsiteX53" fmla="*/ 98842 w 4510936"/>
                    <a:gd name="connsiteY53" fmla="*/ 2263602 h 3835942"/>
                    <a:gd name="connsiteX54" fmla="*/ 0 w 4510936"/>
                    <a:gd name="connsiteY54" fmla="*/ 1940013 h 3835942"/>
                    <a:gd name="connsiteX55" fmla="*/ 98842 w 4510936"/>
                    <a:gd name="connsiteY55" fmla="*/ 1616424 h 3835942"/>
                    <a:gd name="connsiteX56" fmla="*/ 158494 w 4510936"/>
                    <a:gd name="connsiteY56" fmla="*/ 1544125 h 3835942"/>
                    <a:gd name="connsiteX57" fmla="*/ 138294 w 4510936"/>
                    <a:gd name="connsiteY57" fmla="*/ 1479051 h 3835942"/>
                    <a:gd name="connsiteX58" fmla="*/ 124645 w 4510936"/>
                    <a:gd name="connsiteY58" fmla="*/ 1343654 h 3835942"/>
                    <a:gd name="connsiteX59" fmla="*/ 534966 w 4510936"/>
                    <a:gd name="connsiteY59" fmla="*/ 724623 h 3835942"/>
                    <a:gd name="connsiteX60" fmla="*/ 655270 w 4510936"/>
                    <a:gd name="connsiteY60" fmla="*/ 687278 h 3835942"/>
                    <a:gd name="connsiteX61" fmla="*/ 663127 w 4510936"/>
                    <a:gd name="connsiteY61" fmla="*/ 661967 h 3835942"/>
                    <a:gd name="connsiteX62" fmla="*/ 1282159 w 4510936"/>
                    <a:gd name="connsiteY62" fmla="*/ 251645 h 3835942"/>
                    <a:gd name="connsiteX63" fmla="*/ 1417556 w 4510936"/>
                    <a:gd name="connsiteY63" fmla="*/ 265294 h 3835942"/>
                    <a:gd name="connsiteX64" fmla="*/ 1421411 w 4510936"/>
                    <a:gd name="connsiteY64" fmla="*/ 266491 h 3835942"/>
                    <a:gd name="connsiteX65" fmla="*/ 1478933 w 4510936"/>
                    <a:gd name="connsiteY65" fmla="*/ 196773 h 3835942"/>
                    <a:gd name="connsiteX66" fmla="*/ 1953986 w 4510936"/>
                    <a:gd name="connsiteY66"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458028 w 4510936"/>
                    <a:gd name="connsiteY31" fmla="*/ 1742256 h 3835942"/>
                    <a:gd name="connsiteX32" fmla="*/ 3721099 w 4510936"/>
                    <a:gd name="connsiteY32" fmla="*/ 2203084 h 3835942"/>
                    <a:gd name="connsiteX33" fmla="*/ 3599542 w 4510936"/>
                    <a:gd name="connsiteY33" fmla="*/ 1528170 h 3835942"/>
                    <a:gd name="connsiteX34" fmla="*/ 3900714 w 4510936"/>
                    <a:gd name="connsiteY34" fmla="*/ 1212485 h 3835942"/>
                    <a:gd name="connsiteX35" fmla="*/ 3358243 w 4510936"/>
                    <a:gd name="connsiteY35" fmla="*/ 1319527 h 3835942"/>
                    <a:gd name="connsiteX36" fmla="*/ 2895600 w 4510936"/>
                    <a:gd name="connsiteY36" fmla="*/ 1132656 h 3835942"/>
                    <a:gd name="connsiteX37" fmla="*/ 3218542 w 4510936"/>
                    <a:gd name="connsiteY37" fmla="*/ 617399 h 3835942"/>
                    <a:gd name="connsiteX38" fmla="*/ 2715985 w 4510936"/>
                    <a:gd name="connsiteY38" fmla="*/ 947598 h 3835942"/>
                    <a:gd name="connsiteX39" fmla="*/ 1948542 w 4510936"/>
                    <a:gd name="connsiteY39" fmla="*/ 925827 h 3835942"/>
                    <a:gd name="connsiteX40" fmla="*/ 2062843 w 4510936"/>
                    <a:gd name="connsiteY40" fmla="*/ 403313 h 3835942"/>
                    <a:gd name="connsiteX41" fmla="*/ 1816101 w 4510936"/>
                    <a:gd name="connsiteY41" fmla="*/ 780685 h 3835942"/>
                    <a:gd name="connsiteX42" fmla="*/ 1455057 w 4510936"/>
                    <a:gd name="connsiteY42" fmla="*/ 898614 h 3835942"/>
                    <a:gd name="connsiteX43" fmla="*/ 1010556 w 4510936"/>
                    <a:gd name="connsiteY43" fmla="*/ 677270 h 3835942"/>
                    <a:gd name="connsiteX44" fmla="*/ 1248228 w 4510936"/>
                    <a:gd name="connsiteY44" fmla="*/ 994770 h 3835942"/>
                    <a:gd name="connsiteX45" fmla="*/ 1556657 w 4510936"/>
                    <a:gd name="connsiteY45" fmla="*/ 2852599 h 3835942"/>
                    <a:gd name="connsiteX46" fmla="*/ 1580115 w 4510936"/>
                    <a:gd name="connsiteY46" fmla="*/ 3729193 h 3835942"/>
                    <a:gd name="connsiteX47" fmla="*/ 1581642 w 4510936"/>
                    <a:gd name="connsiteY47" fmla="*/ 3835942 h 3835942"/>
                    <a:gd name="connsiteX48" fmla="*/ 1113971 w 4510936"/>
                    <a:gd name="connsiteY48" fmla="*/ 3835942 h 3835942"/>
                    <a:gd name="connsiteX49" fmla="*/ 836413 w 4510936"/>
                    <a:gd name="connsiteY49" fmla="*/ 3086585 h 3835942"/>
                    <a:gd name="connsiteX50" fmla="*/ 116170 w 4510936"/>
                    <a:gd name="connsiteY50" fmla="*/ 2308285 h 3835942"/>
                    <a:gd name="connsiteX51" fmla="*/ 118297 w 4510936"/>
                    <a:gd name="connsiteY51" fmla="*/ 2287181 h 3835942"/>
                    <a:gd name="connsiteX52" fmla="*/ 98842 w 4510936"/>
                    <a:gd name="connsiteY52" fmla="*/ 2263602 h 3835942"/>
                    <a:gd name="connsiteX53" fmla="*/ 0 w 4510936"/>
                    <a:gd name="connsiteY53" fmla="*/ 1940013 h 3835942"/>
                    <a:gd name="connsiteX54" fmla="*/ 98842 w 4510936"/>
                    <a:gd name="connsiteY54" fmla="*/ 1616424 h 3835942"/>
                    <a:gd name="connsiteX55" fmla="*/ 158494 w 4510936"/>
                    <a:gd name="connsiteY55" fmla="*/ 1544125 h 3835942"/>
                    <a:gd name="connsiteX56" fmla="*/ 138294 w 4510936"/>
                    <a:gd name="connsiteY56" fmla="*/ 1479051 h 3835942"/>
                    <a:gd name="connsiteX57" fmla="*/ 124645 w 4510936"/>
                    <a:gd name="connsiteY57" fmla="*/ 1343654 h 3835942"/>
                    <a:gd name="connsiteX58" fmla="*/ 534966 w 4510936"/>
                    <a:gd name="connsiteY58" fmla="*/ 724623 h 3835942"/>
                    <a:gd name="connsiteX59" fmla="*/ 655270 w 4510936"/>
                    <a:gd name="connsiteY59" fmla="*/ 687278 h 3835942"/>
                    <a:gd name="connsiteX60" fmla="*/ 663127 w 4510936"/>
                    <a:gd name="connsiteY60" fmla="*/ 661967 h 3835942"/>
                    <a:gd name="connsiteX61" fmla="*/ 1282159 w 4510936"/>
                    <a:gd name="connsiteY61" fmla="*/ 251645 h 3835942"/>
                    <a:gd name="connsiteX62" fmla="*/ 1417556 w 4510936"/>
                    <a:gd name="connsiteY62" fmla="*/ 265294 h 3835942"/>
                    <a:gd name="connsiteX63" fmla="*/ 1421411 w 4510936"/>
                    <a:gd name="connsiteY63" fmla="*/ 266491 h 3835942"/>
                    <a:gd name="connsiteX64" fmla="*/ 1478933 w 4510936"/>
                    <a:gd name="connsiteY64" fmla="*/ 196773 h 3835942"/>
                    <a:gd name="connsiteX65" fmla="*/ 1953986 w 4510936"/>
                    <a:gd name="connsiteY65"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458028 w 4510936"/>
                    <a:gd name="connsiteY31" fmla="*/ 1742256 h 3835942"/>
                    <a:gd name="connsiteX32" fmla="*/ 3721099 w 4510936"/>
                    <a:gd name="connsiteY32" fmla="*/ 2203084 h 3835942"/>
                    <a:gd name="connsiteX33" fmla="*/ 3599542 w 4510936"/>
                    <a:gd name="connsiteY33" fmla="*/ 1528170 h 3835942"/>
                    <a:gd name="connsiteX34" fmla="*/ 3900714 w 4510936"/>
                    <a:gd name="connsiteY34" fmla="*/ 1212485 h 3835942"/>
                    <a:gd name="connsiteX35" fmla="*/ 3358243 w 4510936"/>
                    <a:gd name="connsiteY35" fmla="*/ 1319527 h 3835942"/>
                    <a:gd name="connsiteX36" fmla="*/ 2895600 w 4510936"/>
                    <a:gd name="connsiteY36" fmla="*/ 1132656 h 3835942"/>
                    <a:gd name="connsiteX37" fmla="*/ 3218542 w 4510936"/>
                    <a:gd name="connsiteY37" fmla="*/ 617399 h 3835942"/>
                    <a:gd name="connsiteX38" fmla="*/ 2715985 w 4510936"/>
                    <a:gd name="connsiteY38" fmla="*/ 947598 h 3835942"/>
                    <a:gd name="connsiteX39" fmla="*/ 1948542 w 4510936"/>
                    <a:gd name="connsiteY39" fmla="*/ 925827 h 3835942"/>
                    <a:gd name="connsiteX40" fmla="*/ 2062843 w 4510936"/>
                    <a:gd name="connsiteY40" fmla="*/ 403313 h 3835942"/>
                    <a:gd name="connsiteX41" fmla="*/ 1816101 w 4510936"/>
                    <a:gd name="connsiteY41" fmla="*/ 780685 h 3835942"/>
                    <a:gd name="connsiteX42" fmla="*/ 1455057 w 4510936"/>
                    <a:gd name="connsiteY42" fmla="*/ 898614 h 3835942"/>
                    <a:gd name="connsiteX43" fmla="*/ 1010556 w 4510936"/>
                    <a:gd name="connsiteY43" fmla="*/ 677270 h 3835942"/>
                    <a:gd name="connsiteX44" fmla="*/ 1556657 w 4510936"/>
                    <a:gd name="connsiteY44" fmla="*/ 2852599 h 3835942"/>
                    <a:gd name="connsiteX45" fmla="*/ 1580115 w 4510936"/>
                    <a:gd name="connsiteY45" fmla="*/ 3729193 h 3835942"/>
                    <a:gd name="connsiteX46" fmla="*/ 1581642 w 4510936"/>
                    <a:gd name="connsiteY46" fmla="*/ 3835942 h 3835942"/>
                    <a:gd name="connsiteX47" fmla="*/ 1113971 w 4510936"/>
                    <a:gd name="connsiteY47" fmla="*/ 3835942 h 3835942"/>
                    <a:gd name="connsiteX48" fmla="*/ 836413 w 4510936"/>
                    <a:gd name="connsiteY48" fmla="*/ 3086585 h 3835942"/>
                    <a:gd name="connsiteX49" fmla="*/ 116170 w 4510936"/>
                    <a:gd name="connsiteY49" fmla="*/ 2308285 h 3835942"/>
                    <a:gd name="connsiteX50" fmla="*/ 118297 w 4510936"/>
                    <a:gd name="connsiteY50" fmla="*/ 2287181 h 3835942"/>
                    <a:gd name="connsiteX51" fmla="*/ 98842 w 4510936"/>
                    <a:gd name="connsiteY51" fmla="*/ 2263602 h 3835942"/>
                    <a:gd name="connsiteX52" fmla="*/ 0 w 4510936"/>
                    <a:gd name="connsiteY52" fmla="*/ 1940013 h 3835942"/>
                    <a:gd name="connsiteX53" fmla="*/ 98842 w 4510936"/>
                    <a:gd name="connsiteY53" fmla="*/ 1616424 h 3835942"/>
                    <a:gd name="connsiteX54" fmla="*/ 158494 w 4510936"/>
                    <a:gd name="connsiteY54" fmla="*/ 1544125 h 3835942"/>
                    <a:gd name="connsiteX55" fmla="*/ 138294 w 4510936"/>
                    <a:gd name="connsiteY55" fmla="*/ 1479051 h 3835942"/>
                    <a:gd name="connsiteX56" fmla="*/ 124645 w 4510936"/>
                    <a:gd name="connsiteY56" fmla="*/ 1343654 h 3835942"/>
                    <a:gd name="connsiteX57" fmla="*/ 534966 w 4510936"/>
                    <a:gd name="connsiteY57" fmla="*/ 724623 h 3835942"/>
                    <a:gd name="connsiteX58" fmla="*/ 655270 w 4510936"/>
                    <a:gd name="connsiteY58" fmla="*/ 687278 h 3835942"/>
                    <a:gd name="connsiteX59" fmla="*/ 663127 w 4510936"/>
                    <a:gd name="connsiteY59" fmla="*/ 661967 h 3835942"/>
                    <a:gd name="connsiteX60" fmla="*/ 1282159 w 4510936"/>
                    <a:gd name="connsiteY60" fmla="*/ 251645 h 3835942"/>
                    <a:gd name="connsiteX61" fmla="*/ 1417556 w 4510936"/>
                    <a:gd name="connsiteY61" fmla="*/ 265294 h 3835942"/>
                    <a:gd name="connsiteX62" fmla="*/ 1421411 w 4510936"/>
                    <a:gd name="connsiteY62" fmla="*/ 266491 h 3835942"/>
                    <a:gd name="connsiteX63" fmla="*/ 1478933 w 4510936"/>
                    <a:gd name="connsiteY63" fmla="*/ 196773 h 3835942"/>
                    <a:gd name="connsiteX64" fmla="*/ 1953986 w 4510936"/>
                    <a:gd name="connsiteY64"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458028 w 4510936"/>
                    <a:gd name="connsiteY31" fmla="*/ 1742256 h 3835942"/>
                    <a:gd name="connsiteX32" fmla="*/ 3721099 w 4510936"/>
                    <a:gd name="connsiteY32" fmla="*/ 2203084 h 3835942"/>
                    <a:gd name="connsiteX33" fmla="*/ 3599542 w 4510936"/>
                    <a:gd name="connsiteY33" fmla="*/ 1528170 h 3835942"/>
                    <a:gd name="connsiteX34" fmla="*/ 3900714 w 4510936"/>
                    <a:gd name="connsiteY34" fmla="*/ 1212485 h 3835942"/>
                    <a:gd name="connsiteX35" fmla="*/ 3358243 w 4510936"/>
                    <a:gd name="connsiteY35" fmla="*/ 1319527 h 3835942"/>
                    <a:gd name="connsiteX36" fmla="*/ 2895600 w 4510936"/>
                    <a:gd name="connsiteY36" fmla="*/ 1132656 h 3835942"/>
                    <a:gd name="connsiteX37" fmla="*/ 3218542 w 4510936"/>
                    <a:gd name="connsiteY37" fmla="*/ 617399 h 3835942"/>
                    <a:gd name="connsiteX38" fmla="*/ 2715985 w 4510936"/>
                    <a:gd name="connsiteY38" fmla="*/ 947598 h 3835942"/>
                    <a:gd name="connsiteX39" fmla="*/ 1948542 w 4510936"/>
                    <a:gd name="connsiteY39" fmla="*/ 925827 h 3835942"/>
                    <a:gd name="connsiteX40" fmla="*/ 2062843 w 4510936"/>
                    <a:gd name="connsiteY40" fmla="*/ 403313 h 3835942"/>
                    <a:gd name="connsiteX41" fmla="*/ 1816101 w 4510936"/>
                    <a:gd name="connsiteY41" fmla="*/ 780685 h 3835942"/>
                    <a:gd name="connsiteX42" fmla="*/ 1455057 w 4510936"/>
                    <a:gd name="connsiteY42" fmla="*/ 898614 h 3835942"/>
                    <a:gd name="connsiteX43" fmla="*/ 1556657 w 4510936"/>
                    <a:gd name="connsiteY43" fmla="*/ 2852599 h 3835942"/>
                    <a:gd name="connsiteX44" fmla="*/ 1580115 w 4510936"/>
                    <a:gd name="connsiteY44" fmla="*/ 3729193 h 3835942"/>
                    <a:gd name="connsiteX45" fmla="*/ 1581642 w 4510936"/>
                    <a:gd name="connsiteY45" fmla="*/ 3835942 h 3835942"/>
                    <a:gd name="connsiteX46" fmla="*/ 1113971 w 4510936"/>
                    <a:gd name="connsiteY46" fmla="*/ 3835942 h 3835942"/>
                    <a:gd name="connsiteX47" fmla="*/ 836413 w 4510936"/>
                    <a:gd name="connsiteY47" fmla="*/ 3086585 h 3835942"/>
                    <a:gd name="connsiteX48" fmla="*/ 116170 w 4510936"/>
                    <a:gd name="connsiteY48" fmla="*/ 2308285 h 3835942"/>
                    <a:gd name="connsiteX49" fmla="*/ 118297 w 4510936"/>
                    <a:gd name="connsiteY49" fmla="*/ 2287181 h 3835942"/>
                    <a:gd name="connsiteX50" fmla="*/ 98842 w 4510936"/>
                    <a:gd name="connsiteY50" fmla="*/ 2263602 h 3835942"/>
                    <a:gd name="connsiteX51" fmla="*/ 0 w 4510936"/>
                    <a:gd name="connsiteY51" fmla="*/ 1940013 h 3835942"/>
                    <a:gd name="connsiteX52" fmla="*/ 98842 w 4510936"/>
                    <a:gd name="connsiteY52" fmla="*/ 1616424 h 3835942"/>
                    <a:gd name="connsiteX53" fmla="*/ 158494 w 4510936"/>
                    <a:gd name="connsiteY53" fmla="*/ 1544125 h 3835942"/>
                    <a:gd name="connsiteX54" fmla="*/ 138294 w 4510936"/>
                    <a:gd name="connsiteY54" fmla="*/ 1479051 h 3835942"/>
                    <a:gd name="connsiteX55" fmla="*/ 124645 w 4510936"/>
                    <a:gd name="connsiteY55" fmla="*/ 1343654 h 3835942"/>
                    <a:gd name="connsiteX56" fmla="*/ 534966 w 4510936"/>
                    <a:gd name="connsiteY56" fmla="*/ 724623 h 3835942"/>
                    <a:gd name="connsiteX57" fmla="*/ 655270 w 4510936"/>
                    <a:gd name="connsiteY57" fmla="*/ 687278 h 3835942"/>
                    <a:gd name="connsiteX58" fmla="*/ 663127 w 4510936"/>
                    <a:gd name="connsiteY58" fmla="*/ 661967 h 3835942"/>
                    <a:gd name="connsiteX59" fmla="*/ 1282159 w 4510936"/>
                    <a:gd name="connsiteY59" fmla="*/ 251645 h 3835942"/>
                    <a:gd name="connsiteX60" fmla="*/ 1417556 w 4510936"/>
                    <a:gd name="connsiteY60" fmla="*/ 265294 h 3835942"/>
                    <a:gd name="connsiteX61" fmla="*/ 1421411 w 4510936"/>
                    <a:gd name="connsiteY61" fmla="*/ 266491 h 3835942"/>
                    <a:gd name="connsiteX62" fmla="*/ 1478933 w 4510936"/>
                    <a:gd name="connsiteY62" fmla="*/ 196773 h 3835942"/>
                    <a:gd name="connsiteX63" fmla="*/ 1953986 w 4510936"/>
                    <a:gd name="connsiteY63"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458028 w 4510936"/>
                    <a:gd name="connsiteY31" fmla="*/ 1742256 h 3835942"/>
                    <a:gd name="connsiteX32" fmla="*/ 3599542 w 4510936"/>
                    <a:gd name="connsiteY32" fmla="*/ 1528170 h 3835942"/>
                    <a:gd name="connsiteX33" fmla="*/ 3900714 w 4510936"/>
                    <a:gd name="connsiteY33" fmla="*/ 1212485 h 3835942"/>
                    <a:gd name="connsiteX34" fmla="*/ 3358243 w 4510936"/>
                    <a:gd name="connsiteY34" fmla="*/ 1319527 h 3835942"/>
                    <a:gd name="connsiteX35" fmla="*/ 2895600 w 4510936"/>
                    <a:gd name="connsiteY35" fmla="*/ 1132656 h 3835942"/>
                    <a:gd name="connsiteX36" fmla="*/ 3218542 w 4510936"/>
                    <a:gd name="connsiteY36" fmla="*/ 617399 h 3835942"/>
                    <a:gd name="connsiteX37" fmla="*/ 2715985 w 4510936"/>
                    <a:gd name="connsiteY37" fmla="*/ 947598 h 3835942"/>
                    <a:gd name="connsiteX38" fmla="*/ 1948542 w 4510936"/>
                    <a:gd name="connsiteY38" fmla="*/ 925827 h 3835942"/>
                    <a:gd name="connsiteX39" fmla="*/ 2062843 w 4510936"/>
                    <a:gd name="connsiteY39" fmla="*/ 403313 h 3835942"/>
                    <a:gd name="connsiteX40" fmla="*/ 1816101 w 4510936"/>
                    <a:gd name="connsiteY40" fmla="*/ 780685 h 3835942"/>
                    <a:gd name="connsiteX41" fmla="*/ 1455057 w 4510936"/>
                    <a:gd name="connsiteY41" fmla="*/ 898614 h 3835942"/>
                    <a:gd name="connsiteX42" fmla="*/ 1556657 w 4510936"/>
                    <a:gd name="connsiteY42" fmla="*/ 2852599 h 3835942"/>
                    <a:gd name="connsiteX43" fmla="*/ 1580115 w 4510936"/>
                    <a:gd name="connsiteY43" fmla="*/ 3729193 h 3835942"/>
                    <a:gd name="connsiteX44" fmla="*/ 1581642 w 4510936"/>
                    <a:gd name="connsiteY44" fmla="*/ 3835942 h 3835942"/>
                    <a:gd name="connsiteX45" fmla="*/ 1113971 w 4510936"/>
                    <a:gd name="connsiteY45" fmla="*/ 3835942 h 3835942"/>
                    <a:gd name="connsiteX46" fmla="*/ 836413 w 4510936"/>
                    <a:gd name="connsiteY46" fmla="*/ 3086585 h 3835942"/>
                    <a:gd name="connsiteX47" fmla="*/ 116170 w 4510936"/>
                    <a:gd name="connsiteY47" fmla="*/ 2308285 h 3835942"/>
                    <a:gd name="connsiteX48" fmla="*/ 118297 w 4510936"/>
                    <a:gd name="connsiteY48" fmla="*/ 2287181 h 3835942"/>
                    <a:gd name="connsiteX49" fmla="*/ 98842 w 4510936"/>
                    <a:gd name="connsiteY49" fmla="*/ 2263602 h 3835942"/>
                    <a:gd name="connsiteX50" fmla="*/ 0 w 4510936"/>
                    <a:gd name="connsiteY50" fmla="*/ 1940013 h 3835942"/>
                    <a:gd name="connsiteX51" fmla="*/ 98842 w 4510936"/>
                    <a:gd name="connsiteY51" fmla="*/ 1616424 h 3835942"/>
                    <a:gd name="connsiteX52" fmla="*/ 158494 w 4510936"/>
                    <a:gd name="connsiteY52" fmla="*/ 1544125 h 3835942"/>
                    <a:gd name="connsiteX53" fmla="*/ 138294 w 4510936"/>
                    <a:gd name="connsiteY53" fmla="*/ 1479051 h 3835942"/>
                    <a:gd name="connsiteX54" fmla="*/ 124645 w 4510936"/>
                    <a:gd name="connsiteY54" fmla="*/ 1343654 h 3835942"/>
                    <a:gd name="connsiteX55" fmla="*/ 534966 w 4510936"/>
                    <a:gd name="connsiteY55" fmla="*/ 724623 h 3835942"/>
                    <a:gd name="connsiteX56" fmla="*/ 655270 w 4510936"/>
                    <a:gd name="connsiteY56" fmla="*/ 687278 h 3835942"/>
                    <a:gd name="connsiteX57" fmla="*/ 663127 w 4510936"/>
                    <a:gd name="connsiteY57" fmla="*/ 661967 h 3835942"/>
                    <a:gd name="connsiteX58" fmla="*/ 1282159 w 4510936"/>
                    <a:gd name="connsiteY58" fmla="*/ 251645 h 3835942"/>
                    <a:gd name="connsiteX59" fmla="*/ 1417556 w 4510936"/>
                    <a:gd name="connsiteY59" fmla="*/ 265294 h 3835942"/>
                    <a:gd name="connsiteX60" fmla="*/ 1421411 w 4510936"/>
                    <a:gd name="connsiteY60" fmla="*/ 266491 h 3835942"/>
                    <a:gd name="connsiteX61" fmla="*/ 1478933 w 4510936"/>
                    <a:gd name="connsiteY61" fmla="*/ 196773 h 3835942"/>
                    <a:gd name="connsiteX62" fmla="*/ 1953986 w 4510936"/>
                    <a:gd name="connsiteY62"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599542 w 4510936"/>
                    <a:gd name="connsiteY31" fmla="*/ 1528170 h 3835942"/>
                    <a:gd name="connsiteX32" fmla="*/ 3900714 w 4510936"/>
                    <a:gd name="connsiteY32" fmla="*/ 1212485 h 3835942"/>
                    <a:gd name="connsiteX33" fmla="*/ 3358243 w 4510936"/>
                    <a:gd name="connsiteY33" fmla="*/ 1319527 h 3835942"/>
                    <a:gd name="connsiteX34" fmla="*/ 2895600 w 4510936"/>
                    <a:gd name="connsiteY34" fmla="*/ 1132656 h 3835942"/>
                    <a:gd name="connsiteX35" fmla="*/ 3218542 w 4510936"/>
                    <a:gd name="connsiteY35" fmla="*/ 617399 h 3835942"/>
                    <a:gd name="connsiteX36" fmla="*/ 2715985 w 4510936"/>
                    <a:gd name="connsiteY36" fmla="*/ 947598 h 3835942"/>
                    <a:gd name="connsiteX37" fmla="*/ 1948542 w 4510936"/>
                    <a:gd name="connsiteY37" fmla="*/ 925827 h 3835942"/>
                    <a:gd name="connsiteX38" fmla="*/ 2062843 w 4510936"/>
                    <a:gd name="connsiteY38" fmla="*/ 403313 h 3835942"/>
                    <a:gd name="connsiteX39" fmla="*/ 1816101 w 4510936"/>
                    <a:gd name="connsiteY39" fmla="*/ 780685 h 3835942"/>
                    <a:gd name="connsiteX40" fmla="*/ 1455057 w 4510936"/>
                    <a:gd name="connsiteY40" fmla="*/ 898614 h 3835942"/>
                    <a:gd name="connsiteX41" fmla="*/ 1556657 w 4510936"/>
                    <a:gd name="connsiteY41" fmla="*/ 2852599 h 3835942"/>
                    <a:gd name="connsiteX42" fmla="*/ 1580115 w 4510936"/>
                    <a:gd name="connsiteY42" fmla="*/ 3729193 h 3835942"/>
                    <a:gd name="connsiteX43" fmla="*/ 1581642 w 4510936"/>
                    <a:gd name="connsiteY43" fmla="*/ 3835942 h 3835942"/>
                    <a:gd name="connsiteX44" fmla="*/ 1113971 w 4510936"/>
                    <a:gd name="connsiteY44" fmla="*/ 3835942 h 3835942"/>
                    <a:gd name="connsiteX45" fmla="*/ 836413 w 4510936"/>
                    <a:gd name="connsiteY45" fmla="*/ 3086585 h 3835942"/>
                    <a:gd name="connsiteX46" fmla="*/ 116170 w 4510936"/>
                    <a:gd name="connsiteY46" fmla="*/ 2308285 h 3835942"/>
                    <a:gd name="connsiteX47" fmla="*/ 118297 w 4510936"/>
                    <a:gd name="connsiteY47" fmla="*/ 2287181 h 3835942"/>
                    <a:gd name="connsiteX48" fmla="*/ 98842 w 4510936"/>
                    <a:gd name="connsiteY48" fmla="*/ 2263602 h 3835942"/>
                    <a:gd name="connsiteX49" fmla="*/ 0 w 4510936"/>
                    <a:gd name="connsiteY49" fmla="*/ 1940013 h 3835942"/>
                    <a:gd name="connsiteX50" fmla="*/ 98842 w 4510936"/>
                    <a:gd name="connsiteY50" fmla="*/ 1616424 h 3835942"/>
                    <a:gd name="connsiteX51" fmla="*/ 158494 w 4510936"/>
                    <a:gd name="connsiteY51" fmla="*/ 1544125 h 3835942"/>
                    <a:gd name="connsiteX52" fmla="*/ 138294 w 4510936"/>
                    <a:gd name="connsiteY52" fmla="*/ 1479051 h 3835942"/>
                    <a:gd name="connsiteX53" fmla="*/ 124645 w 4510936"/>
                    <a:gd name="connsiteY53" fmla="*/ 1343654 h 3835942"/>
                    <a:gd name="connsiteX54" fmla="*/ 534966 w 4510936"/>
                    <a:gd name="connsiteY54" fmla="*/ 724623 h 3835942"/>
                    <a:gd name="connsiteX55" fmla="*/ 655270 w 4510936"/>
                    <a:gd name="connsiteY55" fmla="*/ 687278 h 3835942"/>
                    <a:gd name="connsiteX56" fmla="*/ 663127 w 4510936"/>
                    <a:gd name="connsiteY56" fmla="*/ 661967 h 3835942"/>
                    <a:gd name="connsiteX57" fmla="*/ 1282159 w 4510936"/>
                    <a:gd name="connsiteY57" fmla="*/ 251645 h 3835942"/>
                    <a:gd name="connsiteX58" fmla="*/ 1417556 w 4510936"/>
                    <a:gd name="connsiteY58" fmla="*/ 265294 h 3835942"/>
                    <a:gd name="connsiteX59" fmla="*/ 1421411 w 4510936"/>
                    <a:gd name="connsiteY59" fmla="*/ 266491 h 3835942"/>
                    <a:gd name="connsiteX60" fmla="*/ 1478933 w 4510936"/>
                    <a:gd name="connsiteY60" fmla="*/ 196773 h 3835942"/>
                    <a:gd name="connsiteX61" fmla="*/ 1953986 w 4510936"/>
                    <a:gd name="connsiteY61"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900714 w 4510936"/>
                    <a:gd name="connsiteY31" fmla="*/ 1212485 h 3835942"/>
                    <a:gd name="connsiteX32" fmla="*/ 3358243 w 4510936"/>
                    <a:gd name="connsiteY32" fmla="*/ 1319527 h 3835942"/>
                    <a:gd name="connsiteX33" fmla="*/ 2895600 w 4510936"/>
                    <a:gd name="connsiteY33" fmla="*/ 1132656 h 3835942"/>
                    <a:gd name="connsiteX34" fmla="*/ 3218542 w 4510936"/>
                    <a:gd name="connsiteY34" fmla="*/ 617399 h 3835942"/>
                    <a:gd name="connsiteX35" fmla="*/ 2715985 w 4510936"/>
                    <a:gd name="connsiteY35" fmla="*/ 947598 h 3835942"/>
                    <a:gd name="connsiteX36" fmla="*/ 1948542 w 4510936"/>
                    <a:gd name="connsiteY36" fmla="*/ 925827 h 3835942"/>
                    <a:gd name="connsiteX37" fmla="*/ 2062843 w 4510936"/>
                    <a:gd name="connsiteY37" fmla="*/ 403313 h 3835942"/>
                    <a:gd name="connsiteX38" fmla="*/ 1816101 w 4510936"/>
                    <a:gd name="connsiteY38" fmla="*/ 780685 h 3835942"/>
                    <a:gd name="connsiteX39" fmla="*/ 1455057 w 4510936"/>
                    <a:gd name="connsiteY39" fmla="*/ 898614 h 3835942"/>
                    <a:gd name="connsiteX40" fmla="*/ 1556657 w 4510936"/>
                    <a:gd name="connsiteY40" fmla="*/ 2852599 h 3835942"/>
                    <a:gd name="connsiteX41" fmla="*/ 1580115 w 4510936"/>
                    <a:gd name="connsiteY41" fmla="*/ 3729193 h 3835942"/>
                    <a:gd name="connsiteX42" fmla="*/ 1581642 w 4510936"/>
                    <a:gd name="connsiteY42" fmla="*/ 3835942 h 3835942"/>
                    <a:gd name="connsiteX43" fmla="*/ 1113971 w 4510936"/>
                    <a:gd name="connsiteY43" fmla="*/ 3835942 h 3835942"/>
                    <a:gd name="connsiteX44" fmla="*/ 836413 w 4510936"/>
                    <a:gd name="connsiteY44" fmla="*/ 3086585 h 3835942"/>
                    <a:gd name="connsiteX45" fmla="*/ 116170 w 4510936"/>
                    <a:gd name="connsiteY45" fmla="*/ 2308285 h 3835942"/>
                    <a:gd name="connsiteX46" fmla="*/ 118297 w 4510936"/>
                    <a:gd name="connsiteY46" fmla="*/ 2287181 h 3835942"/>
                    <a:gd name="connsiteX47" fmla="*/ 98842 w 4510936"/>
                    <a:gd name="connsiteY47" fmla="*/ 2263602 h 3835942"/>
                    <a:gd name="connsiteX48" fmla="*/ 0 w 4510936"/>
                    <a:gd name="connsiteY48" fmla="*/ 1940013 h 3835942"/>
                    <a:gd name="connsiteX49" fmla="*/ 98842 w 4510936"/>
                    <a:gd name="connsiteY49" fmla="*/ 1616424 h 3835942"/>
                    <a:gd name="connsiteX50" fmla="*/ 158494 w 4510936"/>
                    <a:gd name="connsiteY50" fmla="*/ 1544125 h 3835942"/>
                    <a:gd name="connsiteX51" fmla="*/ 138294 w 4510936"/>
                    <a:gd name="connsiteY51" fmla="*/ 1479051 h 3835942"/>
                    <a:gd name="connsiteX52" fmla="*/ 124645 w 4510936"/>
                    <a:gd name="connsiteY52" fmla="*/ 1343654 h 3835942"/>
                    <a:gd name="connsiteX53" fmla="*/ 534966 w 4510936"/>
                    <a:gd name="connsiteY53" fmla="*/ 724623 h 3835942"/>
                    <a:gd name="connsiteX54" fmla="*/ 655270 w 4510936"/>
                    <a:gd name="connsiteY54" fmla="*/ 687278 h 3835942"/>
                    <a:gd name="connsiteX55" fmla="*/ 663127 w 4510936"/>
                    <a:gd name="connsiteY55" fmla="*/ 661967 h 3835942"/>
                    <a:gd name="connsiteX56" fmla="*/ 1282159 w 4510936"/>
                    <a:gd name="connsiteY56" fmla="*/ 251645 h 3835942"/>
                    <a:gd name="connsiteX57" fmla="*/ 1417556 w 4510936"/>
                    <a:gd name="connsiteY57" fmla="*/ 265294 h 3835942"/>
                    <a:gd name="connsiteX58" fmla="*/ 1421411 w 4510936"/>
                    <a:gd name="connsiteY58" fmla="*/ 266491 h 3835942"/>
                    <a:gd name="connsiteX59" fmla="*/ 1478933 w 4510936"/>
                    <a:gd name="connsiteY59" fmla="*/ 196773 h 3835942"/>
                    <a:gd name="connsiteX60" fmla="*/ 1953986 w 4510936"/>
                    <a:gd name="connsiteY60"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358243 w 4510936"/>
                    <a:gd name="connsiteY31" fmla="*/ 1319527 h 3835942"/>
                    <a:gd name="connsiteX32" fmla="*/ 2895600 w 4510936"/>
                    <a:gd name="connsiteY32" fmla="*/ 1132656 h 3835942"/>
                    <a:gd name="connsiteX33" fmla="*/ 3218542 w 4510936"/>
                    <a:gd name="connsiteY33" fmla="*/ 617399 h 3835942"/>
                    <a:gd name="connsiteX34" fmla="*/ 2715985 w 4510936"/>
                    <a:gd name="connsiteY34" fmla="*/ 947598 h 3835942"/>
                    <a:gd name="connsiteX35" fmla="*/ 1948542 w 4510936"/>
                    <a:gd name="connsiteY35" fmla="*/ 925827 h 3835942"/>
                    <a:gd name="connsiteX36" fmla="*/ 2062843 w 4510936"/>
                    <a:gd name="connsiteY36" fmla="*/ 403313 h 3835942"/>
                    <a:gd name="connsiteX37" fmla="*/ 1816101 w 4510936"/>
                    <a:gd name="connsiteY37" fmla="*/ 780685 h 3835942"/>
                    <a:gd name="connsiteX38" fmla="*/ 1455057 w 4510936"/>
                    <a:gd name="connsiteY38" fmla="*/ 898614 h 3835942"/>
                    <a:gd name="connsiteX39" fmla="*/ 1556657 w 4510936"/>
                    <a:gd name="connsiteY39" fmla="*/ 2852599 h 3835942"/>
                    <a:gd name="connsiteX40" fmla="*/ 1580115 w 4510936"/>
                    <a:gd name="connsiteY40" fmla="*/ 3729193 h 3835942"/>
                    <a:gd name="connsiteX41" fmla="*/ 1581642 w 4510936"/>
                    <a:gd name="connsiteY41" fmla="*/ 3835942 h 3835942"/>
                    <a:gd name="connsiteX42" fmla="*/ 1113971 w 4510936"/>
                    <a:gd name="connsiteY42" fmla="*/ 3835942 h 3835942"/>
                    <a:gd name="connsiteX43" fmla="*/ 836413 w 4510936"/>
                    <a:gd name="connsiteY43" fmla="*/ 3086585 h 3835942"/>
                    <a:gd name="connsiteX44" fmla="*/ 116170 w 4510936"/>
                    <a:gd name="connsiteY44" fmla="*/ 2308285 h 3835942"/>
                    <a:gd name="connsiteX45" fmla="*/ 118297 w 4510936"/>
                    <a:gd name="connsiteY45" fmla="*/ 2287181 h 3835942"/>
                    <a:gd name="connsiteX46" fmla="*/ 98842 w 4510936"/>
                    <a:gd name="connsiteY46" fmla="*/ 2263602 h 3835942"/>
                    <a:gd name="connsiteX47" fmla="*/ 0 w 4510936"/>
                    <a:gd name="connsiteY47" fmla="*/ 1940013 h 3835942"/>
                    <a:gd name="connsiteX48" fmla="*/ 98842 w 4510936"/>
                    <a:gd name="connsiteY48" fmla="*/ 1616424 h 3835942"/>
                    <a:gd name="connsiteX49" fmla="*/ 158494 w 4510936"/>
                    <a:gd name="connsiteY49" fmla="*/ 1544125 h 3835942"/>
                    <a:gd name="connsiteX50" fmla="*/ 138294 w 4510936"/>
                    <a:gd name="connsiteY50" fmla="*/ 1479051 h 3835942"/>
                    <a:gd name="connsiteX51" fmla="*/ 124645 w 4510936"/>
                    <a:gd name="connsiteY51" fmla="*/ 1343654 h 3835942"/>
                    <a:gd name="connsiteX52" fmla="*/ 534966 w 4510936"/>
                    <a:gd name="connsiteY52" fmla="*/ 724623 h 3835942"/>
                    <a:gd name="connsiteX53" fmla="*/ 655270 w 4510936"/>
                    <a:gd name="connsiteY53" fmla="*/ 687278 h 3835942"/>
                    <a:gd name="connsiteX54" fmla="*/ 663127 w 4510936"/>
                    <a:gd name="connsiteY54" fmla="*/ 661967 h 3835942"/>
                    <a:gd name="connsiteX55" fmla="*/ 1282159 w 4510936"/>
                    <a:gd name="connsiteY55" fmla="*/ 251645 h 3835942"/>
                    <a:gd name="connsiteX56" fmla="*/ 1417556 w 4510936"/>
                    <a:gd name="connsiteY56" fmla="*/ 265294 h 3835942"/>
                    <a:gd name="connsiteX57" fmla="*/ 1421411 w 4510936"/>
                    <a:gd name="connsiteY57" fmla="*/ 266491 h 3835942"/>
                    <a:gd name="connsiteX58" fmla="*/ 1478933 w 4510936"/>
                    <a:gd name="connsiteY58" fmla="*/ 196773 h 3835942"/>
                    <a:gd name="connsiteX59" fmla="*/ 1953986 w 4510936"/>
                    <a:gd name="connsiteY59"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2895600 w 4510936"/>
                    <a:gd name="connsiteY31" fmla="*/ 1132656 h 3835942"/>
                    <a:gd name="connsiteX32" fmla="*/ 3218542 w 4510936"/>
                    <a:gd name="connsiteY32" fmla="*/ 617399 h 3835942"/>
                    <a:gd name="connsiteX33" fmla="*/ 2715985 w 4510936"/>
                    <a:gd name="connsiteY33" fmla="*/ 947598 h 3835942"/>
                    <a:gd name="connsiteX34" fmla="*/ 1948542 w 4510936"/>
                    <a:gd name="connsiteY34" fmla="*/ 925827 h 3835942"/>
                    <a:gd name="connsiteX35" fmla="*/ 2062843 w 4510936"/>
                    <a:gd name="connsiteY35" fmla="*/ 403313 h 3835942"/>
                    <a:gd name="connsiteX36" fmla="*/ 1816101 w 4510936"/>
                    <a:gd name="connsiteY36" fmla="*/ 780685 h 3835942"/>
                    <a:gd name="connsiteX37" fmla="*/ 1455057 w 4510936"/>
                    <a:gd name="connsiteY37" fmla="*/ 898614 h 3835942"/>
                    <a:gd name="connsiteX38" fmla="*/ 1556657 w 4510936"/>
                    <a:gd name="connsiteY38" fmla="*/ 2852599 h 3835942"/>
                    <a:gd name="connsiteX39" fmla="*/ 1580115 w 4510936"/>
                    <a:gd name="connsiteY39" fmla="*/ 3729193 h 3835942"/>
                    <a:gd name="connsiteX40" fmla="*/ 1581642 w 4510936"/>
                    <a:gd name="connsiteY40" fmla="*/ 3835942 h 3835942"/>
                    <a:gd name="connsiteX41" fmla="*/ 1113971 w 4510936"/>
                    <a:gd name="connsiteY41" fmla="*/ 3835942 h 3835942"/>
                    <a:gd name="connsiteX42" fmla="*/ 836413 w 4510936"/>
                    <a:gd name="connsiteY42" fmla="*/ 3086585 h 3835942"/>
                    <a:gd name="connsiteX43" fmla="*/ 116170 w 4510936"/>
                    <a:gd name="connsiteY43" fmla="*/ 2308285 h 3835942"/>
                    <a:gd name="connsiteX44" fmla="*/ 118297 w 4510936"/>
                    <a:gd name="connsiteY44" fmla="*/ 2287181 h 3835942"/>
                    <a:gd name="connsiteX45" fmla="*/ 98842 w 4510936"/>
                    <a:gd name="connsiteY45" fmla="*/ 2263602 h 3835942"/>
                    <a:gd name="connsiteX46" fmla="*/ 0 w 4510936"/>
                    <a:gd name="connsiteY46" fmla="*/ 1940013 h 3835942"/>
                    <a:gd name="connsiteX47" fmla="*/ 98842 w 4510936"/>
                    <a:gd name="connsiteY47" fmla="*/ 1616424 h 3835942"/>
                    <a:gd name="connsiteX48" fmla="*/ 158494 w 4510936"/>
                    <a:gd name="connsiteY48" fmla="*/ 1544125 h 3835942"/>
                    <a:gd name="connsiteX49" fmla="*/ 138294 w 4510936"/>
                    <a:gd name="connsiteY49" fmla="*/ 1479051 h 3835942"/>
                    <a:gd name="connsiteX50" fmla="*/ 124645 w 4510936"/>
                    <a:gd name="connsiteY50" fmla="*/ 1343654 h 3835942"/>
                    <a:gd name="connsiteX51" fmla="*/ 534966 w 4510936"/>
                    <a:gd name="connsiteY51" fmla="*/ 724623 h 3835942"/>
                    <a:gd name="connsiteX52" fmla="*/ 655270 w 4510936"/>
                    <a:gd name="connsiteY52" fmla="*/ 687278 h 3835942"/>
                    <a:gd name="connsiteX53" fmla="*/ 663127 w 4510936"/>
                    <a:gd name="connsiteY53" fmla="*/ 661967 h 3835942"/>
                    <a:gd name="connsiteX54" fmla="*/ 1282159 w 4510936"/>
                    <a:gd name="connsiteY54" fmla="*/ 251645 h 3835942"/>
                    <a:gd name="connsiteX55" fmla="*/ 1417556 w 4510936"/>
                    <a:gd name="connsiteY55" fmla="*/ 265294 h 3835942"/>
                    <a:gd name="connsiteX56" fmla="*/ 1421411 w 4510936"/>
                    <a:gd name="connsiteY56" fmla="*/ 266491 h 3835942"/>
                    <a:gd name="connsiteX57" fmla="*/ 1478933 w 4510936"/>
                    <a:gd name="connsiteY57" fmla="*/ 196773 h 3835942"/>
                    <a:gd name="connsiteX58" fmla="*/ 1953986 w 4510936"/>
                    <a:gd name="connsiteY58"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218542 w 4510936"/>
                    <a:gd name="connsiteY31" fmla="*/ 617399 h 3835942"/>
                    <a:gd name="connsiteX32" fmla="*/ 2715985 w 4510936"/>
                    <a:gd name="connsiteY32" fmla="*/ 947598 h 3835942"/>
                    <a:gd name="connsiteX33" fmla="*/ 1948542 w 4510936"/>
                    <a:gd name="connsiteY33" fmla="*/ 925827 h 3835942"/>
                    <a:gd name="connsiteX34" fmla="*/ 2062843 w 4510936"/>
                    <a:gd name="connsiteY34" fmla="*/ 403313 h 3835942"/>
                    <a:gd name="connsiteX35" fmla="*/ 1816101 w 4510936"/>
                    <a:gd name="connsiteY35" fmla="*/ 780685 h 3835942"/>
                    <a:gd name="connsiteX36" fmla="*/ 1455057 w 4510936"/>
                    <a:gd name="connsiteY36" fmla="*/ 898614 h 3835942"/>
                    <a:gd name="connsiteX37" fmla="*/ 1556657 w 4510936"/>
                    <a:gd name="connsiteY37" fmla="*/ 2852599 h 3835942"/>
                    <a:gd name="connsiteX38" fmla="*/ 1580115 w 4510936"/>
                    <a:gd name="connsiteY38" fmla="*/ 3729193 h 3835942"/>
                    <a:gd name="connsiteX39" fmla="*/ 1581642 w 4510936"/>
                    <a:gd name="connsiteY39" fmla="*/ 3835942 h 3835942"/>
                    <a:gd name="connsiteX40" fmla="*/ 1113971 w 4510936"/>
                    <a:gd name="connsiteY40" fmla="*/ 3835942 h 3835942"/>
                    <a:gd name="connsiteX41" fmla="*/ 836413 w 4510936"/>
                    <a:gd name="connsiteY41" fmla="*/ 3086585 h 3835942"/>
                    <a:gd name="connsiteX42" fmla="*/ 116170 w 4510936"/>
                    <a:gd name="connsiteY42" fmla="*/ 2308285 h 3835942"/>
                    <a:gd name="connsiteX43" fmla="*/ 118297 w 4510936"/>
                    <a:gd name="connsiteY43" fmla="*/ 2287181 h 3835942"/>
                    <a:gd name="connsiteX44" fmla="*/ 98842 w 4510936"/>
                    <a:gd name="connsiteY44" fmla="*/ 2263602 h 3835942"/>
                    <a:gd name="connsiteX45" fmla="*/ 0 w 4510936"/>
                    <a:gd name="connsiteY45" fmla="*/ 1940013 h 3835942"/>
                    <a:gd name="connsiteX46" fmla="*/ 98842 w 4510936"/>
                    <a:gd name="connsiteY46" fmla="*/ 1616424 h 3835942"/>
                    <a:gd name="connsiteX47" fmla="*/ 158494 w 4510936"/>
                    <a:gd name="connsiteY47" fmla="*/ 1544125 h 3835942"/>
                    <a:gd name="connsiteX48" fmla="*/ 138294 w 4510936"/>
                    <a:gd name="connsiteY48" fmla="*/ 1479051 h 3835942"/>
                    <a:gd name="connsiteX49" fmla="*/ 124645 w 4510936"/>
                    <a:gd name="connsiteY49" fmla="*/ 1343654 h 3835942"/>
                    <a:gd name="connsiteX50" fmla="*/ 534966 w 4510936"/>
                    <a:gd name="connsiteY50" fmla="*/ 724623 h 3835942"/>
                    <a:gd name="connsiteX51" fmla="*/ 655270 w 4510936"/>
                    <a:gd name="connsiteY51" fmla="*/ 687278 h 3835942"/>
                    <a:gd name="connsiteX52" fmla="*/ 663127 w 4510936"/>
                    <a:gd name="connsiteY52" fmla="*/ 661967 h 3835942"/>
                    <a:gd name="connsiteX53" fmla="*/ 1282159 w 4510936"/>
                    <a:gd name="connsiteY53" fmla="*/ 251645 h 3835942"/>
                    <a:gd name="connsiteX54" fmla="*/ 1417556 w 4510936"/>
                    <a:gd name="connsiteY54" fmla="*/ 265294 h 3835942"/>
                    <a:gd name="connsiteX55" fmla="*/ 1421411 w 4510936"/>
                    <a:gd name="connsiteY55" fmla="*/ 266491 h 3835942"/>
                    <a:gd name="connsiteX56" fmla="*/ 1478933 w 4510936"/>
                    <a:gd name="connsiteY56" fmla="*/ 196773 h 3835942"/>
                    <a:gd name="connsiteX57" fmla="*/ 1953986 w 4510936"/>
                    <a:gd name="connsiteY57"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188028 w 4510936"/>
                    <a:gd name="connsiteY27" fmla="*/ 1194342 h 3835942"/>
                    <a:gd name="connsiteX28" fmla="*/ 2623457 w 4510936"/>
                    <a:gd name="connsiteY28" fmla="*/ 1212485 h 3835942"/>
                    <a:gd name="connsiteX29" fmla="*/ 3131457 w 4510936"/>
                    <a:gd name="connsiteY29" fmla="*/ 1528170 h 3835942"/>
                    <a:gd name="connsiteX30" fmla="*/ 3218542 w 4510936"/>
                    <a:gd name="connsiteY30" fmla="*/ 617399 h 3835942"/>
                    <a:gd name="connsiteX31" fmla="*/ 2715985 w 4510936"/>
                    <a:gd name="connsiteY31" fmla="*/ 947598 h 3835942"/>
                    <a:gd name="connsiteX32" fmla="*/ 1948542 w 4510936"/>
                    <a:gd name="connsiteY32" fmla="*/ 925827 h 3835942"/>
                    <a:gd name="connsiteX33" fmla="*/ 2062843 w 4510936"/>
                    <a:gd name="connsiteY33" fmla="*/ 403313 h 3835942"/>
                    <a:gd name="connsiteX34" fmla="*/ 1816101 w 4510936"/>
                    <a:gd name="connsiteY34" fmla="*/ 780685 h 3835942"/>
                    <a:gd name="connsiteX35" fmla="*/ 1455057 w 4510936"/>
                    <a:gd name="connsiteY35" fmla="*/ 898614 h 3835942"/>
                    <a:gd name="connsiteX36" fmla="*/ 1556657 w 4510936"/>
                    <a:gd name="connsiteY36" fmla="*/ 2852599 h 3835942"/>
                    <a:gd name="connsiteX37" fmla="*/ 1580115 w 4510936"/>
                    <a:gd name="connsiteY37" fmla="*/ 3729193 h 3835942"/>
                    <a:gd name="connsiteX38" fmla="*/ 1581642 w 4510936"/>
                    <a:gd name="connsiteY38" fmla="*/ 3835942 h 3835942"/>
                    <a:gd name="connsiteX39" fmla="*/ 1113971 w 4510936"/>
                    <a:gd name="connsiteY39" fmla="*/ 3835942 h 3835942"/>
                    <a:gd name="connsiteX40" fmla="*/ 836413 w 4510936"/>
                    <a:gd name="connsiteY40" fmla="*/ 3086585 h 3835942"/>
                    <a:gd name="connsiteX41" fmla="*/ 116170 w 4510936"/>
                    <a:gd name="connsiteY41" fmla="*/ 2308285 h 3835942"/>
                    <a:gd name="connsiteX42" fmla="*/ 118297 w 4510936"/>
                    <a:gd name="connsiteY42" fmla="*/ 2287181 h 3835942"/>
                    <a:gd name="connsiteX43" fmla="*/ 98842 w 4510936"/>
                    <a:gd name="connsiteY43" fmla="*/ 2263602 h 3835942"/>
                    <a:gd name="connsiteX44" fmla="*/ 0 w 4510936"/>
                    <a:gd name="connsiteY44" fmla="*/ 1940013 h 3835942"/>
                    <a:gd name="connsiteX45" fmla="*/ 98842 w 4510936"/>
                    <a:gd name="connsiteY45" fmla="*/ 1616424 h 3835942"/>
                    <a:gd name="connsiteX46" fmla="*/ 158494 w 4510936"/>
                    <a:gd name="connsiteY46" fmla="*/ 1544125 h 3835942"/>
                    <a:gd name="connsiteX47" fmla="*/ 138294 w 4510936"/>
                    <a:gd name="connsiteY47" fmla="*/ 1479051 h 3835942"/>
                    <a:gd name="connsiteX48" fmla="*/ 124645 w 4510936"/>
                    <a:gd name="connsiteY48" fmla="*/ 1343654 h 3835942"/>
                    <a:gd name="connsiteX49" fmla="*/ 534966 w 4510936"/>
                    <a:gd name="connsiteY49" fmla="*/ 724623 h 3835942"/>
                    <a:gd name="connsiteX50" fmla="*/ 655270 w 4510936"/>
                    <a:gd name="connsiteY50" fmla="*/ 687278 h 3835942"/>
                    <a:gd name="connsiteX51" fmla="*/ 663127 w 4510936"/>
                    <a:gd name="connsiteY51" fmla="*/ 661967 h 3835942"/>
                    <a:gd name="connsiteX52" fmla="*/ 1282159 w 4510936"/>
                    <a:gd name="connsiteY52" fmla="*/ 251645 h 3835942"/>
                    <a:gd name="connsiteX53" fmla="*/ 1417556 w 4510936"/>
                    <a:gd name="connsiteY53" fmla="*/ 265294 h 3835942"/>
                    <a:gd name="connsiteX54" fmla="*/ 1421411 w 4510936"/>
                    <a:gd name="connsiteY54" fmla="*/ 266491 h 3835942"/>
                    <a:gd name="connsiteX55" fmla="*/ 1478933 w 4510936"/>
                    <a:gd name="connsiteY55" fmla="*/ 196773 h 3835942"/>
                    <a:gd name="connsiteX56" fmla="*/ 1953986 w 4510936"/>
                    <a:gd name="connsiteY56"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623457 w 4510936"/>
                    <a:gd name="connsiteY27" fmla="*/ 1212485 h 3835942"/>
                    <a:gd name="connsiteX28" fmla="*/ 3131457 w 4510936"/>
                    <a:gd name="connsiteY28" fmla="*/ 1528170 h 3835942"/>
                    <a:gd name="connsiteX29" fmla="*/ 3218542 w 4510936"/>
                    <a:gd name="connsiteY29" fmla="*/ 617399 h 3835942"/>
                    <a:gd name="connsiteX30" fmla="*/ 2715985 w 4510936"/>
                    <a:gd name="connsiteY30" fmla="*/ 947598 h 3835942"/>
                    <a:gd name="connsiteX31" fmla="*/ 1948542 w 4510936"/>
                    <a:gd name="connsiteY31" fmla="*/ 925827 h 3835942"/>
                    <a:gd name="connsiteX32" fmla="*/ 2062843 w 4510936"/>
                    <a:gd name="connsiteY32" fmla="*/ 403313 h 3835942"/>
                    <a:gd name="connsiteX33" fmla="*/ 1816101 w 4510936"/>
                    <a:gd name="connsiteY33" fmla="*/ 780685 h 3835942"/>
                    <a:gd name="connsiteX34" fmla="*/ 1455057 w 4510936"/>
                    <a:gd name="connsiteY34" fmla="*/ 898614 h 3835942"/>
                    <a:gd name="connsiteX35" fmla="*/ 1556657 w 4510936"/>
                    <a:gd name="connsiteY35" fmla="*/ 2852599 h 3835942"/>
                    <a:gd name="connsiteX36" fmla="*/ 1580115 w 4510936"/>
                    <a:gd name="connsiteY36" fmla="*/ 3729193 h 3835942"/>
                    <a:gd name="connsiteX37" fmla="*/ 1581642 w 4510936"/>
                    <a:gd name="connsiteY37" fmla="*/ 3835942 h 3835942"/>
                    <a:gd name="connsiteX38" fmla="*/ 1113971 w 4510936"/>
                    <a:gd name="connsiteY38" fmla="*/ 3835942 h 3835942"/>
                    <a:gd name="connsiteX39" fmla="*/ 836413 w 4510936"/>
                    <a:gd name="connsiteY39" fmla="*/ 3086585 h 3835942"/>
                    <a:gd name="connsiteX40" fmla="*/ 116170 w 4510936"/>
                    <a:gd name="connsiteY40" fmla="*/ 2308285 h 3835942"/>
                    <a:gd name="connsiteX41" fmla="*/ 118297 w 4510936"/>
                    <a:gd name="connsiteY41" fmla="*/ 2287181 h 3835942"/>
                    <a:gd name="connsiteX42" fmla="*/ 98842 w 4510936"/>
                    <a:gd name="connsiteY42" fmla="*/ 2263602 h 3835942"/>
                    <a:gd name="connsiteX43" fmla="*/ 0 w 4510936"/>
                    <a:gd name="connsiteY43" fmla="*/ 1940013 h 3835942"/>
                    <a:gd name="connsiteX44" fmla="*/ 98842 w 4510936"/>
                    <a:gd name="connsiteY44" fmla="*/ 1616424 h 3835942"/>
                    <a:gd name="connsiteX45" fmla="*/ 158494 w 4510936"/>
                    <a:gd name="connsiteY45" fmla="*/ 1544125 h 3835942"/>
                    <a:gd name="connsiteX46" fmla="*/ 138294 w 4510936"/>
                    <a:gd name="connsiteY46" fmla="*/ 1479051 h 3835942"/>
                    <a:gd name="connsiteX47" fmla="*/ 124645 w 4510936"/>
                    <a:gd name="connsiteY47" fmla="*/ 1343654 h 3835942"/>
                    <a:gd name="connsiteX48" fmla="*/ 534966 w 4510936"/>
                    <a:gd name="connsiteY48" fmla="*/ 724623 h 3835942"/>
                    <a:gd name="connsiteX49" fmla="*/ 655270 w 4510936"/>
                    <a:gd name="connsiteY49" fmla="*/ 687278 h 3835942"/>
                    <a:gd name="connsiteX50" fmla="*/ 663127 w 4510936"/>
                    <a:gd name="connsiteY50" fmla="*/ 661967 h 3835942"/>
                    <a:gd name="connsiteX51" fmla="*/ 1282159 w 4510936"/>
                    <a:gd name="connsiteY51" fmla="*/ 251645 h 3835942"/>
                    <a:gd name="connsiteX52" fmla="*/ 1417556 w 4510936"/>
                    <a:gd name="connsiteY52" fmla="*/ 265294 h 3835942"/>
                    <a:gd name="connsiteX53" fmla="*/ 1421411 w 4510936"/>
                    <a:gd name="connsiteY53" fmla="*/ 266491 h 3835942"/>
                    <a:gd name="connsiteX54" fmla="*/ 1478933 w 4510936"/>
                    <a:gd name="connsiteY54" fmla="*/ 196773 h 3835942"/>
                    <a:gd name="connsiteX55" fmla="*/ 1953986 w 4510936"/>
                    <a:gd name="connsiteY55"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3131457 w 4510936"/>
                    <a:gd name="connsiteY27" fmla="*/ 1528170 h 3835942"/>
                    <a:gd name="connsiteX28" fmla="*/ 3218542 w 4510936"/>
                    <a:gd name="connsiteY28" fmla="*/ 617399 h 3835942"/>
                    <a:gd name="connsiteX29" fmla="*/ 2715985 w 4510936"/>
                    <a:gd name="connsiteY29" fmla="*/ 947598 h 3835942"/>
                    <a:gd name="connsiteX30" fmla="*/ 1948542 w 4510936"/>
                    <a:gd name="connsiteY30" fmla="*/ 925827 h 3835942"/>
                    <a:gd name="connsiteX31" fmla="*/ 2062843 w 4510936"/>
                    <a:gd name="connsiteY31" fmla="*/ 403313 h 3835942"/>
                    <a:gd name="connsiteX32" fmla="*/ 1816101 w 4510936"/>
                    <a:gd name="connsiteY32" fmla="*/ 780685 h 3835942"/>
                    <a:gd name="connsiteX33" fmla="*/ 1455057 w 4510936"/>
                    <a:gd name="connsiteY33" fmla="*/ 898614 h 3835942"/>
                    <a:gd name="connsiteX34" fmla="*/ 1556657 w 4510936"/>
                    <a:gd name="connsiteY34" fmla="*/ 2852599 h 3835942"/>
                    <a:gd name="connsiteX35" fmla="*/ 1580115 w 4510936"/>
                    <a:gd name="connsiteY35" fmla="*/ 3729193 h 3835942"/>
                    <a:gd name="connsiteX36" fmla="*/ 1581642 w 4510936"/>
                    <a:gd name="connsiteY36" fmla="*/ 3835942 h 3835942"/>
                    <a:gd name="connsiteX37" fmla="*/ 1113971 w 4510936"/>
                    <a:gd name="connsiteY37" fmla="*/ 3835942 h 3835942"/>
                    <a:gd name="connsiteX38" fmla="*/ 836413 w 4510936"/>
                    <a:gd name="connsiteY38" fmla="*/ 3086585 h 3835942"/>
                    <a:gd name="connsiteX39" fmla="*/ 116170 w 4510936"/>
                    <a:gd name="connsiteY39" fmla="*/ 2308285 h 3835942"/>
                    <a:gd name="connsiteX40" fmla="*/ 118297 w 4510936"/>
                    <a:gd name="connsiteY40" fmla="*/ 2287181 h 3835942"/>
                    <a:gd name="connsiteX41" fmla="*/ 98842 w 4510936"/>
                    <a:gd name="connsiteY41" fmla="*/ 2263602 h 3835942"/>
                    <a:gd name="connsiteX42" fmla="*/ 0 w 4510936"/>
                    <a:gd name="connsiteY42" fmla="*/ 1940013 h 3835942"/>
                    <a:gd name="connsiteX43" fmla="*/ 98842 w 4510936"/>
                    <a:gd name="connsiteY43" fmla="*/ 1616424 h 3835942"/>
                    <a:gd name="connsiteX44" fmla="*/ 158494 w 4510936"/>
                    <a:gd name="connsiteY44" fmla="*/ 1544125 h 3835942"/>
                    <a:gd name="connsiteX45" fmla="*/ 138294 w 4510936"/>
                    <a:gd name="connsiteY45" fmla="*/ 1479051 h 3835942"/>
                    <a:gd name="connsiteX46" fmla="*/ 124645 w 4510936"/>
                    <a:gd name="connsiteY46" fmla="*/ 1343654 h 3835942"/>
                    <a:gd name="connsiteX47" fmla="*/ 534966 w 4510936"/>
                    <a:gd name="connsiteY47" fmla="*/ 724623 h 3835942"/>
                    <a:gd name="connsiteX48" fmla="*/ 655270 w 4510936"/>
                    <a:gd name="connsiteY48" fmla="*/ 687278 h 3835942"/>
                    <a:gd name="connsiteX49" fmla="*/ 663127 w 4510936"/>
                    <a:gd name="connsiteY49" fmla="*/ 661967 h 3835942"/>
                    <a:gd name="connsiteX50" fmla="*/ 1282159 w 4510936"/>
                    <a:gd name="connsiteY50" fmla="*/ 251645 h 3835942"/>
                    <a:gd name="connsiteX51" fmla="*/ 1417556 w 4510936"/>
                    <a:gd name="connsiteY51" fmla="*/ 265294 h 3835942"/>
                    <a:gd name="connsiteX52" fmla="*/ 1421411 w 4510936"/>
                    <a:gd name="connsiteY52" fmla="*/ 266491 h 3835942"/>
                    <a:gd name="connsiteX53" fmla="*/ 1478933 w 4510936"/>
                    <a:gd name="connsiteY53" fmla="*/ 196773 h 3835942"/>
                    <a:gd name="connsiteX54" fmla="*/ 1953986 w 4510936"/>
                    <a:gd name="connsiteY54"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3131457 w 4510936"/>
                    <a:gd name="connsiteY26" fmla="*/ 1528170 h 3835942"/>
                    <a:gd name="connsiteX27" fmla="*/ 3218542 w 4510936"/>
                    <a:gd name="connsiteY27" fmla="*/ 617399 h 3835942"/>
                    <a:gd name="connsiteX28" fmla="*/ 2715985 w 4510936"/>
                    <a:gd name="connsiteY28" fmla="*/ 947598 h 3835942"/>
                    <a:gd name="connsiteX29" fmla="*/ 1948542 w 4510936"/>
                    <a:gd name="connsiteY29" fmla="*/ 925827 h 3835942"/>
                    <a:gd name="connsiteX30" fmla="*/ 2062843 w 4510936"/>
                    <a:gd name="connsiteY30" fmla="*/ 403313 h 3835942"/>
                    <a:gd name="connsiteX31" fmla="*/ 1816101 w 4510936"/>
                    <a:gd name="connsiteY31" fmla="*/ 780685 h 3835942"/>
                    <a:gd name="connsiteX32" fmla="*/ 1455057 w 4510936"/>
                    <a:gd name="connsiteY32" fmla="*/ 898614 h 3835942"/>
                    <a:gd name="connsiteX33" fmla="*/ 1556657 w 4510936"/>
                    <a:gd name="connsiteY33" fmla="*/ 2852599 h 3835942"/>
                    <a:gd name="connsiteX34" fmla="*/ 1580115 w 4510936"/>
                    <a:gd name="connsiteY34" fmla="*/ 3729193 h 3835942"/>
                    <a:gd name="connsiteX35" fmla="*/ 1581642 w 4510936"/>
                    <a:gd name="connsiteY35" fmla="*/ 3835942 h 3835942"/>
                    <a:gd name="connsiteX36" fmla="*/ 1113971 w 4510936"/>
                    <a:gd name="connsiteY36" fmla="*/ 3835942 h 3835942"/>
                    <a:gd name="connsiteX37" fmla="*/ 836413 w 4510936"/>
                    <a:gd name="connsiteY37" fmla="*/ 3086585 h 3835942"/>
                    <a:gd name="connsiteX38" fmla="*/ 116170 w 4510936"/>
                    <a:gd name="connsiteY38" fmla="*/ 2308285 h 3835942"/>
                    <a:gd name="connsiteX39" fmla="*/ 118297 w 4510936"/>
                    <a:gd name="connsiteY39" fmla="*/ 2287181 h 3835942"/>
                    <a:gd name="connsiteX40" fmla="*/ 98842 w 4510936"/>
                    <a:gd name="connsiteY40" fmla="*/ 2263602 h 3835942"/>
                    <a:gd name="connsiteX41" fmla="*/ 0 w 4510936"/>
                    <a:gd name="connsiteY41" fmla="*/ 1940013 h 3835942"/>
                    <a:gd name="connsiteX42" fmla="*/ 98842 w 4510936"/>
                    <a:gd name="connsiteY42" fmla="*/ 1616424 h 3835942"/>
                    <a:gd name="connsiteX43" fmla="*/ 158494 w 4510936"/>
                    <a:gd name="connsiteY43" fmla="*/ 1544125 h 3835942"/>
                    <a:gd name="connsiteX44" fmla="*/ 138294 w 4510936"/>
                    <a:gd name="connsiteY44" fmla="*/ 1479051 h 3835942"/>
                    <a:gd name="connsiteX45" fmla="*/ 124645 w 4510936"/>
                    <a:gd name="connsiteY45" fmla="*/ 1343654 h 3835942"/>
                    <a:gd name="connsiteX46" fmla="*/ 534966 w 4510936"/>
                    <a:gd name="connsiteY46" fmla="*/ 724623 h 3835942"/>
                    <a:gd name="connsiteX47" fmla="*/ 655270 w 4510936"/>
                    <a:gd name="connsiteY47" fmla="*/ 687278 h 3835942"/>
                    <a:gd name="connsiteX48" fmla="*/ 663127 w 4510936"/>
                    <a:gd name="connsiteY48" fmla="*/ 661967 h 3835942"/>
                    <a:gd name="connsiteX49" fmla="*/ 1282159 w 4510936"/>
                    <a:gd name="connsiteY49" fmla="*/ 251645 h 3835942"/>
                    <a:gd name="connsiteX50" fmla="*/ 1417556 w 4510936"/>
                    <a:gd name="connsiteY50" fmla="*/ 265294 h 3835942"/>
                    <a:gd name="connsiteX51" fmla="*/ 1421411 w 4510936"/>
                    <a:gd name="connsiteY51" fmla="*/ 266491 h 3835942"/>
                    <a:gd name="connsiteX52" fmla="*/ 1478933 w 4510936"/>
                    <a:gd name="connsiteY52" fmla="*/ 196773 h 3835942"/>
                    <a:gd name="connsiteX53" fmla="*/ 1953986 w 4510936"/>
                    <a:gd name="connsiteY53"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3218542 w 4510936"/>
                    <a:gd name="connsiteY26" fmla="*/ 617399 h 3835942"/>
                    <a:gd name="connsiteX27" fmla="*/ 2715985 w 4510936"/>
                    <a:gd name="connsiteY27" fmla="*/ 947598 h 3835942"/>
                    <a:gd name="connsiteX28" fmla="*/ 1948542 w 4510936"/>
                    <a:gd name="connsiteY28" fmla="*/ 925827 h 3835942"/>
                    <a:gd name="connsiteX29" fmla="*/ 2062843 w 4510936"/>
                    <a:gd name="connsiteY29" fmla="*/ 403313 h 3835942"/>
                    <a:gd name="connsiteX30" fmla="*/ 1816101 w 4510936"/>
                    <a:gd name="connsiteY30" fmla="*/ 780685 h 3835942"/>
                    <a:gd name="connsiteX31" fmla="*/ 1455057 w 4510936"/>
                    <a:gd name="connsiteY31" fmla="*/ 898614 h 3835942"/>
                    <a:gd name="connsiteX32" fmla="*/ 1556657 w 4510936"/>
                    <a:gd name="connsiteY32" fmla="*/ 2852599 h 3835942"/>
                    <a:gd name="connsiteX33" fmla="*/ 1580115 w 4510936"/>
                    <a:gd name="connsiteY33" fmla="*/ 3729193 h 3835942"/>
                    <a:gd name="connsiteX34" fmla="*/ 1581642 w 4510936"/>
                    <a:gd name="connsiteY34" fmla="*/ 3835942 h 3835942"/>
                    <a:gd name="connsiteX35" fmla="*/ 1113971 w 4510936"/>
                    <a:gd name="connsiteY35" fmla="*/ 3835942 h 3835942"/>
                    <a:gd name="connsiteX36" fmla="*/ 836413 w 4510936"/>
                    <a:gd name="connsiteY36" fmla="*/ 3086585 h 3835942"/>
                    <a:gd name="connsiteX37" fmla="*/ 116170 w 4510936"/>
                    <a:gd name="connsiteY37" fmla="*/ 2308285 h 3835942"/>
                    <a:gd name="connsiteX38" fmla="*/ 118297 w 4510936"/>
                    <a:gd name="connsiteY38" fmla="*/ 2287181 h 3835942"/>
                    <a:gd name="connsiteX39" fmla="*/ 98842 w 4510936"/>
                    <a:gd name="connsiteY39" fmla="*/ 2263602 h 3835942"/>
                    <a:gd name="connsiteX40" fmla="*/ 0 w 4510936"/>
                    <a:gd name="connsiteY40" fmla="*/ 1940013 h 3835942"/>
                    <a:gd name="connsiteX41" fmla="*/ 98842 w 4510936"/>
                    <a:gd name="connsiteY41" fmla="*/ 1616424 h 3835942"/>
                    <a:gd name="connsiteX42" fmla="*/ 158494 w 4510936"/>
                    <a:gd name="connsiteY42" fmla="*/ 1544125 h 3835942"/>
                    <a:gd name="connsiteX43" fmla="*/ 138294 w 4510936"/>
                    <a:gd name="connsiteY43" fmla="*/ 1479051 h 3835942"/>
                    <a:gd name="connsiteX44" fmla="*/ 124645 w 4510936"/>
                    <a:gd name="connsiteY44" fmla="*/ 1343654 h 3835942"/>
                    <a:gd name="connsiteX45" fmla="*/ 534966 w 4510936"/>
                    <a:gd name="connsiteY45" fmla="*/ 724623 h 3835942"/>
                    <a:gd name="connsiteX46" fmla="*/ 655270 w 4510936"/>
                    <a:gd name="connsiteY46" fmla="*/ 687278 h 3835942"/>
                    <a:gd name="connsiteX47" fmla="*/ 663127 w 4510936"/>
                    <a:gd name="connsiteY47" fmla="*/ 661967 h 3835942"/>
                    <a:gd name="connsiteX48" fmla="*/ 1282159 w 4510936"/>
                    <a:gd name="connsiteY48" fmla="*/ 251645 h 3835942"/>
                    <a:gd name="connsiteX49" fmla="*/ 1417556 w 4510936"/>
                    <a:gd name="connsiteY49" fmla="*/ 265294 h 3835942"/>
                    <a:gd name="connsiteX50" fmla="*/ 1421411 w 4510936"/>
                    <a:gd name="connsiteY50" fmla="*/ 266491 h 3835942"/>
                    <a:gd name="connsiteX51" fmla="*/ 1478933 w 4510936"/>
                    <a:gd name="connsiteY51" fmla="*/ 196773 h 3835942"/>
                    <a:gd name="connsiteX52" fmla="*/ 1953986 w 4510936"/>
                    <a:gd name="connsiteY52"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715985 w 4510936"/>
                    <a:gd name="connsiteY26" fmla="*/ 947598 h 3835942"/>
                    <a:gd name="connsiteX27" fmla="*/ 1948542 w 4510936"/>
                    <a:gd name="connsiteY27" fmla="*/ 925827 h 3835942"/>
                    <a:gd name="connsiteX28" fmla="*/ 2062843 w 4510936"/>
                    <a:gd name="connsiteY28" fmla="*/ 403313 h 3835942"/>
                    <a:gd name="connsiteX29" fmla="*/ 1816101 w 4510936"/>
                    <a:gd name="connsiteY29" fmla="*/ 780685 h 3835942"/>
                    <a:gd name="connsiteX30" fmla="*/ 1455057 w 4510936"/>
                    <a:gd name="connsiteY30" fmla="*/ 898614 h 3835942"/>
                    <a:gd name="connsiteX31" fmla="*/ 1556657 w 4510936"/>
                    <a:gd name="connsiteY31" fmla="*/ 2852599 h 3835942"/>
                    <a:gd name="connsiteX32" fmla="*/ 1580115 w 4510936"/>
                    <a:gd name="connsiteY32" fmla="*/ 3729193 h 3835942"/>
                    <a:gd name="connsiteX33" fmla="*/ 1581642 w 4510936"/>
                    <a:gd name="connsiteY33" fmla="*/ 3835942 h 3835942"/>
                    <a:gd name="connsiteX34" fmla="*/ 1113971 w 4510936"/>
                    <a:gd name="connsiteY34" fmla="*/ 3835942 h 3835942"/>
                    <a:gd name="connsiteX35" fmla="*/ 836413 w 4510936"/>
                    <a:gd name="connsiteY35" fmla="*/ 3086585 h 3835942"/>
                    <a:gd name="connsiteX36" fmla="*/ 116170 w 4510936"/>
                    <a:gd name="connsiteY36" fmla="*/ 2308285 h 3835942"/>
                    <a:gd name="connsiteX37" fmla="*/ 118297 w 4510936"/>
                    <a:gd name="connsiteY37" fmla="*/ 2287181 h 3835942"/>
                    <a:gd name="connsiteX38" fmla="*/ 98842 w 4510936"/>
                    <a:gd name="connsiteY38" fmla="*/ 2263602 h 3835942"/>
                    <a:gd name="connsiteX39" fmla="*/ 0 w 4510936"/>
                    <a:gd name="connsiteY39" fmla="*/ 1940013 h 3835942"/>
                    <a:gd name="connsiteX40" fmla="*/ 98842 w 4510936"/>
                    <a:gd name="connsiteY40" fmla="*/ 1616424 h 3835942"/>
                    <a:gd name="connsiteX41" fmla="*/ 158494 w 4510936"/>
                    <a:gd name="connsiteY41" fmla="*/ 1544125 h 3835942"/>
                    <a:gd name="connsiteX42" fmla="*/ 138294 w 4510936"/>
                    <a:gd name="connsiteY42" fmla="*/ 1479051 h 3835942"/>
                    <a:gd name="connsiteX43" fmla="*/ 124645 w 4510936"/>
                    <a:gd name="connsiteY43" fmla="*/ 1343654 h 3835942"/>
                    <a:gd name="connsiteX44" fmla="*/ 534966 w 4510936"/>
                    <a:gd name="connsiteY44" fmla="*/ 724623 h 3835942"/>
                    <a:gd name="connsiteX45" fmla="*/ 655270 w 4510936"/>
                    <a:gd name="connsiteY45" fmla="*/ 687278 h 3835942"/>
                    <a:gd name="connsiteX46" fmla="*/ 663127 w 4510936"/>
                    <a:gd name="connsiteY46" fmla="*/ 661967 h 3835942"/>
                    <a:gd name="connsiteX47" fmla="*/ 1282159 w 4510936"/>
                    <a:gd name="connsiteY47" fmla="*/ 251645 h 3835942"/>
                    <a:gd name="connsiteX48" fmla="*/ 1417556 w 4510936"/>
                    <a:gd name="connsiteY48" fmla="*/ 265294 h 3835942"/>
                    <a:gd name="connsiteX49" fmla="*/ 1421411 w 4510936"/>
                    <a:gd name="connsiteY49" fmla="*/ 266491 h 3835942"/>
                    <a:gd name="connsiteX50" fmla="*/ 1478933 w 4510936"/>
                    <a:gd name="connsiteY50" fmla="*/ 196773 h 3835942"/>
                    <a:gd name="connsiteX51" fmla="*/ 1953986 w 4510936"/>
                    <a:gd name="connsiteY51"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1948542 w 4510936"/>
                    <a:gd name="connsiteY26" fmla="*/ 925827 h 3835942"/>
                    <a:gd name="connsiteX27" fmla="*/ 2062843 w 4510936"/>
                    <a:gd name="connsiteY27" fmla="*/ 403313 h 3835942"/>
                    <a:gd name="connsiteX28" fmla="*/ 1816101 w 4510936"/>
                    <a:gd name="connsiteY28" fmla="*/ 780685 h 3835942"/>
                    <a:gd name="connsiteX29" fmla="*/ 1455057 w 4510936"/>
                    <a:gd name="connsiteY29" fmla="*/ 898614 h 3835942"/>
                    <a:gd name="connsiteX30" fmla="*/ 1556657 w 4510936"/>
                    <a:gd name="connsiteY30" fmla="*/ 2852599 h 3835942"/>
                    <a:gd name="connsiteX31" fmla="*/ 1580115 w 4510936"/>
                    <a:gd name="connsiteY31" fmla="*/ 3729193 h 3835942"/>
                    <a:gd name="connsiteX32" fmla="*/ 1581642 w 4510936"/>
                    <a:gd name="connsiteY32" fmla="*/ 3835942 h 3835942"/>
                    <a:gd name="connsiteX33" fmla="*/ 1113971 w 4510936"/>
                    <a:gd name="connsiteY33" fmla="*/ 3835942 h 3835942"/>
                    <a:gd name="connsiteX34" fmla="*/ 836413 w 4510936"/>
                    <a:gd name="connsiteY34" fmla="*/ 3086585 h 3835942"/>
                    <a:gd name="connsiteX35" fmla="*/ 116170 w 4510936"/>
                    <a:gd name="connsiteY35" fmla="*/ 2308285 h 3835942"/>
                    <a:gd name="connsiteX36" fmla="*/ 118297 w 4510936"/>
                    <a:gd name="connsiteY36" fmla="*/ 2287181 h 3835942"/>
                    <a:gd name="connsiteX37" fmla="*/ 98842 w 4510936"/>
                    <a:gd name="connsiteY37" fmla="*/ 2263602 h 3835942"/>
                    <a:gd name="connsiteX38" fmla="*/ 0 w 4510936"/>
                    <a:gd name="connsiteY38" fmla="*/ 1940013 h 3835942"/>
                    <a:gd name="connsiteX39" fmla="*/ 98842 w 4510936"/>
                    <a:gd name="connsiteY39" fmla="*/ 1616424 h 3835942"/>
                    <a:gd name="connsiteX40" fmla="*/ 158494 w 4510936"/>
                    <a:gd name="connsiteY40" fmla="*/ 1544125 h 3835942"/>
                    <a:gd name="connsiteX41" fmla="*/ 138294 w 4510936"/>
                    <a:gd name="connsiteY41" fmla="*/ 1479051 h 3835942"/>
                    <a:gd name="connsiteX42" fmla="*/ 124645 w 4510936"/>
                    <a:gd name="connsiteY42" fmla="*/ 1343654 h 3835942"/>
                    <a:gd name="connsiteX43" fmla="*/ 534966 w 4510936"/>
                    <a:gd name="connsiteY43" fmla="*/ 724623 h 3835942"/>
                    <a:gd name="connsiteX44" fmla="*/ 655270 w 4510936"/>
                    <a:gd name="connsiteY44" fmla="*/ 687278 h 3835942"/>
                    <a:gd name="connsiteX45" fmla="*/ 663127 w 4510936"/>
                    <a:gd name="connsiteY45" fmla="*/ 661967 h 3835942"/>
                    <a:gd name="connsiteX46" fmla="*/ 1282159 w 4510936"/>
                    <a:gd name="connsiteY46" fmla="*/ 251645 h 3835942"/>
                    <a:gd name="connsiteX47" fmla="*/ 1417556 w 4510936"/>
                    <a:gd name="connsiteY47" fmla="*/ 265294 h 3835942"/>
                    <a:gd name="connsiteX48" fmla="*/ 1421411 w 4510936"/>
                    <a:gd name="connsiteY48" fmla="*/ 266491 h 3835942"/>
                    <a:gd name="connsiteX49" fmla="*/ 1478933 w 4510936"/>
                    <a:gd name="connsiteY49" fmla="*/ 196773 h 3835942"/>
                    <a:gd name="connsiteX50" fmla="*/ 1953986 w 4510936"/>
                    <a:gd name="connsiteY50"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062843 w 4510936"/>
                    <a:gd name="connsiteY26" fmla="*/ 403313 h 3835942"/>
                    <a:gd name="connsiteX27" fmla="*/ 1816101 w 4510936"/>
                    <a:gd name="connsiteY27" fmla="*/ 780685 h 3835942"/>
                    <a:gd name="connsiteX28" fmla="*/ 1455057 w 4510936"/>
                    <a:gd name="connsiteY28" fmla="*/ 898614 h 3835942"/>
                    <a:gd name="connsiteX29" fmla="*/ 1556657 w 4510936"/>
                    <a:gd name="connsiteY29" fmla="*/ 2852599 h 3835942"/>
                    <a:gd name="connsiteX30" fmla="*/ 1580115 w 4510936"/>
                    <a:gd name="connsiteY30" fmla="*/ 3729193 h 3835942"/>
                    <a:gd name="connsiteX31" fmla="*/ 1581642 w 4510936"/>
                    <a:gd name="connsiteY31" fmla="*/ 3835942 h 3835942"/>
                    <a:gd name="connsiteX32" fmla="*/ 1113971 w 4510936"/>
                    <a:gd name="connsiteY32" fmla="*/ 3835942 h 3835942"/>
                    <a:gd name="connsiteX33" fmla="*/ 836413 w 4510936"/>
                    <a:gd name="connsiteY33" fmla="*/ 3086585 h 3835942"/>
                    <a:gd name="connsiteX34" fmla="*/ 116170 w 4510936"/>
                    <a:gd name="connsiteY34" fmla="*/ 2308285 h 3835942"/>
                    <a:gd name="connsiteX35" fmla="*/ 118297 w 4510936"/>
                    <a:gd name="connsiteY35" fmla="*/ 2287181 h 3835942"/>
                    <a:gd name="connsiteX36" fmla="*/ 98842 w 4510936"/>
                    <a:gd name="connsiteY36" fmla="*/ 2263602 h 3835942"/>
                    <a:gd name="connsiteX37" fmla="*/ 0 w 4510936"/>
                    <a:gd name="connsiteY37" fmla="*/ 1940013 h 3835942"/>
                    <a:gd name="connsiteX38" fmla="*/ 98842 w 4510936"/>
                    <a:gd name="connsiteY38" fmla="*/ 1616424 h 3835942"/>
                    <a:gd name="connsiteX39" fmla="*/ 158494 w 4510936"/>
                    <a:gd name="connsiteY39" fmla="*/ 1544125 h 3835942"/>
                    <a:gd name="connsiteX40" fmla="*/ 138294 w 4510936"/>
                    <a:gd name="connsiteY40" fmla="*/ 1479051 h 3835942"/>
                    <a:gd name="connsiteX41" fmla="*/ 124645 w 4510936"/>
                    <a:gd name="connsiteY41" fmla="*/ 1343654 h 3835942"/>
                    <a:gd name="connsiteX42" fmla="*/ 534966 w 4510936"/>
                    <a:gd name="connsiteY42" fmla="*/ 724623 h 3835942"/>
                    <a:gd name="connsiteX43" fmla="*/ 655270 w 4510936"/>
                    <a:gd name="connsiteY43" fmla="*/ 687278 h 3835942"/>
                    <a:gd name="connsiteX44" fmla="*/ 663127 w 4510936"/>
                    <a:gd name="connsiteY44" fmla="*/ 661967 h 3835942"/>
                    <a:gd name="connsiteX45" fmla="*/ 1282159 w 4510936"/>
                    <a:gd name="connsiteY45" fmla="*/ 251645 h 3835942"/>
                    <a:gd name="connsiteX46" fmla="*/ 1417556 w 4510936"/>
                    <a:gd name="connsiteY46" fmla="*/ 265294 h 3835942"/>
                    <a:gd name="connsiteX47" fmla="*/ 1421411 w 4510936"/>
                    <a:gd name="connsiteY47" fmla="*/ 266491 h 3835942"/>
                    <a:gd name="connsiteX48" fmla="*/ 1478933 w 4510936"/>
                    <a:gd name="connsiteY48" fmla="*/ 196773 h 3835942"/>
                    <a:gd name="connsiteX49" fmla="*/ 1953986 w 4510936"/>
                    <a:gd name="connsiteY49"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1816101 w 4510936"/>
                    <a:gd name="connsiteY26" fmla="*/ 780685 h 3835942"/>
                    <a:gd name="connsiteX27" fmla="*/ 1455057 w 4510936"/>
                    <a:gd name="connsiteY27" fmla="*/ 898614 h 3835942"/>
                    <a:gd name="connsiteX28" fmla="*/ 1556657 w 4510936"/>
                    <a:gd name="connsiteY28" fmla="*/ 2852599 h 3835942"/>
                    <a:gd name="connsiteX29" fmla="*/ 1580115 w 4510936"/>
                    <a:gd name="connsiteY29" fmla="*/ 3729193 h 3835942"/>
                    <a:gd name="connsiteX30" fmla="*/ 1581642 w 4510936"/>
                    <a:gd name="connsiteY30" fmla="*/ 3835942 h 3835942"/>
                    <a:gd name="connsiteX31" fmla="*/ 1113971 w 4510936"/>
                    <a:gd name="connsiteY31" fmla="*/ 3835942 h 3835942"/>
                    <a:gd name="connsiteX32" fmla="*/ 836413 w 4510936"/>
                    <a:gd name="connsiteY32" fmla="*/ 3086585 h 3835942"/>
                    <a:gd name="connsiteX33" fmla="*/ 116170 w 4510936"/>
                    <a:gd name="connsiteY33" fmla="*/ 2308285 h 3835942"/>
                    <a:gd name="connsiteX34" fmla="*/ 118297 w 4510936"/>
                    <a:gd name="connsiteY34" fmla="*/ 2287181 h 3835942"/>
                    <a:gd name="connsiteX35" fmla="*/ 98842 w 4510936"/>
                    <a:gd name="connsiteY35" fmla="*/ 2263602 h 3835942"/>
                    <a:gd name="connsiteX36" fmla="*/ 0 w 4510936"/>
                    <a:gd name="connsiteY36" fmla="*/ 1940013 h 3835942"/>
                    <a:gd name="connsiteX37" fmla="*/ 98842 w 4510936"/>
                    <a:gd name="connsiteY37" fmla="*/ 1616424 h 3835942"/>
                    <a:gd name="connsiteX38" fmla="*/ 158494 w 4510936"/>
                    <a:gd name="connsiteY38" fmla="*/ 1544125 h 3835942"/>
                    <a:gd name="connsiteX39" fmla="*/ 138294 w 4510936"/>
                    <a:gd name="connsiteY39" fmla="*/ 1479051 h 3835942"/>
                    <a:gd name="connsiteX40" fmla="*/ 124645 w 4510936"/>
                    <a:gd name="connsiteY40" fmla="*/ 1343654 h 3835942"/>
                    <a:gd name="connsiteX41" fmla="*/ 534966 w 4510936"/>
                    <a:gd name="connsiteY41" fmla="*/ 724623 h 3835942"/>
                    <a:gd name="connsiteX42" fmla="*/ 655270 w 4510936"/>
                    <a:gd name="connsiteY42" fmla="*/ 687278 h 3835942"/>
                    <a:gd name="connsiteX43" fmla="*/ 663127 w 4510936"/>
                    <a:gd name="connsiteY43" fmla="*/ 661967 h 3835942"/>
                    <a:gd name="connsiteX44" fmla="*/ 1282159 w 4510936"/>
                    <a:gd name="connsiteY44" fmla="*/ 251645 h 3835942"/>
                    <a:gd name="connsiteX45" fmla="*/ 1417556 w 4510936"/>
                    <a:gd name="connsiteY45" fmla="*/ 265294 h 3835942"/>
                    <a:gd name="connsiteX46" fmla="*/ 1421411 w 4510936"/>
                    <a:gd name="connsiteY46" fmla="*/ 266491 h 3835942"/>
                    <a:gd name="connsiteX47" fmla="*/ 1478933 w 4510936"/>
                    <a:gd name="connsiteY47" fmla="*/ 196773 h 3835942"/>
                    <a:gd name="connsiteX48" fmla="*/ 1953986 w 4510936"/>
                    <a:gd name="connsiteY48"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1455057 w 4510936"/>
                    <a:gd name="connsiteY26" fmla="*/ 898614 h 3835942"/>
                    <a:gd name="connsiteX27" fmla="*/ 1556657 w 4510936"/>
                    <a:gd name="connsiteY27" fmla="*/ 2852599 h 3835942"/>
                    <a:gd name="connsiteX28" fmla="*/ 1580115 w 4510936"/>
                    <a:gd name="connsiteY28" fmla="*/ 3729193 h 3835942"/>
                    <a:gd name="connsiteX29" fmla="*/ 1581642 w 4510936"/>
                    <a:gd name="connsiteY29" fmla="*/ 3835942 h 3835942"/>
                    <a:gd name="connsiteX30" fmla="*/ 1113971 w 4510936"/>
                    <a:gd name="connsiteY30" fmla="*/ 3835942 h 3835942"/>
                    <a:gd name="connsiteX31" fmla="*/ 836413 w 4510936"/>
                    <a:gd name="connsiteY31" fmla="*/ 3086585 h 3835942"/>
                    <a:gd name="connsiteX32" fmla="*/ 116170 w 4510936"/>
                    <a:gd name="connsiteY32" fmla="*/ 2308285 h 3835942"/>
                    <a:gd name="connsiteX33" fmla="*/ 118297 w 4510936"/>
                    <a:gd name="connsiteY33" fmla="*/ 2287181 h 3835942"/>
                    <a:gd name="connsiteX34" fmla="*/ 98842 w 4510936"/>
                    <a:gd name="connsiteY34" fmla="*/ 2263602 h 3835942"/>
                    <a:gd name="connsiteX35" fmla="*/ 0 w 4510936"/>
                    <a:gd name="connsiteY35" fmla="*/ 1940013 h 3835942"/>
                    <a:gd name="connsiteX36" fmla="*/ 98842 w 4510936"/>
                    <a:gd name="connsiteY36" fmla="*/ 1616424 h 3835942"/>
                    <a:gd name="connsiteX37" fmla="*/ 158494 w 4510936"/>
                    <a:gd name="connsiteY37" fmla="*/ 1544125 h 3835942"/>
                    <a:gd name="connsiteX38" fmla="*/ 138294 w 4510936"/>
                    <a:gd name="connsiteY38" fmla="*/ 1479051 h 3835942"/>
                    <a:gd name="connsiteX39" fmla="*/ 124645 w 4510936"/>
                    <a:gd name="connsiteY39" fmla="*/ 1343654 h 3835942"/>
                    <a:gd name="connsiteX40" fmla="*/ 534966 w 4510936"/>
                    <a:gd name="connsiteY40" fmla="*/ 724623 h 3835942"/>
                    <a:gd name="connsiteX41" fmla="*/ 655270 w 4510936"/>
                    <a:gd name="connsiteY41" fmla="*/ 687278 h 3835942"/>
                    <a:gd name="connsiteX42" fmla="*/ 663127 w 4510936"/>
                    <a:gd name="connsiteY42" fmla="*/ 661967 h 3835942"/>
                    <a:gd name="connsiteX43" fmla="*/ 1282159 w 4510936"/>
                    <a:gd name="connsiteY43" fmla="*/ 251645 h 3835942"/>
                    <a:gd name="connsiteX44" fmla="*/ 1417556 w 4510936"/>
                    <a:gd name="connsiteY44" fmla="*/ 265294 h 3835942"/>
                    <a:gd name="connsiteX45" fmla="*/ 1421411 w 4510936"/>
                    <a:gd name="connsiteY45" fmla="*/ 266491 h 3835942"/>
                    <a:gd name="connsiteX46" fmla="*/ 1478933 w 4510936"/>
                    <a:gd name="connsiteY46" fmla="*/ 196773 h 3835942"/>
                    <a:gd name="connsiteX47" fmla="*/ 1953986 w 4510936"/>
                    <a:gd name="connsiteY47"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1556657 w 4510936"/>
                    <a:gd name="connsiteY26" fmla="*/ 2852599 h 3835942"/>
                    <a:gd name="connsiteX27" fmla="*/ 1580115 w 4510936"/>
                    <a:gd name="connsiteY27" fmla="*/ 3729193 h 3835942"/>
                    <a:gd name="connsiteX28" fmla="*/ 1581642 w 4510936"/>
                    <a:gd name="connsiteY28" fmla="*/ 3835942 h 3835942"/>
                    <a:gd name="connsiteX29" fmla="*/ 1113971 w 4510936"/>
                    <a:gd name="connsiteY29" fmla="*/ 3835942 h 3835942"/>
                    <a:gd name="connsiteX30" fmla="*/ 836413 w 4510936"/>
                    <a:gd name="connsiteY30" fmla="*/ 3086585 h 3835942"/>
                    <a:gd name="connsiteX31" fmla="*/ 116170 w 4510936"/>
                    <a:gd name="connsiteY31" fmla="*/ 2308285 h 3835942"/>
                    <a:gd name="connsiteX32" fmla="*/ 118297 w 4510936"/>
                    <a:gd name="connsiteY32" fmla="*/ 2287181 h 3835942"/>
                    <a:gd name="connsiteX33" fmla="*/ 98842 w 4510936"/>
                    <a:gd name="connsiteY33" fmla="*/ 2263602 h 3835942"/>
                    <a:gd name="connsiteX34" fmla="*/ 0 w 4510936"/>
                    <a:gd name="connsiteY34" fmla="*/ 1940013 h 3835942"/>
                    <a:gd name="connsiteX35" fmla="*/ 98842 w 4510936"/>
                    <a:gd name="connsiteY35" fmla="*/ 1616424 h 3835942"/>
                    <a:gd name="connsiteX36" fmla="*/ 158494 w 4510936"/>
                    <a:gd name="connsiteY36" fmla="*/ 1544125 h 3835942"/>
                    <a:gd name="connsiteX37" fmla="*/ 138294 w 4510936"/>
                    <a:gd name="connsiteY37" fmla="*/ 1479051 h 3835942"/>
                    <a:gd name="connsiteX38" fmla="*/ 124645 w 4510936"/>
                    <a:gd name="connsiteY38" fmla="*/ 1343654 h 3835942"/>
                    <a:gd name="connsiteX39" fmla="*/ 534966 w 4510936"/>
                    <a:gd name="connsiteY39" fmla="*/ 724623 h 3835942"/>
                    <a:gd name="connsiteX40" fmla="*/ 655270 w 4510936"/>
                    <a:gd name="connsiteY40" fmla="*/ 687278 h 3835942"/>
                    <a:gd name="connsiteX41" fmla="*/ 663127 w 4510936"/>
                    <a:gd name="connsiteY41" fmla="*/ 661967 h 3835942"/>
                    <a:gd name="connsiteX42" fmla="*/ 1282159 w 4510936"/>
                    <a:gd name="connsiteY42" fmla="*/ 251645 h 3835942"/>
                    <a:gd name="connsiteX43" fmla="*/ 1417556 w 4510936"/>
                    <a:gd name="connsiteY43" fmla="*/ 265294 h 3835942"/>
                    <a:gd name="connsiteX44" fmla="*/ 1421411 w 4510936"/>
                    <a:gd name="connsiteY44" fmla="*/ 266491 h 3835942"/>
                    <a:gd name="connsiteX45" fmla="*/ 1478933 w 4510936"/>
                    <a:gd name="connsiteY45" fmla="*/ 196773 h 3835942"/>
                    <a:gd name="connsiteX46" fmla="*/ 1953986 w 4510936"/>
                    <a:gd name="connsiteY46"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919514 w 4510936"/>
                    <a:gd name="connsiteY22" fmla="*/ 1168942 h 3835942"/>
                    <a:gd name="connsiteX23" fmla="*/ 1850570 w 4510936"/>
                    <a:gd name="connsiteY23" fmla="*/ 2130513 h 3835942"/>
                    <a:gd name="connsiteX24" fmla="*/ 2148114 w 4510936"/>
                    <a:gd name="connsiteY24" fmla="*/ 1901913 h 3835942"/>
                    <a:gd name="connsiteX25" fmla="*/ 1556657 w 4510936"/>
                    <a:gd name="connsiteY25" fmla="*/ 2852599 h 3835942"/>
                    <a:gd name="connsiteX26" fmla="*/ 1580115 w 4510936"/>
                    <a:gd name="connsiteY26" fmla="*/ 3729193 h 3835942"/>
                    <a:gd name="connsiteX27" fmla="*/ 1581642 w 4510936"/>
                    <a:gd name="connsiteY27" fmla="*/ 3835942 h 3835942"/>
                    <a:gd name="connsiteX28" fmla="*/ 1113971 w 4510936"/>
                    <a:gd name="connsiteY28" fmla="*/ 3835942 h 3835942"/>
                    <a:gd name="connsiteX29" fmla="*/ 836413 w 4510936"/>
                    <a:gd name="connsiteY29" fmla="*/ 3086585 h 3835942"/>
                    <a:gd name="connsiteX30" fmla="*/ 116170 w 4510936"/>
                    <a:gd name="connsiteY30" fmla="*/ 2308285 h 3835942"/>
                    <a:gd name="connsiteX31" fmla="*/ 118297 w 4510936"/>
                    <a:gd name="connsiteY31" fmla="*/ 2287181 h 3835942"/>
                    <a:gd name="connsiteX32" fmla="*/ 98842 w 4510936"/>
                    <a:gd name="connsiteY32" fmla="*/ 2263602 h 3835942"/>
                    <a:gd name="connsiteX33" fmla="*/ 0 w 4510936"/>
                    <a:gd name="connsiteY33" fmla="*/ 1940013 h 3835942"/>
                    <a:gd name="connsiteX34" fmla="*/ 98842 w 4510936"/>
                    <a:gd name="connsiteY34" fmla="*/ 1616424 h 3835942"/>
                    <a:gd name="connsiteX35" fmla="*/ 158494 w 4510936"/>
                    <a:gd name="connsiteY35" fmla="*/ 1544125 h 3835942"/>
                    <a:gd name="connsiteX36" fmla="*/ 138294 w 4510936"/>
                    <a:gd name="connsiteY36" fmla="*/ 1479051 h 3835942"/>
                    <a:gd name="connsiteX37" fmla="*/ 124645 w 4510936"/>
                    <a:gd name="connsiteY37" fmla="*/ 1343654 h 3835942"/>
                    <a:gd name="connsiteX38" fmla="*/ 534966 w 4510936"/>
                    <a:gd name="connsiteY38" fmla="*/ 724623 h 3835942"/>
                    <a:gd name="connsiteX39" fmla="*/ 655270 w 4510936"/>
                    <a:gd name="connsiteY39" fmla="*/ 687278 h 3835942"/>
                    <a:gd name="connsiteX40" fmla="*/ 663127 w 4510936"/>
                    <a:gd name="connsiteY40" fmla="*/ 661967 h 3835942"/>
                    <a:gd name="connsiteX41" fmla="*/ 1282159 w 4510936"/>
                    <a:gd name="connsiteY41" fmla="*/ 251645 h 3835942"/>
                    <a:gd name="connsiteX42" fmla="*/ 1417556 w 4510936"/>
                    <a:gd name="connsiteY42" fmla="*/ 265294 h 3835942"/>
                    <a:gd name="connsiteX43" fmla="*/ 1421411 w 4510936"/>
                    <a:gd name="connsiteY43" fmla="*/ 266491 h 3835942"/>
                    <a:gd name="connsiteX44" fmla="*/ 1478933 w 4510936"/>
                    <a:gd name="connsiteY44" fmla="*/ 196773 h 3835942"/>
                    <a:gd name="connsiteX45" fmla="*/ 1953986 w 4510936"/>
                    <a:gd name="connsiteY45"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850570 w 4510936"/>
                    <a:gd name="connsiteY22" fmla="*/ 2130513 h 3835942"/>
                    <a:gd name="connsiteX23" fmla="*/ 2148114 w 4510936"/>
                    <a:gd name="connsiteY23" fmla="*/ 1901913 h 3835942"/>
                    <a:gd name="connsiteX24" fmla="*/ 1556657 w 4510936"/>
                    <a:gd name="connsiteY24" fmla="*/ 2852599 h 3835942"/>
                    <a:gd name="connsiteX25" fmla="*/ 1580115 w 4510936"/>
                    <a:gd name="connsiteY25" fmla="*/ 3729193 h 3835942"/>
                    <a:gd name="connsiteX26" fmla="*/ 1581642 w 4510936"/>
                    <a:gd name="connsiteY26" fmla="*/ 3835942 h 3835942"/>
                    <a:gd name="connsiteX27" fmla="*/ 1113971 w 4510936"/>
                    <a:gd name="connsiteY27" fmla="*/ 3835942 h 3835942"/>
                    <a:gd name="connsiteX28" fmla="*/ 836413 w 4510936"/>
                    <a:gd name="connsiteY28" fmla="*/ 3086585 h 3835942"/>
                    <a:gd name="connsiteX29" fmla="*/ 116170 w 4510936"/>
                    <a:gd name="connsiteY29" fmla="*/ 2308285 h 3835942"/>
                    <a:gd name="connsiteX30" fmla="*/ 118297 w 4510936"/>
                    <a:gd name="connsiteY30" fmla="*/ 2287181 h 3835942"/>
                    <a:gd name="connsiteX31" fmla="*/ 98842 w 4510936"/>
                    <a:gd name="connsiteY31" fmla="*/ 2263602 h 3835942"/>
                    <a:gd name="connsiteX32" fmla="*/ 0 w 4510936"/>
                    <a:gd name="connsiteY32" fmla="*/ 1940013 h 3835942"/>
                    <a:gd name="connsiteX33" fmla="*/ 98842 w 4510936"/>
                    <a:gd name="connsiteY33" fmla="*/ 1616424 h 3835942"/>
                    <a:gd name="connsiteX34" fmla="*/ 158494 w 4510936"/>
                    <a:gd name="connsiteY34" fmla="*/ 1544125 h 3835942"/>
                    <a:gd name="connsiteX35" fmla="*/ 138294 w 4510936"/>
                    <a:gd name="connsiteY35" fmla="*/ 1479051 h 3835942"/>
                    <a:gd name="connsiteX36" fmla="*/ 124645 w 4510936"/>
                    <a:gd name="connsiteY36" fmla="*/ 1343654 h 3835942"/>
                    <a:gd name="connsiteX37" fmla="*/ 534966 w 4510936"/>
                    <a:gd name="connsiteY37" fmla="*/ 724623 h 3835942"/>
                    <a:gd name="connsiteX38" fmla="*/ 655270 w 4510936"/>
                    <a:gd name="connsiteY38" fmla="*/ 687278 h 3835942"/>
                    <a:gd name="connsiteX39" fmla="*/ 663127 w 4510936"/>
                    <a:gd name="connsiteY39" fmla="*/ 661967 h 3835942"/>
                    <a:gd name="connsiteX40" fmla="*/ 1282159 w 4510936"/>
                    <a:gd name="connsiteY40" fmla="*/ 251645 h 3835942"/>
                    <a:gd name="connsiteX41" fmla="*/ 1417556 w 4510936"/>
                    <a:gd name="connsiteY41" fmla="*/ 265294 h 3835942"/>
                    <a:gd name="connsiteX42" fmla="*/ 1421411 w 4510936"/>
                    <a:gd name="connsiteY42" fmla="*/ 266491 h 3835942"/>
                    <a:gd name="connsiteX43" fmla="*/ 1478933 w 4510936"/>
                    <a:gd name="connsiteY43" fmla="*/ 196773 h 3835942"/>
                    <a:gd name="connsiteX44" fmla="*/ 1953986 w 4510936"/>
                    <a:gd name="connsiteY44"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850570 w 4510936"/>
                    <a:gd name="connsiteY21" fmla="*/ 2130513 h 3835942"/>
                    <a:gd name="connsiteX22" fmla="*/ 2148114 w 4510936"/>
                    <a:gd name="connsiteY22" fmla="*/ 1901913 h 3835942"/>
                    <a:gd name="connsiteX23" fmla="*/ 1556657 w 4510936"/>
                    <a:gd name="connsiteY23" fmla="*/ 2852599 h 3835942"/>
                    <a:gd name="connsiteX24" fmla="*/ 1580115 w 4510936"/>
                    <a:gd name="connsiteY24" fmla="*/ 3729193 h 3835942"/>
                    <a:gd name="connsiteX25" fmla="*/ 1581642 w 4510936"/>
                    <a:gd name="connsiteY25" fmla="*/ 3835942 h 3835942"/>
                    <a:gd name="connsiteX26" fmla="*/ 1113971 w 4510936"/>
                    <a:gd name="connsiteY26" fmla="*/ 3835942 h 3835942"/>
                    <a:gd name="connsiteX27" fmla="*/ 836413 w 4510936"/>
                    <a:gd name="connsiteY27" fmla="*/ 3086585 h 3835942"/>
                    <a:gd name="connsiteX28" fmla="*/ 116170 w 4510936"/>
                    <a:gd name="connsiteY28" fmla="*/ 2308285 h 3835942"/>
                    <a:gd name="connsiteX29" fmla="*/ 118297 w 4510936"/>
                    <a:gd name="connsiteY29" fmla="*/ 2287181 h 3835942"/>
                    <a:gd name="connsiteX30" fmla="*/ 98842 w 4510936"/>
                    <a:gd name="connsiteY30" fmla="*/ 2263602 h 3835942"/>
                    <a:gd name="connsiteX31" fmla="*/ 0 w 4510936"/>
                    <a:gd name="connsiteY31" fmla="*/ 1940013 h 3835942"/>
                    <a:gd name="connsiteX32" fmla="*/ 98842 w 4510936"/>
                    <a:gd name="connsiteY32" fmla="*/ 1616424 h 3835942"/>
                    <a:gd name="connsiteX33" fmla="*/ 158494 w 4510936"/>
                    <a:gd name="connsiteY33" fmla="*/ 1544125 h 3835942"/>
                    <a:gd name="connsiteX34" fmla="*/ 138294 w 4510936"/>
                    <a:gd name="connsiteY34" fmla="*/ 1479051 h 3835942"/>
                    <a:gd name="connsiteX35" fmla="*/ 124645 w 4510936"/>
                    <a:gd name="connsiteY35" fmla="*/ 1343654 h 3835942"/>
                    <a:gd name="connsiteX36" fmla="*/ 534966 w 4510936"/>
                    <a:gd name="connsiteY36" fmla="*/ 724623 h 3835942"/>
                    <a:gd name="connsiteX37" fmla="*/ 655270 w 4510936"/>
                    <a:gd name="connsiteY37" fmla="*/ 687278 h 3835942"/>
                    <a:gd name="connsiteX38" fmla="*/ 663127 w 4510936"/>
                    <a:gd name="connsiteY38" fmla="*/ 661967 h 3835942"/>
                    <a:gd name="connsiteX39" fmla="*/ 1282159 w 4510936"/>
                    <a:gd name="connsiteY39" fmla="*/ 251645 h 3835942"/>
                    <a:gd name="connsiteX40" fmla="*/ 1417556 w 4510936"/>
                    <a:gd name="connsiteY40" fmla="*/ 265294 h 3835942"/>
                    <a:gd name="connsiteX41" fmla="*/ 1421411 w 4510936"/>
                    <a:gd name="connsiteY41" fmla="*/ 266491 h 3835942"/>
                    <a:gd name="connsiteX42" fmla="*/ 1478933 w 4510936"/>
                    <a:gd name="connsiteY42" fmla="*/ 196773 h 3835942"/>
                    <a:gd name="connsiteX43" fmla="*/ 1953986 w 4510936"/>
                    <a:gd name="connsiteY43"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850570 w 4510936"/>
                    <a:gd name="connsiteY20" fmla="*/ 2130513 h 3835942"/>
                    <a:gd name="connsiteX21" fmla="*/ 2148114 w 4510936"/>
                    <a:gd name="connsiteY21" fmla="*/ 1901913 h 3835942"/>
                    <a:gd name="connsiteX22" fmla="*/ 1556657 w 4510936"/>
                    <a:gd name="connsiteY22" fmla="*/ 2852599 h 3835942"/>
                    <a:gd name="connsiteX23" fmla="*/ 1580115 w 4510936"/>
                    <a:gd name="connsiteY23" fmla="*/ 3729193 h 3835942"/>
                    <a:gd name="connsiteX24" fmla="*/ 1581642 w 4510936"/>
                    <a:gd name="connsiteY24" fmla="*/ 3835942 h 3835942"/>
                    <a:gd name="connsiteX25" fmla="*/ 1113971 w 4510936"/>
                    <a:gd name="connsiteY25" fmla="*/ 3835942 h 3835942"/>
                    <a:gd name="connsiteX26" fmla="*/ 836413 w 4510936"/>
                    <a:gd name="connsiteY26" fmla="*/ 3086585 h 3835942"/>
                    <a:gd name="connsiteX27" fmla="*/ 116170 w 4510936"/>
                    <a:gd name="connsiteY27" fmla="*/ 2308285 h 3835942"/>
                    <a:gd name="connsiteX28" fmla="*/ 118297 w 4510936"/>
                    <a:gd name="connsiteY28" fmla="*/ 2287181 h 3835942"/>
                    <a:gd name="connsiteX29" fmla="*/ 98842 w 4510936"/>
                    <a:gd name="connsiteY29" fmla="*/ 2263602 h 3835942"/>
                    <a:gd name="connsiteX30" fmla="*/ 0 w 4510936"/>
                    <a:gd name="connsiteY30" fmla="*/ 1940013 h 3835942"/>
                    <a:gd name="connsiteX31" fmla="*/ 98842 w 4510936"/>
                    <a:gd name="connsiteY31" fmla="*/ 1616424 h 3835942"/>
                    <a:gd name="connsiteX32" fmla="*/ 158494 w 4510936"/>
                    <a:gd name="connsiteY32" fmla="*/ 1544125 h 3835942"/>
                    <a:gd name="connsiteX33" fmla="*/ 138294 w 4510936"/>
                    <a:gd name="connsiteY33" fmla="*/ 1479051 h 3835942"/>
                    <a:gd name="connsiteX34" fmla="*/ 124645 w 4510936"/>
                    <a:gd name="connsiteY34" fmla="*/ 1343654 h 3835942"/>
                    <a:gd name="connsiteX35" fmla="*/ 534966 w 4510936"/>
                    <a:gd name="connsiteY35" fmla="*/ 724623 h 3835942"/>
                    <a:gd name="connsiteX36" fmla="*/ 655270 w 4510936"/>
                    <a:gd name="connsiteY36" fmla="*/ 687278 h 3835942"/>
                    <a:gd name="connsiteX37" fmla="*/ 663127 w 4510936"/>
                    <a:gd name="connsiteY37" fmla="*/ 661967 h 3835942"/>
                    <a:gd name="connsiteX38" fmla="*/ 1282159 w 4510936"/>
                    <a:gd name="connsiteY38" fmla="*/ 251645 h 3835942"/>
                    <a:gd name="connsiteX39" fmla="*/ 1417556 w 4510936"/>
                    <a:gd name="connsiteY39" fmla="*/ 265294 h 3835942"/>
                    <a:gd name="connsiteX40" fmla="*/ 1421411 w 4510936"/>
                    <a:gd name="connsiteY40" fmla="*/ 266491 h 3835942"/>
                    <a:gd name="connsiteX41" fmla="*/ 1478933 w 4510936"/>
                    <a:gd name="connsiteY41" fmla="*/ 196773 h 3835942"/>
                    <a:gd name="connsiteX42" fmla="*/ 1953986 w 4510936"/>
                    <a:gd name="connsiteY42"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850570 w 4510936"/>
                    <a:gd name="connsiteY19" fmla="*/ 2130513 h 3835942"/>
                    <a:gd name="connsiteX20" fmla="*/ 2148114 w 4510936"/>
                    <a:gd name="connsiteY20" fmla="*/ 1901913 h 3835942"/>
                    <a:gd name="connsiteX21" fmla="*/ 1556657 w 4510936"/>
                    <a:gd name="connsiteY21" fmla="*/ 2852599 h 3835942"/>
                    <a:gd name="connsiteX22" fmla="*/ 1580115 w 4510936"/>
                    <a:gd name="connsiteY22" fmla="*/ 3729193 h 3835942"/>
                    <a:gd name="connsiteX23" fmla="*/ 1581642 w 4510936"/>
                    <a:gd name="connsiteY23" fmla="*/ 3835942 h 3835942"/>
                    <a:gd name="connsiteX24" fmla="*/ 1113971 w 4510936"/>
                    <a:gd name="connsiteY24" fmla="*/ 3835942 h 3835942"/>
                    <a:gd name="connsiteX25" fmla="*/ 836413 w 4510936"/>
                    <a:gd name="connsiteY25" fmla="*/ 3086585 h 3835942"/>
                    <a:gd name="connsiteX26" fmla="*/ 116170 w 4510936"/>
                    <a:gd name="connsiteY26" fmla="*/ 2308285 h 3835942"/>
                    <a:gd name="connsiteX27" fmla="*/ 118297 w 4510936"/>
                    <a:gd name="connsiteY27" fmla="*/ 2287181 h 3835942"/>
                    <a:gd name="connsiteX28" fmla="*/ 98842 w 4510936"/>
                    <a:gd name="connsiteY28" fmla="*/ 2263602 h 3835942"/>
                    <a:gd name="connsiteX29" fmla="*/ 0 w 4510936"/>
                    <a:gd name="connsiteY29" fmla="*/ 1940013 h 3835942"/>
                    <a:gd name="connsiteX30" fmla="*/ 98842 w 4510936"/>
                    <a:gd name="connsiteY30" fmla="*/ 1616424 h 3835942"/>
                    <a:gd name="connsiteX31" fmla="*/ 158494 w 4510936"/>
                    <a:gd name="connsiteY31" fmla="*/ 1544125 h 3835942"/>
                    <a:gd name="connsiteX32" fmla="*/ 138294 w 4510936"/>
                    <a:gd name="connsiteY32" fmla="*/ 1479051 h 3835942"/>
                    <a:gd name="connsiteX33" fmla="*/ 124645 w 4510936"/>
                    <a:gd name="connsiteY33" fmla="*/ 1343654 h 3835942"/>
                    <a:gd name="connsiteX34" fmla="*/ 534966 w 4510936"/>
                    <a:gd name="connsiteY34" fmla="*/ 724623 h 3835942"/>
                    <a:gd name="connsiteX35" fmla="*/ 655270 w 4510936"/>
                    <a:gd name="connsiteY35" fmla="*/ 687278 h 3835942"/>
                    <a:gd name="connsiteX36" fmla="*/ 663127 w 4510936"/>
                    <a:gd name="connsiteY36" fmla="*/ 661967 h 3835942"/>
                    <a:gd name="connsiteX37" fmla="*/ 1282159 w 4510936"/>
                    <a:gd name="connsiteY37" fmla="*/ 251645 h 3835942"/>
                    <a:gd name="connsiteX38" fmla="*/ 1417556 w 4510936"/>
                    <a:gd name="connsiteY38" fmla="*/ 265294 h 3835942"/>
                    <a:gd name="connsiteX39" fmla="*/ 1421411 w 4510936"/>
                    <a:gd name="connsiteY39" fmla="*/ 266491 h 3835942"/>
                    <a:gd name="connsiteX40" fmla="*/ 1478933 w 4510936"/>
                    <a:gd name="connsiteY40" fmla="*/ 196773 h 3835942"/>
                    <a:gd name="connsiteX41" fmla="*/ 1953986 w 4510936"/>
                    <a:gd name="connsiteY41"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2148114 w 4510936"/>
                    <a:gd name="connsiteY19" fmla="*/ 1901913 h 3835942"/>
                    <a:gd name="connsiteX20" fmla="*/ 1556657 w 4510936"/>
                    <a:gd name="connsiteY20" fmla="*/ 2852599 h 3835942"/>
                    <a:gd name="connsiteX21" fmla="*/ 1580115 w 4510936"/>
                    <a:gd name="connsiteY21" fmla="*/ 3729193 h 3835942"/>
                    <a:gd name="connsiteX22" fmla="*/ 1581642 w 4510936"/>
                    <a:gd name="connsiteY22" fmla="*/ 3835942 h 3835942"/>
                    <a:gd name="connsiteX23" fmla="*/ 1113971 w 4510936"/>
                    <a:gd name="connsiteY23" fmla="*/ 3835942 h 3835942"/>
                    <a:gd name="connsiteX24" fmla="*/ 836413 w 4510936"/>
                    <a:gd name="connsiteY24" fmla="*/ 3086585 h 3835942"/>
                    <a:gd name="connsiteX25" fmla="*/ 116170 w 4510936"/>
                    <a:gd name="connsiteY25" fmla="*/ 2308285 h 3835942"/>
                    <a:gd name="connsiteX26" fmla="*/ 118297 w 4510936"/>
                    <a:gd name="connsiteY26" fmla="*/ 2287181 h 3835942"/>
                    <a:gd name="connsiteX27" fmla="*/ 98842 w 4510936"/>
                    <a:gd name="connsiteY27" fmla="*/ 2263602 h 3835942"/>
                    <a:gd name="connsiteX28" fmla="*/ 0 w 4510936"/>
                    <a:gd name="connsiteY28" fmla="*/ 1940013 h 3835942"/>
                    <a:gd name="connsiteX29" fmla="*/ 98842 w 4510936"/>
                    <a:gd name="connsiteY29" fmla="*/ 1616424 h 3835942"/>
                    <a:gd name="connsiteX30" fmla="*/ 158494 w 4510936"/>
                    <a:gd name="connsiteY30" fmla="*/ 1544125 h 3835942"/>
                    <a:gd name="connsiteX31" fmla="*/ 138294 w 4510936"/>
                    <a:gd name="connsiteY31" fmla="*/ 1479051 h 3835942"/>
                    <a:gd name="connsiteX32" fmla="*/ 124645 w 4510936"/>
                    <a:gd name="connsiteY32" fmla="*/ 1343654 h 3835942"/>
                    <a:gd name="connsiteX33" fmla="*/ 534966 w 4510936"/>
                    <a:gd name="connsiteY33" fmla="*/ 724623 h 3835942"/>
                    <a:gd name="connsiteX34" fmla="*/ 655270 w 4510936"/>
                    <a:gd name="connsiteY34" fmla="*/ 687278 h 3835942"/>
                    <a:gd name="connsiteX35" fmla="*/ 663127 w 4510936"/>
                    <a:gd name="connsiteY35" fmla="*/ 661967 h 3835942"/>
                    <a:gd name="connsiteX36" fmla="*/ 1282159 w 4510936"/>
                    <a:gd name="connsiteY36" fmla="*/ 251645 h 3835942"/>
                    <a:gd name="connsiteX37" fmla="*/ 1417556 w 4510936"/>
                    <a:gd name="connsiteY37" fmla="*/ 265294 h 3835942"/>
                    <a:gd name="connsiteX38" fmla="*/ 1421411 w 4510936"/>
                    <a:gd name="connsiteY38" fmla="*/ 266491 h 3835942"/>
                    <a:gd name="connsiteX39" fmla="*/ 1478933 w 4510936"/>
                    <a:gd name="connsiteY39" fmla="*/ 196773 h 3835942"/>
                    <a:gd name="connsiteX40" fmla="*/ 1953986 w 4510936"/>
                    <a:gd name="connsiteY40"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2133865 w 4510936"/>
                    <a:gd name="connsiteY19" fmla="*/ 1977965 h 3835942"/>
                    <a:gd name="connsiteX20" fmla="*/ 2148114 w 4510936"/>
                    <a:gd name="connsiteY20" fmla="*/ 1901913 h 3835942"/>
                    <a:gd name="connsiteX21" fmla="*/ 1556657 w 4510936"/>
                    <a:gd name="connsiteY21" fmla="*/ 2852599 h 3835942"/>
                    <a:gd name="connsiteX22" fmla="*/ 1580115 w 4510936"/>
                    <a:gd name="connsiteY22" fmla="*/ 3729193 h 3835942"/>
                    <a:gd name="connsiteX23" fmla="*/ 1581642 w 4510936"/>
                    <a:gd name="connsiteY23" fmla="*/ 3835942 h 3835942"/>
                    <a:gd name="connsiteX24" fmla="*/ 1113971 w 4510936"/>
                    <a:gd name="connsiteY24" fmla="*/ 3835942 h 3835942"/>
                    <a:gd name="connsiteX25" fmla="*/ 836413 w 4510936"/>
                    <a:gd name="connsiteY25" fmla="*/ 3086585 h 3835942"/>
                    <a:gd name="connsiteX26" fmla="*/ 116170 w 4510936"/>
                    <a:gd name="connsiteY26" fmla="*/ 2308285 h 3835942"/>
                    <a:gd name="connsiteX27" fmla="*/ 118297 w 4510936"/>
                    <a:gd name="connsiteY27" fmla="*/ 2287181 h 3835942"/>
                    <a:gd name="connsiteX28" fmla="*/ 98842 w 4510936"/>
                    <a:gd name="connsiteY28" fmla="*/ 2263602 h 3835942"/>
                    <a:gd name="connsiteX29" fmla="*/ 0 w 4510936"/>
                    <a:gd name="connsiteY29" fmla="*/ 1940013 h 3835942"/>
                    <a:gd name="connsiteX30" fmla="*/ 98842 w 4510936"/>
                    <a:gd name="connsiteY30" fmla="*/ 1616424 h 3835942"/>
                    <a:gd name="connsiteX31" fmla="*/ 158494 w 4510936"/>
                    <a:gd name="connsiteY31" fmla="*/ 1544125 h 3835942"/>
                    <a:gd name="connsiteX32" fmla="*/ 138294 w 4510936"/>
                    <a:gd name="connsiteY32" fmla="*/ 1479051 h 3835942"/>
                    <a:gd name="connsiteX33" fmla="*/ 124645 w 4510936"/>
                    <a:gd name="connsiteY33" fmla="*/ 1343654 h 3835942"/>
                    <a:gd name="connsiteX34" fmla="*/ 534966 w 4510936"/>
                    <a:gd name="connsiteY34" fmla="*/ 724623 h 3835942"/>
                    <a:gd name="connsiteX35" fmla="*/ 655270 w 4510936"/>
                    <a:gd name="connsiteY35" fmla="*/ 687278 h 3835942"/>
                    <a:gd name="connsiteX36" fmla="*/ 663127 w 4510936"/>
                    <a:gd name="connsiteY36" fmla="*/ 661967 h 3835942"/>
                    <a:gd name="connsiteX37" fmla="*/ 1282159 w 4510936"/>
                    <a:gd name="connsiteY37" fmla="*/ 251645 h 3835942"/>
                    <a:gd name="connsiteX38" fmla="*/ 1417556 w 4510936"/>
                    <a:gd name="connsiteY38" fmla="*/ 265294 h 3835942"/>
                    <a:gd name="connsiteX39" fmla="*/ 1421411 w 4510936"/>
                    <a:gd name="connsiteY39" fmla="*/ 266491 h 3835942"/>
                    <a:gd name="connsiteX40" fmla="*/ 1478933 w 4510936"/>
                    <a:gd name="connsiteY40" fmla="*/ 196773 h 3835942"/>
                    <a:gd name="connsiteX41" fmla="*/ 1953986 w 4510936"/>
                    <a:gd name="connsiteY41"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2133865 w 4510936"/>
                    <a:gd name="connsiteY18" fmla="*/ 1977965 h 3835942"/>
                    <a:gd name="connsiteX19" fmla="*/ 2148114 w 4510936"/>
                    <a:gd name="connsiteY19" fmla="*/ 1901913 h 3835942"/>
                    <a:gd name="connsiteX20" fmla="*/ 1556657 w 4510936"/>
                    <a:gd name="connsiteY20" fmla="*/ 2852599 h 3835942"/>
                    <a:gd name="connsiteX21" fmla="*/ 1580115 w 4510936"/>
                    <a:gd name="connsiteY21" fmla="*/ 3729193 h 3835942"/>
                    <a:gd name="connsiteX22" fmla="*/ 1581642 w 4510936"/>
                    <a:gd name="connsiteY22" fmla="*/ 3835942 h 3835942"/>
                    <a:gd name="connsiteX23" fmla="*/ 1113971 w 4510936"/>
                    <a:gd name="connsiteY23" fmla="*/ 3835942 h 3835942"/>
                    <a:gd name="connsiteX24" fmla="*/ 836413 w 4510936"/>
                    <a:gd name="connsiteY24" fmla="*/ 3086585 h 3835942"/>
                    <a:gd name="connsiteX25" fmla="*/ 116170 w 4510936"/>
                    <a:gd name="connsiteY25" fmla="*/ 2308285 h 3835942"/>
                    <a:gd name="connsiteX26" fmla="*/ 118297 w 4510936"/>
                    <a:gd name="connsiteY26" fmla="*/ 2287181 h 3835942"/>
                    <a:gd name="connsiteX27" fmla="*/ 98842 w 4510936"/>
                    <a:gd name="connsiteY27" fmla="*/ 2263602 h 3835942"/>
                    <a:gd name="connsiteX28" fmla="*/ 0 w 4510936"/>
                    <a:gd name="connsiteY28" fmla="*/ 1940013 h 3835942"/>
                    <a:gd name="connsiteX29" fmla="*/ 98842 w 4510936"/>
                    <a:gd name="connsiteY29" fmla="*/ 1616424 h 3835942"/>
                    <a:gd name="connsiteX30" fmla="*/ 158494 w 4510936"/>
                    <a:gd name="connsiteY30" fmla="*/ 1544125 h 3835942"/>
                    <a:gd name="connsiteX31" fmla="*/ 138294 w 4510936"/>
                    <a:gd name="connsiteY31" fmla="*/ 1479051 h 3835942"/>
                    <a:gd name="connsiteX32" fmla="*/ 124645 w 4510936"/>
                    <a:gd name="connsiteY32" fmla="*/ 1343654 h 3835942"/>
                    <a:gd name="connsiteX33" fmla="*/ 534966 w 4510936"/>
                    <a:gd name="connsiteY33" fmla="*/ 724623 h 3835942"/>
                    <a:gd name="connsiteX34" fmla="*/ 655270 w 4510936"/>
                    <a:gd name="connsiteY34" fmla="*/ 687278 h 3835942"/>
                    <a:gd name="connsiteX35" fmla="*/ 663127 w 4510936"/>
                    <a:gd name="connsiteY35" fmla="*/ 661967 h 3835942"/>
                    <a:gd name="connsiteX36" fmla="*/ 1282159 w 4510936"/>
                    <a:gd name="connsiteY36" fmla="*/ 251645 h 3835942"/>
                    <a:gd name="connsiteX37" fmla="*/ 1417556 w 4510936"/>
                    <a:gd name="connsiteY37" fmla="*/ 265294 h 3835942"/>
                    <a:gd name="connsiteX38" fmla="*/ 1421411 w 4510936"/>
                    <a:gd name="connsiteY38" fmla="*/ 266491 h 3835942"/>
                    <a:gd name="connsiteX39" fmla="*/ 1478933 w 4510936"/>
                    <a:gd name="connsiteY39" fmla="*/ 196773 h 3835942"/>
                    <a:gd name="connsiteX40" fmla="*/ 1953986 w 4510936"/>
                    <a:gd name="connsiteY40"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2148114 w 4510936"/>
                    <a:gd name="connsiteY18" fmla="*/ 1901913 h 3835942"/>
                    <a:gd name="connsiteX19" fmla="*/ 1556657 w 4510936"/>
                    <a:gd name="connsiteY19" fmla="*/ 2852599 h 3835942"/>
                    <a:gd name="connsiteX20" fmla="*/ 1580115 w 4510936"/>
                    <a:gd name="connsiteY20" fmla="*/ 3729193 h 3835942"/>
                    <a:gd name="connsiteX21" fmla="*/ 1581642 w 4510936"/>
                    <a:gd name="connsiteY21" fmla="*/ 3835942 h 3835942"/>
                    <a:gd name="connsiteX22" fmla="*/ 1113971 w 4510936"/>
                    <a:gd name="connsiteY22" fmla="*/ 3835942 h 3835942"/>
                    <a:gd name="connsiteX23" fmla="*/ 836413 w 4510936"/>
                    <a:gd name="connsiteY23" fmla="*/ 3086585 h 3835942"/>
                    <a:gd name="connsiteX24" fmla="*/ 116170 w 4510936"/>
                    <a:gd name="connsiteY24" fmla="*/ 2308285 h 3835942"/>
                    <a:gd name="connsiteX25" fmla="*/ 118297 w 4510936"/>
                    <a:gd name="connsiteY25" fmla="*/ 2287181 h 3835942"/>
                    <a:gd name="connsiteX26" fmla="*/ 98842 w 4510936"/>
                    <a:gd name="connsiteY26" fmla="*/ 2263602 h 3835942"/>
                    <a:gd name="connsiteX27" fmla="*/ 0 w 4510936"/>
                    <a:gd name="connsiteY27" fmla="*/ 1940013 h 3835942"/>
                    <a:gd name="connsiteX28" fmla="*/ 98842 w 4510936"/>
                    <a:gd name="connsiteY28" fmla="*/ 1616424 h 3835942"/>
                    <a:gd name="connsiteX29" fmla="*/ 158494 w 4510936"/>
                    <a:gd name="connsiteY29" fmla="*/ 1544125 h 3835942"/>
                    <a:gd name="connsiteX30" fmla="*/ 138294 w 4510936"/>
                    <a:gd name="connsiteY30" fmla="*/ 1479051 h 3835942"/>
                    <a:gd name="connsiteX31" fmla="*/ 124645 w 4510936"/>
                    <a:gd name="connsiteY31" fmla="*/ 1343654 h 3835942"/>
                    <a:gd name="connsiteX32" fmla="*/ 534966 w 4510936"/>
                    <a:gd name="connsiteY32" fmla="*/ 724623 h 3835942"/>
                    <a:gd name="connsiteX33" fmla="*/ 655270 w 4510936"/>
                    <a:gd name="connsiteY33" fmla="*/ 687278 h 3835942"/>
                    <a:gd name="connsiteX34" fmla="*/ 663127 w 4510936"/>
                    <a:gd name="connsiteY34" fmla="*/ 661967 h 3835942"/>
                    <a:gd name="connsiteX35" fmla="*/ 1282159 w 4510936"/>
                    <a:gd name="connsiteY35" fmla="*/ 251645 h 3835942"/>
                    <a:gd name="connsiteX36" fmla="*/ 1417556 w 4510936"/>
                    <a:gd name="connsiteY36" fmla="*/ 265294 h 3835942"/>
                    <a:gd name="connsiteX37" fmla="*/ 1421411 w 4510936"/>
                    <a:gd name="connsiteY37" fmla="*/ 266491 h 3835942"/>
                    <a:gd name="connsiteX38" fmla="*/ 1478933 w 4510936"/>
                    <a:gd name="connsiteY38" fmla="*/ 196773 h 3835942"/>
                    <a:gd name="connsiteX39" fmla="*/ 1953986 w 4510936"/>
                    <a:gd name="connsiteY39"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556657 w 4510936"/>
                    <a:gd name="connsiteY18" fmla="*/ 2852599 h 3835942"/>
                    <a:gd name="connsiteX19" fmla="*/ 1580115 w 4510936"/>
                    <a:gd name="connsiteY19" fmla="*/ 3729193 h 3835942"/>
                    <a:gd name="connsiteX20" fmla="*/ 1581642 w 4510936"/>
                    <a:gd name="connsiteY20" fmla="*/ 3835942 h 3835942"/>
                    <a:gd name="connsiteX21" fmla="*/ 1113971 w 4510936"/>
                    <a:gd name="connsiteY21" fmla="*/ 3835942 h 3835942"/>
                    <a:gd name="connsiteX22" fmla="*/ 836413 w 4510936"/>
                    <a:gd name="connsiteY22" fmla="*/ 3086585 h 3835942"/>
                    <a:gd name="connsiteX23" fmla="*/ 116170 w 4510936"/>
                    <a:gd name="connsiteY23" fmla="*/ 2308285 h 3835942"/>
                    <a:gd name="connsiteX24" fmla="*/ 118297 w 4510936"/>
                    <a:gd name="connsiteY24" fmla="*/ 2287181 h 3835942"/>
                    <a:gd name="connsiteX25" fmla="*/ 98842 w 4510936"/>
                    <a:gd name="connsiteY25" fmla="*/ 2263602 h 3835942"/>
                    <a:gd name="connsiteX26" fmla="*/ 0 w 4510936"/>
                    <a:gd name="connsiteY26" fmla="*/ 1940013 h 3835942"/>
                    <a:gd name="connsiteX27" fmla="*/ 98842 w 4510936"/>
                    <a:gd name="connsiteY27" fmla="*/ 1616424 h 3835942"/>
                    <a:gd name="connsiteX28" fmla="*/ 158494 w 4510936"/>
                    <a:gd name="connsiteY28" fmla="*/ 1544125 h 3835942"/>
                    <a:gd name="connsiteX29" fmla="*/ 138294 w 4510936"/>
                    <a:gd name="connsiteY29" fmla="*/ 1479051 h 3835942"/>
                    <a:gd name="connsiteX30" fmla="*/ 124645 w 4510936"/>
                    <a:gd name="connsiteY30" fmla="*/ 1343654 h 3835942"/>
                    <a:gd name="connsiteX31" fmla="*/ 534966 w 4510936"/>
                    <a:gd name="connsiteY31" fmla="*/ 724623 h 3835942"/>
                    <a:gd name="connsiteX32" fmla="*/ 655270 w 4510936"/>
                    <a:gd name="connsiteY32" fmla="*/ 687278 h 3835942"/>
                    <a:gd name="connsiteX33" fmla="*/ 663127 w 4510936"/>
                    <a:gd name="connsiteY33" fmla="*/ 661967 h 3835942"/>
                    <a:gd name="connsiteX34" fmla="*/ 1282159 w 4510936"/>
                    <a:gd name="connsiteY34" fmla="*/ 251645 h 3835942"/>
                    <a:gd name="connsiteX35" fmla="*/ 1417556 w 4510936"/>
                    <a:gd name="connsiteY35" fmla="*/ 265294 h 3835942"/>
                    <a:gd name="connsiteX36" fmla="*/ 1421411 w 4510936"/>
                    <a:gd name="connsiteY36" fmla="*/ 266491 h 3835942"/>
                    <a:gd name="connsiteX37" fmla="*/ 1478933 w 4510936"/>
                    <a:gd name="connsiteY37" fmla="*/ 196773 h 3835942"/>
                    <a:gd name="connsiteX38" fmla="*/ 1953986 w 4510936"/>
                    <a:gd name="connsiteY38"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556657 w 4510936"/>
                    <a:gd name="connsiteY17" fmla="*/ 2852599 h 3835942"/>
                    <a:gd name="connsiteX18" fmla="*/ 1580115 w 4510936"/>
                    <a:gd name="connsiteY18" fmla="*/ 3729193 h 3835942"/>
                    <a:gd name="connsiteX19" fmla="*/ 1581642 w 4510936"/>
                    <a:gd name="connsiteY19" fmla="*/ 3835942 h 3835942"/>
                    <a:gd name="connsiteX20" fmla="*/ 1113971 w 4510936"/>
                    <a:gd name="connsiteY20" fmla="*/ 3835942 h 3835942"/>
                    <a:gd name="connsiteX21" fmla="*/ 836413 w 4510936"/>
                    <a:gd name="connsiteY21" fmla="*/ 3086585 h 3835942"/>
                    <a:gd name="connsiteX22" fmla="*/ 116170 w 4510936"/>
                    <a:gd name="connsiteY22" fmla="*/ 2308285 h 3835942"/>
                    <a:gd name="connsiteX23" fmla="*/ 118297 w 4510936"/>
                    <a:gd name="connsiteY23" fmla="*/ 2287181 h 3835942"/>
                    <a:gd name="connsiteX24" fmla="*/ 98842 w 4510936"/>
                    <a:gd name="connsiteY24" fmla="*/ 2263602 h 3835942"/>
                    <a:gd name="connsiteX25" fmla="*/ 0 w 4510936"/>
                    <a:gd name="connsiteY25" fmla="*/ 1940013 h 3835942"/>
                    <a:gd name="connsiteX26" fmla="*/ 98842 w 4510936"/>
                    <a:gd name="connsiteY26" fmla="*/ 1616424 h 3835942"/>
                    <a:gd name="connsiteX27" fmla="*/ 158494 w 4510936"/>
                    <a:gd name="connsiteY27" fmla="*/ 1544125 h 3835942"/>
                    <a:gd name="connsiteX28" fmla="*/ 138294 w 4510936"/>
                    <a:gd name="connsiteY28" fmla="*/ 1479051 h 3835942"/>
                    <a:gd name="connsiteX29" fmla="*/ 124645 w 4510936"/>
                    <a:gd name="connsiteY29" fmla="*/ 1343654 h 3835942"/>
                    <a:gd name="connsiteX30" fmla="*/ 534966 w 4510936"/>
                    <a:gd name="connsiteY30" fmla="*/ 724623 h 3835942"/>
                    <a:gd name="connsiteX31" fmla="*/ 655270 w 4510936"/>
                    <a:gd name="connsiteY31" fmla="*/ 687278 h 3835942"/>
                    <a:gd name="connsiteX32" fmla="*/ 663127 w 4510936"/>
                    <a:gd name="connsiteY32" fmla="*/ 661967 h 3835942"/>
                    <a:gd name="connsiteX33" fmla="*/ 1282159 w 4510936"/>
                    <a:gd name="connsiteY33" fmla="*/ 251645 h 3835942"/>
                    <a:gd name="connsiteX34" fmla="*/ 1417556 w 4510936"/>
                    <a:gd name="connsiteY34" fmla="*/ 265294 h 3835942"/>
                    <a:gd name="connsiteX35" fmla="*/ 1421411 w 4510936"/>
                    <a:gd name="connsiteY35" fmla="*/ 266491 h 3835942"/>
                    <a:gd name="connsiteX36" fmla="*/ 1478933 w 4510936"/>
                    <a:gd name="connsiteY36" fmla="*/ 196773 h 3835942"/>
                    <a:gd name="connsiteX37" fmla="*/ 1953986 w 4510936"/>
                    <a:gd name="connsiteY37"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556657 w 4510936"/>
                    <a:gd name="connsiteY17" fmla="*/ 2852599 h 3835942"/>
                    <a:gd name="connsiteX18" fmla="*/ 1581642 w 4510936"/>
                    <a:gd name="connsiteY18" fmla="*/ 3835942 h 3835942"/>
                    <a:gd name="connsiteX19" fmla="*/ 1113971 w 4510936"/>
                    <a:gd name="connsiteY19" fmla="*/ 3835942 h 3835942"/>
                    <a:gd name="connsiteX20" fmla="*/ 836413 w 4510936"/>
                    <a:gd name="connsiteY20" fmla="*/ 3086585 h 3835942"/>
                    <a:gd name="connsiteX21" fmla="*/ 116170 w 4510936"/>
                    <a:gd name="connsiteY21" fmla="*/ 2308285 h 3835942"/>
                    <a:gd name="connsiteX22" fmla="*/ 118297 w 4510936"/>
                    <a:gd name="connsiteY22" fmla="*/ 2287181 h 3835942"/>
                    <a:gd name="connsiteX23" fmla="*/ 98842 w 4510936"/>
                    <a:gd name="connsiteY23" fmla="*/ 2263602 h 3835942"/>
                    <a:gd name="connsiteX24" fmla="*/ 0 w 4510936"/>
                    <a:gd name="connsiteY24" fmla="*/ 1940013 h 3835942"/>
                    <a:gd name="connsiteX25" fmla="*/ 98842 w 4510936"/>
                    <a:gd name="connsiteY25" fmla="*/ 1616424 h 3835942"/>
                    <a:gd name="connsiteX26" fmla="*/ 158494 w 4510936"/>
                    <a:gd name="connsiteY26" fmla="*/ 1544125 h 3835942"/>
                    <a:gd name="connsiteX27" fmla="*/ 138294 w 4510936"/>
                    <a:gd name="connsiteY27" fmla="*/ 1479051 h 3835942"/>
                    <a:gd name="connsiteX28" fmla="*/ 124645 w 4510936"/>
                    <a:gd name="connsiteY28" fmla="*/ 1343654 h 3835942"/>
                    <a:gd name="connsiteX29" fmla="*/ 534966 w 4510936"/>
                    <a:gd name="connsiteY29" fmla="*/ 724623 h 3835942"/>
                    <a:gd name="connsiteX30" fmla="*/ 655270 w 4510936"/>
                    <a:gd name="connsiteY30" fmla="*/ 687278 h 3835942"/>
                    <a:gd name="connsiteX31" fmla="*/ 663127 w 4510936"/>
                    <a:gd name="connsiteY31" fmla="*/ 661967 h 3835942"/>
                    <a:gd name="connsiteX32" fmla="*/ 1282159 w 4510936"/>
                    <a:gd name="connsiteY32" fmla="*/ 251645 h 3835942"/>
                    <a:gd name="connsiteX33" fmla="*/ 1417556 w 4510936"/>
                    <a:gd name="connsiteY33" fmla="*/ 265294 h 3835942"/>
                    <a:gd name="connsiteX34" fmla="*/ 1421411 w 4510936"/>
                    <a:gd name="connsiteY34" fmla="*/ 266491 h 3835942"/>
                    <a:gd name="connsiteX35" fmla="*/ 1478933 w 4510936"/>
                    <a:gd name="connsiteY35" fmla="*/ 196773 h 3835942"/>
                    <a:gd name="connsiteX36" fmla="*/ 1953986 w 4510936"/>
                    <a:gd name="connsiteY36"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581642 w 4510936"/>
                    <a:gd name="connsiteY17" fmla="*/ 3835942 h 3835942"/>
                    <a:gd name="connsiteX18" fmla="*/ 1113971 w 4510936"/>
                    <a:gd name="connsiteY18" fmla="*/ 3835942 h 3835942"/>
                    <a:gd name="connsiteX19" fmla="*/ 836413 w 4510936"/>
                    <a:gd name="connsiteY19" fmla="*/ 3086585 h 3835942"/>
                    <a:gd name="connsiteX20" fmla="*/ 116170 w 4510936"/>
                    <a:gd name="connsiteY20" fmla="*/ 2308285 h 3835942"/>
                    <a:gd name="connsiteX21" fmla="*/ 118297 w 4510936"/>
                    <a:gd name="connsiteY21" fmla="*/ 2287181 h 3835942"/>
                    <a:gd name="connsiteX22" fmla="*/ 98842 w 4510936"/>
                    <a:gd name="connsiteY22" fmla="*/ 2263602 h 3835942"/>
                    <a:gd name="connsiteX23" fmla="*/ 0 w 4510936"/>
                    <a:gd name="connsiteY23" fmla="*/ 1940013 h 3835942"/>
                    <a:gd name="connsiteX24" fmla="*/ 98842 w 4510936"/>
                    <a:gd name="connsiteY24" fmla="*/ 1616424 h 3835942"/>
                    <a:gd name="connsiteX25" fmla="*/ 158494 w 4510936"/>
                    <a:gd name="connsiteY25" fmla="*/ 1544125 h 3835942"/>
                    <a:gd name="connsiteX26" fmla="*/ 138294 w 4510936"/>
                    <a:gd name="connsiteY26" fmla="*/ 1479051 h 3835942"/>
                    <a:gd name="connsiteX27" fmla="*/ 124645 w 4510936"/>
                    <a:gd name="connsiteY27" fmla="*/ 1343654 h 3835942"/>
                    <a:gd name="connsiteX28" fmla="*/ 534966 w 4510936"/>
                    <a:gd name="connsiteY28" fmla="*/ 724623 h 3835942"/>
                    <a:gd name="connsiteX29" fmla="*/ 655270 w 4510936"/>
                    <a:gd name="connsiteY29" fmla="*/ 687278 h 3835942"/>
                    <a:gd name="connsiteX30" fmla="*/ 663127 w 4510936"/>
                    <a:gd name="connsiteY30" fmla="*/ 661967 h 3835942"/>
                    <a:gd name="connsiteX31" fmla="*/ 1282159 w 4510936"/>
                    <a:gd name="connsiteY31" fmla="*/ 251645 h 3835942"/>
                    <a:gd name="connsiteX32" fmla="*/ 1417556 w 4510936"/>
                    <a:gd name="connsiteY32" fmla="*/ 265294 h 3835942"/>
                    <a:gd name="connsiteX33" fmla="*/ 1421411 w 4510936"/>
                    <a:gd name="connsiteY33" fmla="*/ 266491 h 3835942"/>
                    <a:gd name="connsiteX34" fmla="*/ 1478933 w 4510936"/>
                    <a:gd name="connsiteY34" fmla="*/ 196773 h 3835942"/>
                    <a:gd name="connsiteX35" fmla="*/ 1953986 w 4510936"/>
                    <a:gd name="connsiteY35" fmla="*/ 0 h 3835942"/>
                    <a:gd name="connsiteX0" fmla="*/ 1581642 w 4510936"/>
                    <a:gd name="connsiteY0" fmla="*/ 3835942 h 4045762"/>
                    <a:gd name="connsiteX1" fmla="*/ 1113971 w 4510936"/>
                    <a:gd name="connsiteY1" fmla="*/ 3835942 h 4045762"/>
                    <a:gd name="connsiteX2" fmla="*/ 836413 w 4510936"/>
                    <a:gd name="connsiteY2" fmla="*/ 3086585 h 4045762"/>
                    <a:gd name="connsiteX3" fmla="*/ 116170 w 4510936"/>
                    <a:gd name="connsiteY3" fmla="*/ 2308285 h 4045762"/>
                    <a:gd name="connsiteX4" fmla="*/ 118297 w 4510936"/>
                    <a:gd name="connsiteY4" fmla="*/ 2287181 h 4045762"/>
                    <a:gd name="connsiteX5" fmla="*/ 98842 w 4510936"/>
                    <a:gd name="connsiteY5" fmla="*/ 2263602 h 4045762"/>
                    <a:gd name="connsiteX6" fmla="*/ 0 w 4510936"/>
                    <a:gd name="connsiteY6" fmla="*/ 1940013 h 4045762"/>
                    <a:gd name="connsiteX7" fmla="*/ 98842 w 4510936"/>
                    <a:gd name="connsiteY7" fmla="*/ 1616424 h 4045762"/>
                    <a:gd name="connsiteX8" fmla="*/ 158494 w 4510936"/>
                    <a:gd name="connsiteY8" fmla="*/ 1544125 h 4045762"/>
                    <a:gd name="connsiteX9" fmla="*/ 138294 w 4510936"/>
                    <a:gd name="connsiteY9" fmla="*/ 1479051 h 4045762"/>
                    <a:gd name="connsiteX10" fmla="*/ 124645 w 4510936"/>
                    <a:gd name="connsiteY10" fmla="*/ 1343654 h 4045762"/>
                    <a:gd name="connsiteX11" fmla="*/ 534966 w 4510936"/>
                    <a:gd name="connsiteY11" fmla="*/ 724623 h 4045762"/>
                    <a:gd name="connsiteX12" fmla="*/ 655270 w 4510936"/>
                    <a:gd name="connsiteY12" fmla="*/ 687278 h 4045762"/>
                    <a:gd name="connsiteX13" fmla="*/ 663127 w 4510936"/>
                    <a:gd name="connsiteY13" fmla="*/ 661967 h 4045762"/>
                    <a:gd name="connsiteX14" fmla="*/ 1282159 w 4510936"/>
                    <a:gd name="connsiteY14" fmla="*/ 251645 h 4045762"/>
                    <a:gd name="connsiteX15" fmla="*/ 1417556 w 4510936"/>
                    <a:gd name="connsiteY15" fmla="*/ 265294 h 4045762"/>
                    <a:gd name="connsiteX16" fmla="*/ 1421411 w 4510936"/>
                    <a:gd name="connsiteY16" fmla="*/ 266491 h 4045762"/>
                    <a:gd name="connsiteX17" fmla="*/ 1478933 w 4510936"/>
                    <a:gd name="connsiteY17" fmla="*/ 196773 h 4045762"/>
                    <a:gd name="connsiteX18" fmla="*/ 1953986 w 4510936"/>
                    <a:gd name="connsiteY18" fmla="*/ 0 h 4045762"/>
                    <a:gd name="connsiteX19" fmla="*/ 2329611 w 4510936"/>
                    <a:gd name="connsiteY19" fmla="*/ 114738 h 4045762"/>
                    <a:gd name="connsiteX20" fmla="*/ 2418153 w 4510936"/>
                    <a:gd name="connsiteY20" fmla="*/ 187791 h 4045762"/>
                    <a:gd name="connsiteX21" fmla="*/ 2436328 w 4510936"/>
                    <a:gd name="connsiteY21" fmla="*/ 172795 h 4045762"/>
                    <a:gd name="connsiteX22" fmla="*/ 2811953 w 4510936"/>
                    <a:gd name="connsiteY22" fmla="*/ 58057 h 4045762"/>
                    <a:gd name="connsiteX23" fmla="*/ 3430985 w 4510936"/>
                    <a:gd name="connsiteY23" fmla="*/ 468379 h 4045762"/>
                    <a:gd name="connsiteX24" fmla="*/ 3439052 w 4510936"/>
                    <a:gd name="connsiteY24" fmla="*/ 494366 h 4045762"/>
                    <a:gd name="connsiteX25" fmla="*/ 3483780 w 4510936"/>
                    <a:gd name="connsiteY25" fmla="*/ 489857 h 4045762"/>
                    <a:gd name="connsiteX26" fmla="*/ 4155607 w 4510936"/>
                    <a:gd name="connsiteY26" fmla="*/ 1161684 h 4045762"/>
                    <a:gd name="connsiteX27" fmla="*/ 4153309 w 4510936"/>
                    <a:gd name="connsiteY27" fmla="*/ 1184483 h 4045762"/>
                    <a:gd name="connsiteX28" fmla="*/ 4214734 w 4510936"/>
                    <a:gd name="connsiteY28" fmla="*/ 1217823 h 4045762"/>
                    <a:gd name="connsiteX29" fmla="*/ 4510936 w 4510936"/>
                    <a:gd name="connsiteY29" fmla="*/ 1774913 h 4045762"/>
                    <a:gd name="connsiteX30" fmla="*/ 3839109 w 4510936"/>
                    <a:gd name="connsiteY30" fmla="*/ 2446740 h 4045762"/>
                    <a:gd name="connsiteX31" fmla="*/ 2763472 w 4510936"/>
                    <a:gd name="connsiteY31" fmla="*/ 2548740 h 4045762"/>
                    <a:gd name="connsiteX32" fmla="*/ 2130180 w 4510936"/>
                    <a:gd name="connsiteY32" fmla="*/ 2990785 h 4045762"/>
                    <a:gd name="connsiteX33" fmla="*/ 2009850 w 4510936"/>
                    <a:gd name="connsiteY33" fmla="*/ 3835942 h 4045762"/>
                    <a:gd name="connsiteX34" fmla="*/ 1789458 w 4510936"/>
                    <a:gd name="connsiteY34" fmla="*/ 3835942 h 4045762"/>
                    <a:gd name="connsiteX35" fmla="*/ 1791461 w 4510936"/>
                    <a:gd name="connsiteY35" fmla="*/ 4045762 h 4045762"/>
                    <a:gd name="connsiteX0" fmla="*/ 1581642 w 4510936"/>
                    <a:gd name="connsiteY0" fmla="*/ 3835942 h 3835942"/>
                    <a:gd name="connsiteX1" fmla="*/ 1113971 w 4510936"/>
                    <a:gd name="connsiteY1" fmla="*/ 3835942 h 3835942"/>
                    <a:gd name="connsiteX2" fmla="*/ 836413 w 4510936"/>
                    <a:gd name="connsiteY2" fmla="*/ 3086585 h 3835942"/>
                    <a:gd name="connsiteX3" fmla="*/ 116170 w 4510936"/>
                    <a:gd name="connsiteY3" fmla="*/ 2308285 h 3835942"/>
                    <a:gd name="connsiteX4" fmla="*/ 118297 w 4510936"/>
                    <a:gd name="connsiteY4" fmla="*/ 2287181 h 3835942"/>
                    <a:gd name="connsiteX5" fmla="*/ 98842 w 4510936"/>
                    <a:gd name="connsiteY5" fmla="*/ 2263602 h 3835942"/>
                    <a:gd name="connsiteX6" fmla="*/ 0 w 4510936"/>
                    <a:gd name="connsiteY6" fmla="*/ 1940013 h 3835942"/>
                    <a:gd name="connsiteX7" fmla="*/ 98842 w 4510936"/>
                    <a:gd name="connsiteY7" fmla="*/ 1616424 h 3835942"/>
                    <a:gd name="connsiteX8" fmla="*/ 158494 w 4510936"/>
                    <a:gd name="connsiteY8" fmla="*/ 1544125 h 3835942"/>
                    <a:gd name="connsiteX9" fmla="*/ 138294 w 4510936"/>
                    <a:gd name="connsiteY9" fmla="*/ 1479051 h 3835942"/>
                    <a:gd name="connsiteX10" fmla="*/ 124645 w 4510936"/>
                    <a:gd name="connsiteY10" fmla="*/ 1343654 h 3835942"/>
                    <a:gd name="connsiteX11" fmla="*/ 534966 w 4510936"/>
                    <a:gd name="connsiteY11" fmla="*/ 724623 h 3835942"/>
                    <a:gd name="connsiteX12" fmla="*/ 655270 w 4510936"/>
                    <a:gd name="connsiteY12" fmla="*/ 687278 h 3835942"/>
                    <a:gd name="connsiteX13" fmla="*/ 663127 w 4510936"/>
                    <a:gd name="connsiteY13" fmla="*/ 661967 h 3835942"/>
                    <a:gd name="connsiteX14" fmla="*/ 1282159 w 4510936"/>
                    <a:gd name="connsiteY14" fmla="*/ 251645 h 3835942"/>
                    <a:gd name="connsiteX15" fmla="*/ 1417556 w 4510936"/>
                    <a:gd name="connsiteY15" fmla="*/ 265294 h 3835942"/>
                    <a:gd name="connsiteX16" fmla="*/ 1421411 w 4510936"/>
                    <a:gd name="connsiteY16" fmla="*/ 266491 h 3835942"/>
                    <a:gd name="connsiteX17" fmla="*/ 1478933 w 4510936"/>
                    <a:gd name="connsiteY17" fmla="*/ 196773 h 3835942"/>
                    <a:gd name="connsiteX18" fmla="*/ 1953986 w 4510936"/>
                    <a:gd name="connsiteY18" fmla="*/ 0 h 3835942"/>
                    <a:gd name="connsiteX19" fmla="*/ 2329611 w 4510936"/>
                    <a:gd name="connsiteY19" fmla="*/ 114738 h 3835942"/>
                    <a:gd name="connsiteX20" fmla="*/ 2418153 w 4510936"/>
                    <a:gd name="connsiteY20" fmla="*/ 187791 h 3835942"/>
                    <a:gd name="connsiteX21" fmla="*/ 2436328 w 4510936"/>
                    <a:gd name="connsiteY21" fmla="*/ 172795 h 3835942"/>
                    <a:gd name="connsiteX22" fmla="*/ 2811953 w 4510936"/>
                    <a:gd name="connsiteY22" fmla="*/ 58057 h 3835942"/>
                    <a:gd name="connsiteX23" fmla="*/ 3430985 w 4510936"/>
                    <a:gd name="connsiteY23" fmla="*/ 468379 h 3835942"/>
                    <a:gd name="connsiteX24" fmla="*/ 3439052 w 4510936"/>
                    <a:gd name="connsiteY24" fmla="*/ 494366 h 3835942"/>
                    <a:gd name="connsiteX25" fmla="*/ 3483780 w 4510936"/>
                    <a:gd name="connsiteY25" fmla="*/ 489857 h 3835942"/>
                    <a:gd name="connsiteX26" fmla="*/ 4155607 w 4510936"/>
                    <a:gd name="connsiteY26" fmla="*/ 1161684 h 3835942"/>
                    <a:gd name="connsiteX27" fmla="*/ 4153309 w 4510936"/>
                    <a:gd name="connsiteY27" fmla="*/ 1184483 h 3835942"/>
                    <a:gd name="connsiteX28" fmla="*/ 4214734 w 4510936"/>
                    <a:gd name="connsiteY28" fmla="*/ 1217823 h 3835942"/>
                    <a:gd name="connsiteX29" fmla="*/ 4510936 w 4510936"/>
                    <a:gd name="connsiteY29" fmla="*/ 1774913 h 3835942"/>
                    <a:gd name="connsiteX30" fmla="*/ 3839109 w 4510936"/>
                    <a:gd name="connsiteY30" fmla="*/ 2446740 h 3835942"/>
                    <a:gd name="connsiteX31" fmla="*/ 2763472 w 4510936"/>
                    <a:gd name="connsiteY31" fmla="*/ 2548740 h 3835942"/>
                    <a:gd name="connsiteX32" fmla="*/ 2130180 w 4510936"/>
                    <a:gd name="connsiteY32" fmla="*/ 2990785 h 3835942"/>
                    <a:gd name="connsiteX33" fmla="*/ 2009850 w 4510936"/>
                    <a:gd name="connsiteY33" fmla="*/ 3835942 h 3835942"/>
                    <a:gd name="connsiteX34" fmla="*/ 1789458 w 4510936"/>
                    <a:gd name="connsiteY34" fmla="*/ 3835942 h 3835942"/>
                    <a:gd name="connsiteX0" fmla="*/ 1581642 w 4510936"/>
                    <a:gd name="connsiteY0" fmla="*/ 3835942 h 3835942"/>
                    <a:gd name="connsiteX1" fmla="*/ 1113971 w 4510936"/>
                    <a:gd name="connsiteY1" fmla="*/ 3835942 h 3835942"/>
                    <a:gd name="connsiteX2" fmla="*/ 836413 w 4510936"/>
                    <a:gd name="connsiteY2" fmla="*/ 3086585 h 3835942"/>
                    <a:gd name="connsiteX3" fmla="*/ 116170 w 4510936"/>
                    <a:gd name="connsiteY3" fmla="*/ 2308285 h 3835942"/>
                    <a:gd name="connsiteX4" fmla="*/ 118297 w 4510936"/>
                    <a:gd name="connsiteY4" fmla="*/ 2287181 h 3835942"/>
                    <a:gd name="connsiteX5" fmla="*/ 98842 w 4510936"/>
                    <a:gd name="connsiteY5" fmla="*/ 2263602 h 3835942"/>
                    <a:gd name="connsiteX6" fmla="*/ 0 w 4510936"/>
                    <a:gd name="connsiteY6" fmla="*/ 1940013 h 3835942"/>
                    <a:gd name="connsiteX7" fmla="*/ 98842 w 4510936"/>
                    <a:gd name="connsiteY7" fmla="*/ 1616424 h 3835942"/>
                    <a:gd name="connsiteX8" fmla="*/ 158494 w 4510936"/>
                    <a:gd name="connsiteY8" fmla="*/ 1544125 h 3835942"/>
                    <a:gd name="connsiteX9" fmla="*/ 138294 w 4510936"/>
                    <a:gd name="connsiteY9" fmla="*/ 1479051 h 3835942"/>
                    <a:gd name="connsiteX10" fmla="*/ 124645 w 4510936"/>
                    <a:gd name="connsiteY10" fmla="*/ 1343654 h 3835942"/>
                    <a:gd name="connsiteX11" fmla="*/ 534966 w 4510936"/>
                    <a:gd name="connsiteY11" fmla="*/ 724623 h 3835942"/>
                    <a:gd name="connsiteX12" fmla="*/ 655270 w 4510936"/>
                    <a:gd name="connsiteY12" fmla="*/ 687278 h 3835942"/>
                    <a:gd name="connsiteX13" fmla="*/ 663127 w 4510936"/>
                    <a:gd name="connsiteY13" fmla="*/ 661967 h 3835942"/>
                    <a:gd name="connsiteX14" fmla="*/ 1282159 w 4510936"/>
                    <a:gd name="connsiteY14" fmla="*/ 251645 h 3835942"/>
                    <a:gd name="connsiteX15" fmla="*/ 1417556 w 4510936"/>
                    <a:gd name="connsiteY15" fmla="*/ 265294 h 3835942"/>
                    <a:gd name="connsiteX16" fmla="*/ 1421411 w 4510936"/>
                    <a:gd name="connsiteY16" fmla="*/ 266491 h 3835942"/>
                    <a:gd name="connsiteX17" fmla="*/ 1478933 w 4510936"/>
                    <a:gd name="connsiteY17" fmla="*/ 196773 h 3835942"/>
                    <a:gd name="connsiteX18" fmla="*/ 1953986 w 4510936"/>
                    <a:gd name="connsiteY18" fmla="*/ 0 h 3835942"/>
                    <a:gd name="connsiteX19" fmla="*/ 2329611 w 4510936"/>
                    <a:gd name="connsiteY19" fmla="*/ 114738 h 3835942"/>
                    <a:gd name="connsiteX20" fmla="*/ 2418153 w 4510936"/>
                    <a:gd name="connsiteY20" fmla="*/ 187791 h 3835942"/>
                    <a:gd name="connsiteX21" fmla="*/ 2436328 w 4510936"/>
                    <a:gd name="connsiteY21" fmla="*/ 172795 h 3835942"/>
                    <a:gd name="connsiteX22" fmla="*/ 2811953 w 4510936"/>
                    <a:gd name="connsiteY22" fmla="*/ 58057 h 3835942"/>
                    <a:gd name="connsiteX23" fmla="*/ 3430985 w 4510936"/>
                    <a:gd name="connsiteY23" fmla="*/ 468379 h 3835942"/>
                    <a:gd name="connsiteX24" fmla="*/ 3439052 w 4510936"/>
                    <a:gd name="connsiteY24" fmla="*/ 494366 h 3835942"/>
                    <a:gd name="connsiteX25" fmla="*/ 3483780 w 4510936"/>
                    <a:gd name="connsiteY25" fmla="*/ 489857 h 3835942"/>
                    <a:gd name="connsiteX26" fmla="*/ 4155607 w 4510936"/>
                    <a:gd name="connsiteY26" fmla="*/ 1161684 h 3835942"/>
                    <a:gd name="connsiteX27" fmla="*/ 4153309 w 4510936"/>
                    <a:gd name="connsiteY27" fmla="*/ 1184483 h 3835942"/>
                    <a:gd name="connsiteX28" fmla="*/ 4214734 w 4510936"/>
                    <a:gd name="connsiteY28" fmla="*/ 1217823 h 3835942"/>
                    <a:gd name="connsiteX29" fmla="*/ 4510936 w 4510936"/>
                    <a:gd name="connsiteY29" fmla="*/ 1774913 h 3835942"/>
                    <a:gd name="connsiteX30" fmla="*/ 3839109 w 4510936"/>
                    <a:gd name="connsiteY30" fmla="*/ 2446740 h 3835942"/>
                    <a:gd name="connsiteX31" fmla="*/ 2763472 w 4510936"/>
                    <a:gd name="connsiteY31" fmla="*/ 2548740 h 3835942"/>
                    <a:gd name="connsiteX32" fmla="*/ 2130180 w 4510936"/>
                    <a:gd name="connsiteY32" fmla="*/ 2990785 h 3835942"/>
                    <a:gd name="connsiteX33" fmla="*/ 2009850 w 4510936"/>
                    <a:gd name="connsiteY33" fmla="*/ 3835942 h 3835942"/>
                    <a:gd name="connsiteX0" fmla="*/ 1113971 w 4510936"/>
                    <a:gd name="connsiteY0" fmla="*/ 3835942 h 3835942"/>
                    <a:gd name="connsiteX1" fmla="*/ 836413 w 4510936"/>
                    <a:gd name="connsiteY1" fmla="*/ 3086585 h 3835942"/>
                    <a:gd name="connsiteX2" fmla="*/ 116170 w 4510936"/>
                    <a:gd name="connsiteY2" fmla="*/ 2308285 h 3835942"/>
                    <a:gd name="connsiteX3" fmla="*/ 118297 w 4510936"/>
                    <a:gd name="connsiteY3" fmla="*/ 2287181 h 3835942"/>
                    <a:gd name="connsiteX4" fmla="*/ 98842 w 4510936"/>
                    <a:gd name="connsiteY4" fmla="*/ 2263602 h 3835942"/>
                    <a:gd name="connsiteX5" fmla="*/ 0 w 4510936"/>
                    <a:gd name="connsiteY5" fmla="*/ 1940013 h 3835942"/>
                    <a:gd name="connsiteX6" fmla="*/ 98842 w 4510936"/>
                    <a:gd name="connsiteY6" fmla="*/ 1616424 h 3835942"/>
                    <a:gd name="connsiteX7" fmla="*/ 158494 w 4510936"/>
                    <a:gd name="connsiteY7" fmla="*/ 1544125 h 3835942"/>
                    <a:gd name="connsiteX8" fmla="*/ 138294 w 4510936"/>
                    <a:gd name="connsiteY8" fmla="*/ 1479051 h 3835942"/>
                    <a:gd name="connsiteX9" fmla="*/ 124645 w 4510936"/>
                    <a:gd name="connsiteY9" fmla="*/ 1343654 h 3835942"/>
                    <a:gd name="connsiteX10" fmla="*/ 534966 w 4510936"/>
                    <a:gd name="connsiteY10" fmla="*/ 724623 h 3835942"/>
                    <a:gd name="connsiteX11" fmla="*/ 655270 w 4510936"/>
                    <a:gd name="connsiteY11" fmla="*/ 687278 h 3835942"/>
                    <a:gd name="connsiteX12" fmla="*/ 663127 w 4510936"/>
                    <a:gd name="connsiteY12" fmla="*/ 661967 h 3835942"/>
                    <a:gd name="connsiteX13" fmla="*/ 1282159 w 4510936"/>
                    <a:gd name="connsiteY13" fmla="*/ 251645 h 3835942"/>
                    <a:gd name="connsiteX14" fmla="*/ 1417556 w 4510936"/>
                    <a:gd name="connsiteY14" fmla="*/ 265294 h 3835942"/>
                    <a:gd name="connsiteX15" fmla="*/ 1421411 w 4510936"/>
                    <a:gd name="connsiteY15" fmla="*/ 266491 h 3835942"/>
                    <a:gd name="connsiteX16" fmla="*/ 1478933 w 4510936"/>
                    <a:gd name="connsiteY16" fmla="*/ 196773 h 3835942"/>
                    <a:gd name="connsiteX17" fmla="*/ 1953986 w 4510936"/>
                    <a:gd name="connsiteY17" fmla="*/ 0 h 3835942"/>
                    <a:gd name="connsiteX18" fmla="*/ 2329611 w 4510936"/>
                    <a:gd name="connsiteY18" fmla="*/ 114738 h 3835942"/>
                    <a:gd name="connsiteX19" fmla="*/ 2418153 w 4510936"/>
                    <a:gd name="connsiteY19" fmla="*/ 187791 h 3835942"/>
                    <a:gd name="connsiteX20" fmla="*/ 2436328 w 4510936"/>
                    <a:gd name="connsiteY20" fmla="*/ 172795 h 3835942"/>
                    <a:gd name="connsiteX21" fmla="*/ 2811953 w 4510936"/>
                    <a:gd name="connsiteY21" fmla="*/ 58057 h 3835942"/>
                    <a:gd name="connsiteX22" fmla="*/ 3430985 w 4510936"/>
                    <a:gd name="connsiteY22" fmla="*/ 468379 h 3835942"/>
                    <a:gd name="connsiteX23" fmla="*/ 3439052 w 4510936"/>
                    <a:gd name="connsiteY23" fmla="*/ 494366 h 3835942"/>
                    <a:gd name="connsiteX24" fmla="*/ 3483780 w 4510936"/>
                    <a:gd name="connsiteY24" fmla="*/ 489857 h 3835942"/>
                    <a:gd name="connsiteX25" fmla="*/ 4155607 w 4510936"/>
                    <a:gd name="connsiteY25" fmla="*/ 1161684 h 3835942"/>
                    <a:gd name="connsiteX26" fmla="*/ 4153309 w 4510936"/>
                    <a:gd name="connsiteY26" fmla="*/ 1184483 h 3835942"/>
                    <a:gd name="connsiteX27" fmla="*/ 4214734 w 4510936"/>
                    <a:gd name="connsiteY27" fmla="*/ 1217823 h 3835942"/>
                    <a:gd name="connsiteX28" fmla="*/ 4510936 w 4510936"/>
                    <a:gd name="connsiteY28" fmla="*/ 1774913 h 3835942"/>
                    <a:gd name="connsiteX29" fmla="*/ 3839109 w 4510936"/>
                    <a:gd name="connsiteY29" fmla="*/ 2446740 h 3835942"/>
                    <a:gd name="connsiteX30" fmla="*/ 2763472 w 4510936"/>
                    <a:gd name="connsiteY30" fmla="*/ 2548740 h 3835942"/>
                    <a:gd name="connsiteX31" fmla="*/ 2130180 w 4510936"/>
                    <a:gd name="connsiteY31" fmla="*/ 2990785 h 3835942"/>
                    <a:gd name="connsiteX32" fmla="*/ 2009850 w 4510936"/>
                    <a:gd name="connsiteY32" fmla="*/ 3835942 h 3835942"/>
                    <a:gd name="connsiteX0" fmla="*/ 1113971 w 4510936"/>
                    <a:gd name="connsiteY0" fmla="*/ 3835942 h 3835942"/>
                    <a:gd name="connsiteX1" fmla="*/ 836413 w 4510936"/>
                    <a:gd name="connsiteY1" fmla="*/ 3086585 h 3835942"/>
                    <a:gd name="connsiteX2" fmla="*/ 116170 w 4510936"/>
                    <a:gd name="connsiteY2" fmla="*/ 2308285 h 3835942"/>
                    <a:gd name="connsiteX3" fmla="*/ 118297 w 4510936"/>
                    <a:gd name="connsiteY3" fmla="*/ 2287181 h 3835942"/>
                    <a:gd name="connsiteX4" fmla="*/ 98842 w 4510936"/>
                    <a:gd name="connsiteY4" fmla="*/ 2263602 h 3835942"/>
                    <a:gd name="connsiteX5" fmla="*/ 0 w 4510936"/>
                    <a:gd name="connsiteY5" fmla="*/ 1940013 h 3835942"/>
                    <a:gd name="connsiteX6" fmla="*/ 98842 w 4510936"/>
                    <a:gd name="connsiteY6" fmla="*/ 1616424 h 3835942"/>
                    <a:gd name="connsiteX7" fmla="*/ 158494 w 4510936"/>
                    <a:gd name="connsiteY7" fmla="*/ 1544125 h 3835942"/>
                    <a:gd name="connsiteX8" fmla="*/ 138294 w 4510936"/>
                    <a:gd name="connsiteY8" fmla="*/ 1479051 h 3835942"/>
                    <a:gd name="connsiteX9" fmla="*/ 124645 w 4510936"/>
                    <a:gd name="connsiteY9" fmla="*/ 1343654 h 3835942"/>
                    <a:gd name="connsiteX10" fmla="*/ 534966 w 4510936"/>
                    <a:gd name="connsiteY10" fmla="*/ 724623 h 3835942"/>
                    <a:gd name="connsiteX11" fmla="*/ 655270 w 4510936"/>
                    <a:gd name="connsiteY11" fmla="*/ 687278 h 3835942"/>
                    <a:gd name="connsiteX12" fmla="*/ 663127 w 4510936"/>
                    <a:gd name="connsiteY12" fmla="*/ 661967 h 3835942"/>
                    <a:gd name="connsiteX13" fmla="*/ 1282159 w 4510936"/>
                    <a:gd name="connsiteY13" fmla="*/ 251645 h 3835942"/>
                    <a:gd name="connsiteX14" fmla="*/ 1417556 w 4510936"/>
                    <a:gd name="connsiteY14" fmla="*/ 265294 h 3835942"/>
                    <a:gd name="connsiteX15" fmla="*/ 1421411 w 4510936"/>
                    <a:gd name="connsiteY15" fmla="*/ 266491 h 3835942"/>
                    <a:gd name="connsiteX16" fmla="*/ 1478933 w 4510936"/>
                    <a:gd name="connsiteY16" fmla="*/ 196773 h 3835942"/>
                    <a:gd name="connsiteX17" fmla="*/ 1953986 w 4510936"/>
                    <a:gd name="connsiteY17" fmla="*/ 0 h 3835942"/>
                    <a:gd name="connsiteX18" fmla="*/ 2329611 w 4510936"/>
                    <a:gd name="connsiteY18" fmla="*/ 114738 h 3835942"/>
                    <a:gd name="connsiteX19" fmla="*/ 2418153 w 4510936"/>
                    <a:gd name="connsiteY19" fmla="*/ 187791 h 3835942"/>
                    <a:gd name="connsiteX20" fmla="*/ 2436328 w 4510936"/>
                    <a:gd name="connsiteY20" fmla="*/ 172795 h 3835942"/>
                    <a:gd name="connsiteX21" fmla="*/ 2811953 w 4510936"/>
                    <a:gd name="connsiteY21" fmla="*/ 58057 h 3835942"/>
                    <a:gd name="connsiteX22" fmla="*/ 3430985 w 4510936"/>
                    <a:gd name="connsiteY22" fmla="*/ 468379 h 3835942"/>
                    <a:gd name="connsiteX23" fmla="*/ 3439052 w 4510936"/>
                    <a:gd name="connsiteY23" fmla="*/ 494366 h 3835942"/>
                    <a:gd name="connsiteX24" fmla="*/ 3483780 w 4510936"/>
                    <a:gd name="connsiteY24" fmla="*/ 489857 h 3835942"/>
                    <a:gd name="connsiteX25" fmla="*/ 4155607 w 4510936"/>
                    <a:gd name="connsiteY25" fmla="*/ 1161684 h 3835942"/>
                    <a:gd name="connsiteX26" fmla="*/ 4153309 w 4510936"/>
                    <a:gd name="connsiteY26" fmla="*/ 1184483 h 3835942"/>
                    <a:gd name="connsiteX27" fmla="*/ 4214734 w 4510936"/>
                    <a:gd name="connsiteY27" fmla="*/ 1217823 h 3835942"/>
                    <a:gd name="connsiteX28" fmla="*/ 4510936 w 4510936"/>
                    <a:gd name="connsiteY28" fmla="*/ 1774913 h 3835942"/>
                    <a:gd name="connsiteX29" fmla="*/ 3839109 w 4510936"/>
                    <a:gd name="connsiteY29" fmla="*/ 2446740 h 3835942"/>
                    <a:gd name="connsiteX30" fmla="*/ 2763472 w 4510936"/>
                    <a:gd name="connsiteY30" fmla="*/ 2548740 h 3835942"/>
                    <a:gd name="connsiteX31" fmla="*/ 2130180 w 4510936"/>
                    <a:gd name="connsiteY31" fmla="*/ 2990785 h 3835942"/>
                    <a:gd name="connsiteX32" fmla="*/ 2009850 w 4510936"/>
                    <a:gd name="connsiteY32" fmla="*/ 3835942 h 3835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4510936" h="3835942">
                      <a:moveTo>
                        <a:pt x="1113971" y="3835942"/>
                      </a:moveTo>
                      <a:cubicBezTo>
                        <a:pt x="1117004" y="3353928"/>
                        <a:pt x="1047465" y="3115028"/>
                        <a:pt x="836413" y="3086585"/>
                      </a:cubicBezTo>
                      <a:cubicBezTo>
                        <a:pt x="446170" y="3033993"/>
                        <a:pt x="116170" y="2702056"/>
                        <a:pt x="116170" y="2308285"/>
                      </a:cubicBezTo>
                      <a:lnTo>
                        <a:pt x="118297" y="2287181"/>
                      </a:lnTo>
                      <a:lnTo>
                        <a:pt x="98842" y="2263602"/>
                      </a:lnTo>
                      <a:cubicBezTo>
                        <a:pt x="36438" y="2171232"/>
                        <a:pt x="0" y="2059878"/>
                        <a:pt x="0" y="1940013"/>
                      </a:cubicBezTo>
                      <a:cubicBezTo>
                        <a:pt x="0" y="1820148"/>
                        <a:pt x="36438" y="1708794"/>
                        <a:pt x="98842" y="1616424"/>
                      </a:cubicBezTo>
                      <a:lnTo>
                        <a:pt x="158494" y="1544125"/>
                      </a:lnTo>
                      <a:lnTo>
                        <a:pt x="138294" y="1479051"/>
                      </a:lnTo>
                      <a:cubicBezTo>
                        <a:pt x="129345" y="1435316"/>
                        <a:pt x="124645" y="1390034"/>
                        <a:pt x="124645" y="1343654"/>
                      </a:cubicBezTo>
                      <a:cubicBezTo>
                        <a:pt x="124645" y="1065374"/>
                        <a:pt x="293838" y="826611"/>
                        <a:pt x="534966" y="724623"/>
                      </a:cubicBezTo>
                      <a:lnTo>
                        <a:pt x="655270" y="687278"/>
                      </a:lnTo>
                      <a:lnTo>
                        <a:pt x="663127" y="661967"/>
                      </a:lnTo>
                      <a:cubicBezTo>
                        <a:pt x="765116" y="420838"/>
                        <a:pt x="1003879" y="251645"/>
                        <a:pt x="1282159" y="251645"/>
                      </a:cubicBezTo>
                      <a:cubicBezTo>
                        <a:pt x="1328539" y="251645"/>
                        <a:pt x="1373822" y="256345"/>
                        <a:pt x="1417556" y="265294"/>
                      </a:cubicBezTo>
                      <a:lnTo>
                        <a:pt x="1421411" y="266491"/>
                      </a:lnTo>
                      <a:lnTo>
                        <a:pt x="1478933" y="196773"/>
                      </a:lnTo>
                      <a:cubicBezTo>
                        <a:pt x="1600510" y="75197"/>
                        <a:pt x="1768466" y="0"/>
                        <a:pt x="1953986" y="0"/>
                      </a:cubicBezTo>
                      <a:cubicBezTo>
                        <a:pt x="2093126" y="0"/>
                        <a:pt x="2222387" y="42298"/>
                        <a:pt x="2329611" y="114738"/>
                      </a:cubicBezTo>
                      <a:lnTo>
                        <a:pt x="2418153" y="187791"/>
                      </a:lnTo>
                      <a:lnTo>
                        <a:pt x="2436328" y="172795"/>
                      </a:lnTo>
                      <a:cubicBezTo>
                        <a:pt x="2543553" y="100355"/>
                        <a:pt x="2672813" y="58057"/>
                        <a:pt x="2811953" y="58057"/>
                      </a:cubicBezTo>
                      <a:cubicBezTo>
                        <a:pt x="3090233" y="58057"/>
                        <a:pt x="3328996" y="227250"/>
                        <a:pt x="3430985" y="468379"/>
                      </a:cubicBezTo>
                      <a:lnTo>
                        <a:pt x="3439052" y="494366"/>
                      </a:lnTo>
                      <a:lnTo>
                        <a:pt x="3483780" y="489857"/>
                      </a:lnTo>
                      <a:cubicBezTo>
                        <a:pt x="3854820" y="489857"/>
                        <a:pt x="4155607" y="790644"/>
                        <a:pt x="4155607" y="1161684"/>
                      </a:cubicBezTo>
                      <a:lnTo>
                        <a:pt x="4153309" y="1184483"/>
                      </a:lnTo>
                      <a:lnTo>
                        <a:pt x="4214734" y="1217823"/>
                      </a:lnTo>
                      <a:cubicBezTo>
                        <a:pt x="4393441" y="1338556"/>
                        <a:pt x="4510936" y="1543013"/>
                        <a:pt x="4510936" y="1774913"/>
                      </a:cubicBezTo>
                      <a:cubicBezTo>
                        <a:pt x="4510936" y="2145953"/>
                        <a:pt x="4124085" y="2449471"/>
                        <a:pt x="3839109" y="2446740"/>
                      </a:cubicBezTo>
                      <a:cubicBezTo>
                        <a:pt x="3585495" y="2638428"/>
                        <a:pt x="3061074" y="2617143"/>
                        <a:pt x="2763472" y="2548740"/>
                      </a:cubicBezTo>
                      <a:cubicBezTo>
                        <a:pt x="2701568" y="2771878"/>
                        <a:pt x="2355083" y="3064742"/>
                        <a:pt x="2130180" y="2990785"/>
                      </a:cubicBezTo>
                      <a:cubicBezTo>
                        <a:pt x="2055794" y="3192776"/>
                        <a:pt x="1994823" y="3676349"/>
                        <a:pt x="2009850" y="3835942"/>
                      </a:cubicBezTo>
                    </a:path>
                  </a:pathLst>
                </a:custGeom>
                <a:noFill/>
                <a:ln w="12700" cap="flat" cmpd="sng" algn="ctr">
                  <a:solidFill>
                    <a:schemeClr val="tx2"/>
                  </a:solidFill>
                  <a:prstDash val="solid"/>
                  <a:miter lim="800000"/>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118" name="Group 117">
                  <a:extLst>
                    <a:ext uri="{FF2B5EF4-FFF2-40B4-BE49-F238E27FC236}">
                      <a16:creationId xmlns:a16="http://schemas.microsoft.com/office/drawing/2014/main" id="{03A88CFF-E7CD-4C75-BE75-333D16586191}"/>
                    </a:ext>
                  </a:extLst>
                </p:cNvPr>
                <p:cNvGrpSpPr/>
                <p:nvPr/>
              </p:nvGrpSpPr>
              <p:grpSpPr>
                <a:xfrm>
                  <a:off x="3558863" y="3838170"/>
                  <a:ext cx="2873016" cy="2905512"/>
                  <a:chOff x="3440120" y="3859753"/>
                  <a:chExt cx="2873016" cy="2905512"/>
                </a:xfrm>
              </p:grpSpPr>
              <p:sp>
                <p:nvSpPr>
                  <p:cNvPr id="119" name="Freeform: Shape 935">
                    <a:extLst>
                      <a:ext uri="{FF2B5EF4-FFF2-40B4-BE49-F238E27FC236}">
                        <a16:creationId xmlns:a16="http://schemas.microsoft.com/office/drawing/2014/main" id="{74D47607-800B-495E-8562-09B6CE273C03}"/>
                      </a:ext>
                    </a:extLst>
                  </p:cNvPr>
                  <p:cNvSpPr/>
                  <p:nvPr/>
                </p:nvSpPr>
                <p:spPr bwMode="auto">
                  <a:xfrm>
                    <a:off x="3729167" y="3859753"/>
                    <a:ext cx="1024256" cy="2905512"/>
                  </a:xfrm>
                  <a:custGeom>
                    <a:avLst/>
                    <a:gdLst>
                      <a:gd name="connsiteX0" fmla="*/ 343153 w 511882"/>
                      <a:gd name="connsiteY0" fmla="*/ 1460046 h 1460046"/>
                      <a:gd name="connsiteX1" fmla="*/ 334989 w 511882"/>
                      <a:gd name="connsiteY1" fmla="*/ 1013732 h 1460046"/>
                      <a:gd name="connsiteX2" fmla="*/ 253 w 511882"/>
                      <a:gd name="connsiteY2" fmla="*/ 511628 h 1460046"/>
                      <a:gd name="connsiteX3" fmla="*/ 394861 w 511882"/>
                      <a:gd name="connsiteY3" fmla="*/ 198664 h 1460046"/>
                      <a:gd name="connsiteX4" fmla="*/ 511882 w 511882"/>
                      <a:gd name="connsiteY4" fmla="*/ 0 h 1460046"/>
                      <a:gd name="connsiteX0" fmla="*/ 343139 w 511868"/>
                      <a:gd name="connsiteY0" fmla="*/ 1460046 h 1460046"/>
                      <a:gd name="connsiteX1" fmla="*/ 334975 w 511868"/>
                      <a:gd name="connsiteY1" fmla="*/ 1013732 h 1460046"/>
                      <a:gd name="connsiteX2" fmla="*/ 239 w 511868"/>
                      <a:gd name="connsiteY2" fmla="*/ 511628 h 1460046"/>
                      <a:gd name="connsiteX3" fmla="*/ 394847 w 511868"/>
                      <a:gd name="connsiteY3" fmla="*/ 198664 h 1460046"/>
                      <a:gd name="connsiteX4" fmla="*/ 511868 w 511868"/>
                      <a:gd name="connsiteY4" fmla="*/ 0 h 1460046"/>
                      <a:gd name="connsiteX0" fmla="*/ 346813 w 515542"/>
                      <a:gd name="connsiteY0" fmla="*/ 1460046 h 1460046"/>
                      <a:gd name="connsiteX1" fmla="*/ 338649 w 515542"/>
                      <a:gd name="connsiteY1" fmla="*/ 1013732 h 1460046"/>
                      <a:gd name="connsiteX2" fmla="*/ 3913 w 515542"/>
                      <a:gd name="connsiteY2" fmla="*/ 511628 h 1460046"/>
                      <a:gd name="connsiteX3" fmla="*/ 398521 w 515542"/>
                      <a:gd name="connsiteY3" fmla="*/ 198664 h 1460046"/>
                      <a:gd name="connsiteX4" fmla="*/ 515542 w 515542"/>
                      <a:gd name="connsiteY4" fmla="*/ 0 h 1460046"/>
                      <a:gd name="connsiteX0" fmla="*/ 347051 w 515780"/>
                      <a:gd name="connsiteY0" fmla="*/ 1460046 h 1460046"/>
                      <a:gd name="connsiteX1" fmla="*/ 338887 w 515780"/>
                      <a:gd name="connsiteY1" fmla="*/ 1013732 h 1460046"/>
                      <a:gd name="connsiteX2" fmla="*/ 4151 w 515780"/>
                      <a:gd name="connsiteY2" fmla="*/ 511628 h 1460046"/>
                      <a:gd name="connsiteX3" fmla="*/ 398759 w 515780"/>
                      <a:gd name="connsiteY3" fmla="*/ 198664 h 1460046"/>
                      <a:gd name="connsiteX4" fmla="*/ 515780 w 515780"/>
                      <a:gd name="connsiteY4" fmla="*/ 0 h 1460046"/>
                      <a:gd name="connsiteX0" fmla="*/ 347051 w 515780"/>
                      <a:gd name="connsiteY0" fmla="*/ 1460046 h 1460046"/>
                      <a:gd name="connsiteX1" fmla="*/ 338887 w 515780"/>
                      <a:gd name="connsiteY1" fmla="*/ 1013732 h 1460046"/>
                      <a:gd name="connsiteX2" fmla="*/ 4151 w 515780"/>
                      <a:gd name="connsiteY2" fmla="*/ 511628 h 1460046"/>
                      <a:gd name="connsiteX3" fmla="*/ 398759 w 515780"/>
                      <a:gd name="connsiteY3" fmla="*/ 198664 h 1460046"/>
                      <a:gd name="connsiteX4" fmla="*/ 515780 w 515780"/>
                      <a:gd name="connsiteY4" fmla="*/ 0 h 1460046"/>
                      <a:gd name="connsiteX0" fmla="*/ 346798 w 515527"/>
                      <a:gd name="connsiteY0" fmla="*/ 1460046 h 1460046"/>
                      <a:gd name="connsiteX1" fmla="*/ 338634 w 515527"/>
                      <a:gd name="connsiteY1" fmla="*/ 1013732 h 1460046"/>
                      <a:gd name="connsiteX2" fmla="*/ 3898 w 515527"/>
                      <a:gd name="connsiteY2" fmla="*/ 511628 h 1460046"/>
                      <a:gd name="connsiteX3" fmla="*/ 398506 w 515527"/>
                      <a:gd name="connsiteY3" fmla="*/ 198664 h 1460046"/>
                      <a:gd name="connsiteX4" fmla="*/ 515527 w 515527"/>
                      <a:gd name="connsiteY4" fmla="*/ 0 h 1460046"/>
                      <a:gd name="connsiteX0" fmla="*/ 346798 w 515527"/>
                      <a:gd name="connsiteY0" fmla="*/ 1460046 h 1460046"/>
                      <a:gd name="connsiteX1" fmla="*/ 338634 w 515527"/>
                      <a:gd name="connsiteY1" fmla="*/ 1013732 h 1460046"/>
                      <a:gd name="connsiteX2" fmla="*/ 3898 w 515527"/>
                      <a:gd name="connsiteY2" fmla="*/ 511628 h 1460046"/>
                      <a:gd name="connsiteX3" fmla="*/ 398506 w 515527"/>
                      <a:gd name="connsiteY3" fmla="*/ 198664 h 1460046"/>
                      <a:gd name="connsiteX4" fmla="*/ 515527 w 515527"/>
                      <a:gd name="connsiteY4" fmla="*/ 0 h 1460046"/>
                      <a:gd name="connsiteX0" fmla="*/ 346798 w 515527"/>
                      <a:gd name="connsiteY0" fmla="*/ 1460046 h 1460046"/>
                      <a:gd name="connsiteX1" fmla="*/ 338634 w 515527"/>
                      <a:gd name="connsiteY1" fmla="*/ 1013732 h 1460046"/>
                      <a:gd name="connsiteX2" fmla="*/ 3898 w 515527"/>
                      <a:gd name="connsiteY2" fmla="*/ 511628 h 1460046"/>
                      <a:gd name="connsiteX3" fmla="*/ 398506 w 515527"/>
                      <a:gd name="connsiteY3" fmla="*/ 198664 h 1460046"/>
                      <a:gd name="connsiteX4" fmla="*/ 515527 w 515527"/>
                      <a:gd name="connsiteY4" fmla="*/ 0 h 1460046"/>
                      <a:gd name="connsiteX0" fmla="*/ 345969 w 514698"/>
                      <a:gd name="connsiteY0" fmla="*/ 1460046 h 1460046"/>
                      <a:gd name="connsiteX1" fmla="*/ 337805 w 514698"/>
                      <a:gd name="connsiteY1" fmla="*/ 1013732 h 1460046"/>
                      <a:gd name="connsiteX2" fmla="*/ 3069 w 514698"/>
                      <a:gd name="connsiteY2" fmla="*/ 511628 h 1460046"/>
                      <a:gd name="connsiteX3" fmla="*/ 397677 w 514698"/>
                      <a:gd name="connsiteY3" fmla="*/ 198664 h 1460046"/>
                      <a:gd name="connsiteX4" fmla="*/ 514698 w 514698"/>
                      <a:gd name="connsiteY4" fmla="*/ 0 h 1460046"/>
                      <a:gd name="connsiteX0" fmla="*/ 345969 w 514698"/>
                      <a:gd name="connsiteY0" fmla="*/ 1460046 h 1460046"/>
                      <a:gd name="connsiteX1" fmla="*/ 337805 w 514698"/>
                      <a:gd name="connsiteY1" fmla="*/ 1013732 h 1460046"/>
                      <a:gd name="connsiteX2" fmla="*/ 3069 w 514698"/>
                      <a:gd name="connsiteY2" fmla="*/ 511628 h 1460046"/>
                      <a:gd name="connsiteX3" fmla="*/ 397677 w 514698"/>
                      <a:gd name="connsiteY3" fmla="*/ 198664 h 1460046"/>
                      <a:gd name="connsiteX4" fmla="*/ 514698 w 514698"/>
                      <a:gd name="connsiteY4" fmla="*/ 0 h 14600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4698" h="1460046">
                        <a:moveTo>
                          <a:pt x="345969" y="1460046"/>
                        </a:moveTo>
                        <a:cubicBezTo>
                          <a:pt x="343247" y="1279185"/>
                          <a:pt x="359576" y="1110571"/>
                          <a:pt x="337805" y="1013732"/>
                        </a:cubicBezTo>
                        <a:cubicBezTo>
                          <a:pt x="301287" y="851299"/>
                          <a:pt x="-35485" y="768576"/>
                          <a:pt x="3069" y="511628"/>
                        </a:cubicBezTo>
                        <a:cubicBezTo>
                          <a:pt x="41623" y="254680"/>
                          <a:pt x="312406" y="245835"/>
                          <a:pt x="397677" y="198664"/>
                        </a:cubicBezTo>
                        <a:cubicBezTo>
                          <a:pt x="482948" y="151493"/>
                          <a:pt x="507712" y="62166"/>
                          <a:pt x="514698" y="0"/>
                        </a:cubicBezTo>
                      </a:path>
                    </a:pathLst>
                  </a:custGeom>
                  <a:noFill/>
                  <a:ln w="12700" cap="rnd" cmpd="sng" algn="ctr">
                    <a:solidFill>
                      <a:schemeClr val="tx2"/>
                    </a:solidFill>
                    <a:prstDash val="solid"/>
                    <a:headEnd type="none" w="med" len="med"/>
                    <a:tailEnd type="none" w="med" len="med"/>
                  </a:ln>
                  <a:effectLst/>
                </p:spPr>
                <p:txBody>
                  <a:bodyPr rtlCol="0" anchor="ctr"/>
                  <a:lstStyle/>
                  <a:p>
                    <a:pPr algn="ctr" defTabSz="896386">
                      <a:defRPr/>
                    </a:pPr>
                    <a:endParaRPr lang="en-US" sz="1765" kern="0">
                      <a:solidFill>
                        <a:srgbClr val="FFFFFF"/>
                      </a:solidFill>
                      <a:latin typeface="Segoe UI"/>
                    </a:endParaRPr>
                  </a:p>
                </p:txBody>
              </p:sp>
              <p:sp>
                <p:nvSpPr>
                  <p:cNvPr id="120" name="Freeform: Shape 936">
                    <a:extLst>
                      <a:ext uri="{FF2B5EF4-FFF2-40B4-BE49-F238E27FC236}">
                        <a16:creationId xmlns:a16="http://schemas.microsoft.com/office/drawing/2014/main" id="{8BAB20D3-D675-41B6-88F3-520C44D0D802}"/>
                      </a:ext>
                    </a:extLst>
                  </p:cNvPr>
                  <p:cNvSpPr/>
                  <p:nvPr/>
                </p:nvSpPr>
                <p:spPr bwMode="auto">
                  <a:xfrm>
                    <a:off x="4475931" y="4041179"/>
                    <a:ext cx="1233358" cy="351610"/>
                  </a:xfrm>
                  <a:custGeom>
                    <a:avLst/>
                    <a:gdLst>
                      <a:gd name="connsiteX0" fmla="*/ 640896 w 640896"/>
                      <a:gd name="connsiteY0" fmla="*/ 0 h 180184"/>
                      <a:gd name="connsiteX1" fmla="*/ 336096 w 640896"/>
                      <a:gd name="connsiteY1" fmla="*/ 176892 h 180184"/>
                      <a:gd name="connsiteX2" fmla="*/ 0 w 640896"/>
                      <a:gd name="connsiteY2" fmla="*/ 122464 h 180184"/>
                      <a:gd name="connsiteX0" fmla="*/ 640896 w 640896"/>
                      <a:gd name="connsiteY0" fmla="*/ 0 h 181666"/>
                      <a:gd name="connsiteX1" fmla="*/ 336096 w 640896"/>
                      <a:gd name="connsiteY1" fmla="*/ 176892 h 181666"/>
                      <a:gd name="connsiteX2" fmla="*/ 0 w 640896"/>
                      <a:gd name="connsiteY2" fmla="*/ 122464 h 181666"/>
                      <a:gd name="connsiteX0" fmla="*/ 640896 w 640896"/>
                      <a:gd name="connsiteY0" fmla="*/ 0 h 122464"/>
                      <a:gd name="connsiteX1" fmla="*/ 0 w 640896"/>
                      <a:gd name="connsiteY1" fmla="*/ 122464 h 122464"/>
                      <a:gd name="connsiteX0" fmla="*/ 640896 w 640896"/>
                      <a:gd name="connsiteY0" fmla="*/ 0 h 150251"/>
                      <a:gd name="connsiteX1" fmla="*/ 0 w 640896"/>
                      <a:gd name="connsiteY1" fmla="*/ 122464 h 150251"/>
                      <a:gd name="connsiteX0" fmla="*/ 640896 w 640896"/>
                      <a:gd name="connsiteY0" fmla="*/ 0 h 179415"/>
                      <a:gd name="connsiteX1" fmla="*/ 0 w 640896"/>
                      <a:gd name="connsiteY1" fmla="*/ 122464 h 179415"/>
                      <a:gd name="connsiteX0" fmla="*/ 625928 w 625928"/>
                      <a:gd name="connsiteY0" fmla="*/ 0 h 176687"/>
                      <a:gd name="connsiteX1" fmla="*/ 0 w 625928"/>
                      <a:gd name="connsiteY1" fmla="*/ 118381 h 176687"/>
                      <a:gd name="connsiteX0" fmla="*/ 619774 w 619774"/>
                      <a:gd name="connsiteY0" fmla="*/ 0 h 176687"/>
                      <a:gd name="connsiteX1" fmla="*/ 0 w 619774"/>
                      <a:gd name="connsiteY1" fmla="*/ 118381 h 176687"/>
                    </a:gdLst>
                    <a:ahLst/>
                    <a:cxnLst>
                      <a:cxn ang="0">
                        <a:pos x="connsiteX0" y="connsiteY0"/>
                      </a:cxn>
                      <a:cxn ang="0">
                        <a:pos x="connsiteX1" y="connsiteY1"/>
                      </a:cxn>
                    </a:cxnLst>
                    <a:rect l="l" t="t" r="r" b="b"/>
                    <a:pathLst>
                      <a:path w="619774" h="176687">
                        <a:moveTo>
                          <a:pt x="619774" y="0"/>
                        </a:moveTo>
                        <a:cubicBezTo>
                          <a:pt x="554460" y="204107"/>
                          <a:pt x="205468" y="213631"/>
                          <a:pt x="0" y="118381"/>
                        </a:cubicBezTo>
                      </a:path>
                    </a:pathLst>
                  </a:custGeom>
                  <a:noFill/>
                  <a:ln w="12700" cap="rnd" cmpd="sng" algn="ctr">
                    <a:solidFill>
                      <a:schemeClr val="tx2"/>
                    </a:solidFill>
                    <a:prstDash val="solid"/>
                    <a:headEnd type="none" w="med" len="med"/>
                    <a:tailEnd type="none" w="med" len="med"/>
                  </a:ln>
                  <a:effectLst/>
                </p:spPr>
                <p:txBody>
                  <a:bodyPr rtlCol="0" anchor="ctr"/>
                  <a:lstStyle/>
                  <a:p>
                    <a:pPr algn="ctr" defTabSz="896386">
                      <a:defRPr/>
                    </a:pPr>
                    <a:endParaRPr lang="en-US" sz="1765" kern="0">
                      <a:solidFill>
                        <a:srgbClr val="FFFFFF"/>
                      </a:solidFill>
                      <a:latin typeface="Segoe UI"/>
                    </a:endParaRPr>
                  </a:p>
                </p:txBody>
              </p:sp>
              <p:sp>
                <p:nvSpPr>
                  <p:cNvPr id="121" name="Freeform: Shape 937">
                    <a:extLst>
                      <a:ext uri="{FF2B5EF4-FFF2-40B4-BE49-F238E27FC236}">
                        <a16:creationId xmlns:a16="http://schemas.microsoft.com/office/drawing/2014/main" id="{3629BF8F-93AB-46CB-9E0B-98A24FBF0CF5}"/>
                      </a:ext>
                    </a:extLst>
                  </p:cNvPr>
                  <p:cNvSpPr/>
                  <p:nvPr/>
                </p:nvSpPr>
                <p:spPr bwMode="auto">
                  <a:xfrm>
                    <a:off x="3903160" y="4041179"/>
                    <a:ext cx="285801" cy="322233"/>
                  </a:xfrm>
                  <a:custGeom>
                    <a:avLst/>
                    <a:gdLst>
                      <a:gd name="connsiteX0" fmla="*/ 0 w 136071"/>
                      <a:gd name="connsiteY0" fmla="*/ 0 h 171450"/>
                      <a:gd name="connsiteX1" fmla="*/ 108857 w 136071"/>
                      <a:gd name="connsiteY1" fmla="*/ 76200 h 171450"/>
                      <a:gd name="connsiteX2" fmla="*/ 136071 w 136071"/>
                      <a:gd name="connsiteY2" fmla="*/ 171450 h 171450"/>
                      <a:gd name="connsiteX0" fmla="*/ 0 w 136071"/>
                      <a:gd name="connsiteY0" fmla="*/ 0 h 171450"/>
                      <a:gd name="connsiteX1" fmla="*/ 136071 w 136071"/>
                      <a:gd name="connsiteY1" fmla="*/ 171450 h 171450"/>
                      <a:gd name="connsiteX0" fmla="*/ 0 w 136071"/>
                      <a:gd name="connsiteY0" fmla="*/ 0 h 171450"/>
                      <a:gd name="connsiteX1" fmla="*/ 136071 w 136071"/>
                      <a:gd name="connsiteY1" fmla="*/ 171450 h 171450"/>
                      <a:gd name="connsiteX0" fmla="*/ 0 w 136071"/>
                      <a:gd name="connsiteY0" fmla="*/ 0 h 171450"/>
                      <a:gd name="connsiteX1" fmla="*/ 136071 w 136071"/>
                      <a:gd name="connsiteY1" fmla="*/ 171450 h 171450"/>
                    </a:gdLst>
                    <a:ahLst/>
                    <a:cxnLst>
                      <a:cxn ang="0">
                        <a:pos x="connsiteX0" y="connsiteY0"/>
                      </a:cxn>
                      <a:cxn ang="0">
                        <a:pos x="connsiteX1" y="connsiteY1"/>
                      </a:cxn>
                    </a:cxnLst>
                    <a:rect l="l" t="t" r="r" b="b"/>
                    <a:pathLst>
                      <a:path w="136071" h="171450">
                        <a:moveTo>
                          <a:pt x="0" y="0"/>
                        </a:moveTo>
                        <a:cubicBezTo>
                          <a:pt x="90058" y="31810"/>
                          <a:pt x="113388" y="112852"/>
                          <a:pt x="136071" y="171450"/>
                        </a:cubicBezTo>
                      </a:path>
                    </a:pathLst>
                  </a:custGeom>
                  <a:noFill/>
                  <a:ln w="12700" cap="rnd" cmpd="sng" algn="ctr">
                    <a:solidFill>
                      <a:schemeClr val="tx2"/>
                    </a:solidFill>
                    <a:prstDash val="solid"/>
                    <a:headEnd type="none" w="med" len="med"/>
                    <a:tailEnd type="none" w="med" len="med"/>
                  </a:ln>
                  <a:effectLst/>
                </p:spPr>
                <p:txBody>
                  <a:bodyPr rtlCol="0" anchor="ctr"/>
                  <a:lstStyle/>
                  <a:p>
                    <a:pPr algn="ctr" defTabSz="896386">
                      <a:defRPr/>
                    </a:pPr>
                    <a:endParaRPr lang="en-US" sz="1765" kern="0">
                      <a:solidFill>
                        <a:srgbClr val="FFFFFF"/>
                      </a:solidFill>
                      <a:latin typeface="Segoe UI"/>
                    </a:endParaRPr>
                  </a:p>
                </p:txBody>
              </p:sp>
              <p:sp>
                <p:nvSpPr>
                  <p:cNvPr id="122" name="Freeform: Shape 938">
                    <a:extLst>
                      <a:ext uri="{FF2B5EF4-FFF2-40B4-BE49-F238E27FC236}">
                        <a16:creationId xmlns:a16="http://schemas.microsoft.com/office/drawing/2014/main" id="{93FA97AF-40F5-4DFF-BE51-F84C2D34D408}"/>
                      </a:ext>
                    </a:extLst>
                  </p:cNvPr>
                  <p:cNvSpPr/>
                  <p:nvPr/>
                </p:nvSpPr>
                <p:spPr bwMode="auto">
                  <a:xfrm>
                    <a:off x="3440120" y="4482556"/>
                    <a:ext cx="289738" cy="446794"/>
                  </a:xfrm>
                  <a:custGeom>
                    <a:avLst/>
                    <a:gdLst>
                      <a:gd name="connsiteX0" fmla="*/ 0 w 145596"/>
                      <a:gd name="connsiteY0" fmla="*/ 0 h 230238"/>
                      <a:gd name="connsiteX1" fmla="*/ 85725 w 145596"/>
                      <a:gd name="connsiteY1" fmla="*/ 201386 h 230238"/>
                      <a:gd name="connsiteX2" fmla="*/ 145596 w 145596"/>
                      <a:gd name="connsiteY2" fmla="*/ 224518 h 230238"/>
                      <a:gd name="connsiteX0" fmla="*/ 0 w 145596"/>
                      <a:gd name="connsiteY0" fmla="*/ 0 h 224518"/>
                      <a:gd name="connsiteX1" fmla="*/ 145596 w 145596"/>
                      <a:gd name="connsiteY1" fmla="*/ 224518 h 224518"/>
                      <a:gd name="connsiteX0" fmla="*/ 0 w 145596"/>
                      <a:gd name="connsiteY0" fmla="*/ 0 h 224518"/>
                      <a:gd name="connsiteX1" fmla="*/ 145596 w 145596"/>
                      <a:gd name="connsiteY1" fmla="*/ 224518 h 224518"/>
                      <a:gd name="connsiteX0" fmla="*/ 0 w 145596"/>
                      <a:gd name="connsiteY0" fmla="*/ 0 h 224518"/>
                      <a:gd name="connsiteX1" fmla="*/ 145596 w 145596"/>
                      <a:gd name="connsiteY1" fmla="*/ 224518 h 224518"/>
                    </a:gdLst>
                    <a:ahLst/>
                    <a:cxnLst>
                      <a:cxn ang="0">
                        <a:pos x="connsiteX0" y="connsiteY0"/>
                      </a:cxn>
                      <a:cxn ang="0">
                        <a:pos x="connsiteX1" y="connsiteY1"/>
                      </a:cxn>
                    </a:cxnLst>
                    <a:rect l="l" t="t" r="r" b="b"/>
                    <a:pathLst>
                      <a:path w="145596" h="224518">
                        <a:moveTo>
                          <a:pt x="0" y="0"/>
                        </a:moveTo>
                        <a:cubicBezTo>
                          <a:pt x="12976" y="98771"/>
                          <a:pt x="56722" y="206432"/>
                          <a:pt x="145596" y="224518"/>
                        </a:cubicBezTo>
                      </a:path>
                    </a:pathLst>
                  </a:custGeom>
                  <a:noFill/>
                  <a:ln w="12700" cap="rnd" cmpd="sng" algn="ctr">
                    <a:solidFill>
                      <a:schemeClr val="tx2"/>
                    </a:solidFill>
                    <a:prstDash val="solid"/>
                    <a:headEnd type="none" w="med" len="med"/>
                    <a:tailEnd type="none" w="med" len="med"/>
                  </a:ln>
                  <a:effectLst/>
                </p:spPr>
                <p:txBody>
                  <a:bodyPr rtlCol="0" anchor="ctr"/>
                  <a:lstStyle/>
                  <a:p>
                    <a:pPr algn="ctr" defTabSz="896386">
                      <a:defRPr/>
                    </a:pPr>
                    <a:endParaRPr lang="en-US" sz="1765" kern="0">
                      <a:solidFill>
                        <a:srgbClr val="FFFFFF"/>
                      </a:solidFill>
                      <a:latin typeface="Segoe UI"/>
                    </a:endParaRPr>
                  </a:p>
                </p:txBody>
              </p:sp>
              <p:sp>
                <p:nvSpPr>
                  <p:cNvPr id="123" name="Freeform: Shape 939">
                    <a:extLst>
                      <a:ext uri="{FF2B5EF4-FFF2-40B4-BE49-F238E27FC236}">
                        <a16:creationId xmlns:a16="http://schemas.microsoft.com/office/drawing/2014/main" id="{0E5A4423-E8E2-42AC-99A6-ECB28EA65FFD}"/>
                      </a:ext>
                    </a:extLst>
                  </p:cNvPr>
                  <p:cNvSpPr/>
                  <p:nvPr/>
                </p:nvSpPr>
                <p:spPr bwMode="auto">
                  <a:xfrm>
                    <a:off x="3770503" y="5061350"/>
                    <a:ext cx="452182" cy="87336"/>
                  </a:xfrm>
                  <a:custGeom>
                    <a:avLst/>
                    <a:gdLst>
                      <a:gd name="connsiteX0" fmla="*/ 0 w 229961"/>
                      <a:gd name="connsiteY0" fmla="*/ 46002 h 46002"/>
                      <a:gd name="connsiteX1" fmla="*/ 111579 w 229961"/>
                      <a:gd name="connsiteY1" fmla="*/ 2459 h 46002"/>
                      <a:gd name="connsiteX2" fmla="*/ 229961 w 229961"/>
                      <a:gd name="connsiteY2" fmla="*/ 9262 h 46002"/>
                      <a:gd name="connsiteX0" fmla="*/ 0 w 227226"/>
                      <a:gd name="connsiteY0" fmla="*/ 46002 h 46002"/>
                      <a:gd name="connsiteX1" fmla="*/ 108844 w 227226"/>
                      <a:gd name="connsiteY1" fmla="*/ 2459 h 46002"/>
                      <a:gd name="connsiteX2" fmla="*/ 227226 w 227226"/>
                      <a:gd name="connsiteY2" fmla="*/ 9262 h 46002"/>
                      <a:gd name="connsiteX0" fmla="*/ 0 w 227226"/>
                      <a:gd name="connsiteY0" fmla="*/ 36740 h 36740"/>
                      <a:gd name="connsiteX1" fmla="*/ 227226 w 227226"/>
                      <a:gd name="connsiteY1" fmla="*/ 0 h 36740"/>
                      <a:gd name="connsiteX0" fmla="*/ 0 w 227226"/>
                      <a:gd name="connsiteY0" fmla="*/ 36740 h 36740"/>
                      <a:gd name="connsiteX1" fmla="*/ 227226 w 227226"/>
                      <a:gd name="connsiteY1" fmla="*/ 0 h 36740"/>
                      <a:gd name="connsiteX0" fmla="*/ 0 w 227226"/>
                      <a:gd name="connsiteY0" fmla="*/ 43887 h 43887"/>
                      <a:gd name="connsiteX1" fmla="*/ 227226 w 227226"/>
                      <a:gd name="connsiteY1" fmla="*/ 7147 h 43887"/>
                    </a:gdLst>
                    <a:ahLst/>
                    <a:cxnLst>
                      <a:cxn ang="0">
                        <a:pos x="connsiteX0" y="connsiteY0"/>
                      </a:cxn>
                      <a:cxn ang="0">
                        <a:pos x="connsiteX1" y="connsiteY1"/>
                      </a:cxn>
                    </a:cxnLst>
                    <a:rect l="l" t="t" r="r" b="b"/>
                    <a:pathLst>
                      <a:path w="227226" h="43887">
                        <a:moveTo>
                          <a:pt x="0" y="43887"/>
                        </a:moveTo>
                        <a:cubicBezTo>
                          <a:pt x="82580" y="4289"/>
                          <a:pt x="148065" y="-10008"/>
                          <a:pt x="227226" y="7147"/>
                        </a:cubicBezTo>
                      </a:path>
                    </a:pathLst>
                  </a:custGeom>
                  <a:noFill/>
                  <a:ln w="12700" cap="rnd" cmpd="sng" algn="ctr">
                    <a:solidFill>
                      <a:schemeClr val="tx2"/>
                    </a:solidFill>
                    <a:prstDash val="solid"/>
                    <a:headEnd type="none" w="med" len="med"/>
                    <a:tailEnd type="none" w="med" len="med"/>
                  </a:ln>
                  <a:effectLst/>
                </p:spPr>
                <p:txBody>
                  <a:bodyPr rtlCol="0" anchor="ctr"/>
                  <a:lstStyle/>
                  <a:p>
                    <a:pPr algn="ctr" defTabSz="896386">
                      <a:defRPr/>
                    </a:pPr>
                    <a:endParaRPr lang="en-US" sz="1765" kern="0">
                      <a:solidFill>
                        <a:srgbClr val="FFFFFF"/>
                      </a:solidFill>
                      <a:latin typeface="Segoe UI"/>
                    </a:endParaRPr>
                  </a:p>
                </p:txBody>
              </p:sp>
              <p:sp>
                <p:nvSpPr>
                  <p:cNvPr id="124" name="Freeform: Shape 940">
                    <a:extLst>
                      <a:ext uri="{FF2B5EF4-FFF2-40B4-BE49-F238E27FC236}">
                        <a16:creationId xmlns:a16="http://schemas.microsoft.com/office/drawing/2014/main" id="{B177B2FD-2DA6-466F-99F0-B7450E4FFE96}"/>
                      </a:ext>
                    </a:extLst>
                  </p:cNvPr>
                  <p:cNvSpPr/>
                  <p:nvPr/>
                </p:nvSpPr>
                <p:spPr bwMode="auto">
                  <a:xfrm>
                    <a:off x="3587852" y="5344832"/>
                    <a:ext cx="315308" cy="304679"/>
                  </a:xfrm>
                  <a:custGeom>
                    <a:avLst/>
                    <a:gdLst>
                      <a:gd name="connsiteX0" fmla="*/ 0 w 171450"/>
                      <a:gd name="connsiteY0" fmla="*/ 163285 h 163285"/>
                      <a:gd name="connsiteX1" fmla="*/ 137432 w 171450"/>
                      <a:gd name="connsiteY1" fmla="*/ 59871 h 163285"/>
                      <a:gd name="connsiteX2" fmla="*/ 171450 w 171450"/>
                      <a:gd name="connsiteY2" fmla="*/ 0 h 163285"/>
                      <a:gd name="connsiteX0" fmla="*/ 0 w 155969"/>
                      <a:gd name="connsiteY0" fmla="*/ 151135 h 151135"/>
                      <a:gd name="connsiteX1" fmla="*/ 121951 w 155969"/>
                      <a:gd name="connsiteY1" fmla="*/ 59871 h 151135"/>
                      <a:gd name="connsiteX2" fmla="*/ 155969 w 155969"/>
                      <a:gd name="connsiteY2" fmla="*/ 0 h 151135"/>
                      <a:gd name="connsiteX0" fmla="*/ 0 w 155969"/>
                      <a:gd name="connsiteY0" fmla="*/ 151135 h 151135"/>
                      <a:gd name="connsiteX1" fmla="*/ 155969 w 155969"/>
                      <a:gd name="connsiteY1" fmla="*/ 0 h 151135"/>
                      <a:gd name="connsiteX0" fmla="*/ 0 w 155969"/>
                      <a:gd name="connsiteY0" fmla="*/ 151135 h 151135"/>
                      <a:gd name="connsiteX1" fmla="*/ 155969 w 155969"/>
                      <a:gd name="connsiteY1" fmla="*/ 0 h 151135"/>
                      <a:gd name="connsiteX0" fmla="*/ 0 w 155969"/>
                      <a:gd name="connsiteY0" fmla="*/ 151135 h 151135"/>
                      <a:gd name="connsiteX1" fmla="*/ 155969 w 155969"/>
                      <a:gd name="connsiteY1" fmla="*/ 0 h 151135"/>
                      <a:gd name="connsiteX0" fmla="*/ 0 w 155969"/>
                      <a:gd name="connsiteY0" fmla="*/ 151135 h 151135"/>
                      <a:gd name="connsiteX1" fmla="*/ 155969 w 155969"/>
                      <a:gd name="connsiteY1" fmla="*/ 0 h 151135"/>
                    </a:gdLst>
                    <a:ahLst/>
                    <a:cxnLst>
                      <a:cxn ang="0">
                        <a:pos x="connsiteX0" y="connsiteY0"/>
                      </a:cxn>
                      <a:cxn ang="0">
                        <a:pos x="connsiteX1" y="connsiteY1"/>
                      </a:cxn>
                    </a:cxnLst>
                    <a:rect l="l" t="t" r="r" b="b"/>
                    <a:pathLst>
                      <a:path w="155969" h="151135">
                        <a:moveTo>
                          <a:pt x="0" y="151135"/>
                        </a:moveTo>
                        <a:cubicBezTo>
                          <a:pt x="67471" y="118307"/>
                          <a:pt x="120134" y="58477"/>
                          <a:pt x="155969" y="0"/>
                        </a:cubicBezTo>
                      </a:path>
                    </a:pathLst>
                  </a:custGeom>
                  <a:noFill/>
                  <a:ln w="12700" cap="rnd" cmpd="sng" algn="ctr">
                    <a:solidFill>
                      <a:schemeClr val="tx2"/>
                    </a:solidFill>
                    <a:prstDash val="solid"/>
                    <a:headEnd type="none" w="med" len="med"/>
                    <a:tailEnd type="none" w="med" len="med"/>
                  </a:ln>
                  <a:effectLst/>
                </p:spPr>
                <p:txBody>
                  <a:bodyPr rtlCol="0" anchor="ctr"/>
                  <a:lstStyle/>
                  <a:p>
                    <a:pPr algn="ctr" defTabSz="896386">
                      <a:defRPr/>
                    </a:pPr>
                    <a:endParaRPr lang="en-US" sz="1765" kern="0">
                      <a:solidFill>
                        <a:srgbClr val="FFFFFF"/>
                      </a:solidFill>
                      <a:latin typeface="Segoe UI"/>
                    </a:endParaRPr>
                  </a:p>
                </p:txBody>
              </p:sp>
              <p:sp>
                <p:nvSpPr>
                  <p:cNvPr id="125" name="Freeform: Shape 941">
                    <a:extLst>
                      <a:ext uri="{FF2B5EF4-FFF2-40B4-BE49-F238E27FC236}">
                        <a16:creationId xmlns:a16="http://schemas.microsoft.com/office/drawing/2014/main" id="{DBC7548A-FAB9-4300-9939-5F4560ACAC6D}"/>
                      </a:ext>
                    </a:extLst>
                  </p:cNvPr>
                  <p:cNvSpPr/>
                  <p:nvPr/>
                </p:nvSpPr>
                <p:spPr bwMode="auto">
                  <a:xfrm>
                    <a:off x="4642401" y="4363411"/>
                    <a:ext cx="179213" cy="831307"/>
                  </a:xfrm>
                  <a:custGeom>
                    <a:avLst/>
                    <a:gdLst>
                      <a:gd name="connsiteX0" fmla="*/ 0 w 100249"/>
                      <a:gd name="connsiteY0" fmla="*/ 421822 h 421822"/>
                      <a:gd name="connsiteX1" fmla="*/ 99332 w 100249"/>
                      <a:gd name="connsiteY1" fmla="*/ 201386 h 421822"/>
                      <a:gd name="connsiteX2" fmla="*/ 48985 w 100249"/>
                      <a:gd name="connsiteY2" fmla="*/ 0 h 421822"/>
                      <a:gd name="connsiteX0" fmla="*/ 0 w 48985"/>
                      <a:gd name="connsiteY0" fmla="*/ 421822 h 421822"/>
                      <a:gd name="connsiteX1" fmla="*/ 48985 w 48985"/>
                      <a:gd name="connsiteY1" fmla="*/ 0 h 421822"/>
                      <a:gd name="connsiteX0" fmla="*/ 0 w 52272"/>
                      <a:gd name="connsiteY0" fmla="*/ 421822 h 421822"/>
                      <a:gd name="connsiteX1" fmla="*/ 48985 w 52272"/>
                      <a:gd name="connsiteY1" fmla="*/ 0 h 421822"/>
                      <a:gd name="connsiteX0" fmla="*/ 0 w 89757"/>
                      <a:gd name="connsiteY0" fmla="*/ 421822 h 421822"/>
                      <a:gd name="connsiteX1" fmla="*/ 48985 w 89757"/>
                      <a:gd name="connsiteY1" fmla="*/ 0 h 421822"/>
                      <a:gd name="connsiteX0" fmla="*/ 0 w 90056"/>
                      <a:gd name="connsiteY0" fmla="*/ 421822 h 421822"/>
                      <a:gd name="connsiteX1" fmla="*/ 48985 w 90056"/>
                      <a:gd name="connsiteY1" fmla="*/ 0 h 421822"/>
                    </a:gdLst>
                    <a:ahLst/>
                    <a:cxnLst>
                      <a:cxn ang="0">
                        <a:pos x="connsiteX0" y="connsiteY0"/>
                      </a:cxn>
                      <a:cxn ang="0">
                        <a:pos x="connsiteX1" y="connsiteY1"/>
                      </a:cxn>
                    </a:cxnLst>
                    <a:rect l="l" t="t" r="r" b="b"/>
                    <a:pathLst>
                      <a:path w="90056" h="421822">
                        <a:moveTo>
                          <a:pt x="0" y="421822"/>
                        </a:moveTo>
                        <a:cubicBezTo>
                          <a:pt x="90175" y="294333"/>
                          <a:pt x="123598" y="206200"/>
                          <a:pt x="48985" y="0"/>
                        </a:cubicBezTo>
                      </a:path>
                    </a:pathLst>
                  </a:custGeom>
                  <a:noFill/>
                  <a:ln w="12700" cap="rnd" cmpd="sng" algn="ctr">
                    <a:solidFill>
                      <a:schemeClr val="tx2"/>
                    </a:solidFill>
                    <a:prstDash val="solid"/>
                    <a:headEnd type="none" w="med" len="med"/>
                    <a:tailEnd type="none" w="med" len="med"/>
                  </a:ln>
                  <a:effectLst/>
                </p:spPr>
                <p:txBody>
                  <a:bodyPr rtlCol="0" anchor="ctr"/>
                  <a:lstStyle/>
                  <a:p>
                    <a:pPr algn="ctr" defTabSz="896386">
                      <a:defRPr/>
                    </a:pPr>
                    <a:endParaRPr lang="en-US" sz="1765" kern="0">
                      <a:solidFill>
                        <a:srgbClr val="FFFFFF"/>
                      </a:solidFill>
                      <a:latin typeface="Segoe UI"/>
                    </a:endParaRPr>
                  </a:p>
                </p:txBody>
              </p:sp>
              <p:sp>
                <p:nvSpPr>
                  <p:cNvPr id="126" name="Freeform: Shape 942">
                    <a:extLst>
                      <a:ext uri="{FF2B5EF4-FFF2-40B4-BE49-F238E27FC236}">
                        <a16:creationId xmlns:a16="http://schemas.microsoft.com/office/drawing/2014/main" id="{BA84792D-1D49-4D15-969B-2150E476AD3D}"/>
                      </a:ext>
                    </a:extLst>
                  </p:cNvPr>
                  <p:cNvSpPr/>
                  <p:nvPr/>
                </p:nvSpPr>
                <p:spPr bwMode="auto">
                  <a:xfrm>
                    <a:off x="4785632" y="4875193"/>
                    <a:ext cx="414582" cy="100715"/>
                  </a:xfrm>
                  <a:custGeom>
                    <a:avLst/>
                    <a:gdLst>
                      <a:gd name="connsiteX0" fmla="*/ 213632 w 213632"/>
                      <a:gd name="connsiteY0" fmla="*/ 0 h 55831"/>
                      <a:gd name="connsiteX1" fmla="*/ 84364 w 213632"/>
                      <a:gd name="connsiteY1" fmla="*/ 53067 h 55831"/>
                      <a:gd name="connsiteX2" fmla="*/ 0 w 213632"/>
                      <a:gd name="connsiteY2" fmla="*/ 43542 h 55831"/>
                      <a:gd name="connsiteX0" fmla="*/ 213632 w 213632"/>
                      <a:gd name="connsiteY0" fmla="*/ 0 h 43542"/>
                      <a:gd name="connsiteX1" fmla="*/ 0 w 213632"/>
                      <a:gd name="connsiteY1" fmla="*/ 43542 h 43542"/>
                      <a:gd name="connsiteX0" fmla="*/ 213632 w 213632"/>
                      <a:gd name="connsiteY0" fmla="*/ 0 h 48873"/>
                      <a:gd name="connsiteX1" fmla="*/ 0 w 213632"/>
                      <a:gd name="connsiteY1" fmla="*/ 43542 h 48873"/>
                      <a:gd name="connsiteX0" fmla="*/ 213632 w 213632"/>
                      <a:gd name="connsiteY0" fmla="*/ 0 h 51702"/>
                      <a:gd name="connsiteX1" fmla="*/ 0 w 213632"/>
                      <a:gd name="connsiteY1" fmla="*/ 43542 h 51702"/>
                      <a:gd name="connsiteX0" fmla="*/ 213632 w 213632"/>
                      <a:gd name="connsiteY0" fmla="*/ 0 h 50610"/>
                      <a:gd name="connsiteX1" fmla="*/ 0 w 213632"/>
                      <a:gd name="connsiteY1" fmla="*/ 43542 h 50610"/>
                    </a:gdLst>
                    <a:ahLst/>
                    <a:cxnLst>
                      <a:cxn ang="0">
                        <a:pos x="connsiteX0" y="connsiteY0"/>
                      </a:cxn>
                      <a:cxn ang="0">
                        <a:pos x="connsiteX1" y="connsiteY1"/>
                      </a:cxn>
                    </a:cxnLst>
                    <a:rect l="l" t="t" r="r" b="b"/>
                    <a:pathLst>
                      <a:path w="213632" h="50610">
                        <a:moveTo>
                          <a:pt x="213632" y="0"/>
                        </a:moveTo>
                        <a:cubicBezTo>
                          <a:pt x="168195" y="32976"/>
                          <a:pt x="91725" y="65268"/>
                          <a:pt x="0" y="43542"/>
                        </a:cubicBezTo>
                      </a:path>
                    </a:pathLst>
                  </a:custGeom>
                  <a:noFill/>
                  <a:ln w="12700" cap="rnd" cmpd="sng" algn="ctr">
                    <a:solidFill>
                      <a:schemeClr val="tx2"/>
                    </a:solidFill>
                    <a:prstDash val="solid"/>
                    <a:headEnd type="none" w="med" len="med"/>
                    <a:tailEnd type="none" w="med" len="med"/>
                  </a:ln>
                  <a:effectLst/>
                </p:spPr>
                <p:txBody>
                  <a:bodyPr rtlCol="0" anchor="ctr"/>
                  <a:lstStyle/>
                  <a:p>
                    <a:pPr algn="ctr" defTabSz="896386">
                      <a:defRPr/>
                    </a:pPr>
                    <a:endParaRPr lang="en-US" sz="1765" kern="0">
                      <a:solidFill>
                        <a:srgbClr val="FFFFFF"/>
                      </a:solidFill>
                      <a:latin typeface="Segoe UI"/>
                    </a:endParaRPr>
                  </a:p>
                </p:txBody>
              </p:sp>
              <p:sp>
                <p:nvSpPr>
                  <p:cNvPr id="127" name="Freeform: Shape 943">
                    <a:extLst>
                      <a:ext uri="{FF2B5EF4-FFF2-40B4-BE49-F238E27FC236}">
                        <a16:creationId xmlns:a16="http://schemas.microsoft.com/office/drawing/2014/main" id="{9811BB00-A8AF-4859-A4CC-0EEF1B60011D}"/>
                      </a:ext>
                    </a:extLst>
                  </p:cNvPr>
                  <p:cNvSpPr/>
                  <p:nvPr/>
                </p:nvSpPr>
                <p:spPr bwMode="auto">
                  <a:xfrm>
                    <a:off x="5311236" y="4363412"/>
                    <a:ext cx="1001900" cy="308046"/>
                  </a:xfrm>
                  <a:custGeom>
                    <a:avLst/>
                    <a:gdLst>
                      <a:gd name="connsiteX0" fmla="*/ 503464 w 503464"/>
                      <a:gd name="connsiteY0" fmla="*/ 106135 h 154882"/>
                      <a:gd name="connsiteX1" fmla="*/ 216354 w 503464"/>
                      <a:gd name="connsiteY1" fmla="*/ 149678 h 154882"/>
                      <a:gd name="connsiteX2" fmla="*/ 0 w 503464"/>
                      <a:gd name="connsiteY2" fmla="*/ 0 h 154882"/>
                      <a:gd name="connsiteX0" fmla="*/ 503464 w 503464"/>
                      <a:gd name="connsiteY0" fmla="*/ 106135 h 106135"/>
                      <a:gd name="connsiteX1" fmla="*/ 0 w 503464"/>
                      <a:gd name="connsiteY1" fmla="*/ 0 h 106135"/>
                      <a:gd name="connsiteX0" fmla="*/ 503464 w 503464"/>
                      <a:gd name="connsiteY0" fmla="*/ 106135 h 106135"/>
                      <a:gd name="connsiteX1" fmla="*/ 0 w 503464"/>
                      <a:gd name="connsiteY1" fmla="*/ 0 h 106135"/>
                      <a:gd name="connsiteX0" fmla="*/ 503464 w 503464"/>
                      <a:gd name="connsiteY0" fmla="*/ 106135 h 154796"/>
                      <a:gd name="connsiteX1" fmla="*/ 0 w 503464"/>
                      <a:gd name="connsiteY1" fmla="*/ 0 h 154796"/>
                    </a:gdLst>
                    <a:ahLst/>
                    <a:cxnLst>
                      <a:cxn ang="0">
                        <a:pos x="connsiteX0" y="connsiteY0"/>
                      </a:cxn>
                      <a:cxn ang="0">
                        <a:pos x="connsiteX1" y="connsiteY1"/>
                      </a:cxn>
                    </a:cxnLst>
                    <a:rect l="l" t="t" r="r" b="b"/>
                    <a:pathLst>
                      <a:path w="503464" h="154796">
                        <a:moveTo>
                          <a:pt x="503464" y="106135"/>
                        </a:moveTo>
                        <a:cubicBezTo>
                          <a:pt x="387609" y="195203"/>
                          <a:pt x="72093" y="163243"/>
                          <a:pt x="0" y="0"/>
                        </a:cubicBezTo>
                      </a:path>
                    </a:pathLst>
                  </a:custGeom>
                  <a:noFill/>
                  <a:ln w="12700" cap="rnd" cmpd="sng" algn="ctr">
                    <a:solidFill>
                      <a:schemeClr val="tx2"/>
                    </a:solidFill>
                    <a:prstDash val="solid"/>
                    <a:headEnd type="none" w="med" len="med"/>
                    <a:tailEnd type="none" w="med" len="med"/>
                  </a:ln>
                  <a:effectLst/>
                </p:spPr>
                <p:txBody>
                  <a:bodyPr rtlCol="0" anchor="ctr"/>
                  <a:lstStyle/>
                  <a:p>
                    <a:pPr algn="ctr" defTabSz="896386">
                      <a:defRPr/>
                    </a:pPr>
                    <a:endParaRPr lang="en-US" sz="1765" kern="0">
                      <a:solidFill>
                        <a:srgbClr val="FFFFFF"/>
                      </a:solidFill>
                      <a:latin typeface="Segoe UI"/>
                    </a:endParaRPr>
                  </a:p>
                </p:txBody>
              </p:sp>
              <p:sp>
                <p:nvSpPr>
                  <p:cNvPr id="128" name="Freeform: Shape 944">
                    <a:extLst>
                      <a:ext uri="{FF2B5EF4-FFF2-40B4-BE49-F238E27FC236}">
                        <a16:creationId xmlns:a16="http://schemas.microsoft.com/office/drawing/2014/main" id="{71C101D3-6B05-4504-9334-3B4EBFF439DB}"/>
                      </a:ext>
                    </a:extLst>
                  </p:cNvPr>
                  <p:cNvSpPr/>
                  <p:nvPr/>
                </p:nvSpPr>
                <p:spPr bwMode="auto">
                  <a:xfrm>
                    <a:off x="5863318" y="4671458"/>
                    <a:ext cx="349629" cy="604494"/>
                  </a:xfrm>
                  <a:custGeom>
                    <a:avLst/>
                    <a:gdLst>
                      <a:gd name="connsiteX0" fmla="*/ 187779 w 187779"/>
                      <a:gd name="connsiteY0" fmla="*/ 318407 h 318407"/>
                      <a:gd name="connsiteX1" fmla="*/ 99333 w 187779"/>
                      <a:gd name="connsiteY1" fmla="*/ 110218 h 318407"/>
                      <a:gd name="connsiteX2" fmla="*/ 0 w 187779"/>
                      <a:gd name="connsiteY2" fmla="*/ 0 h 318407"/>
                      <a:gd name="connsiteX0" fmla="*/ 187779 w 187779"/>
                      <a:gd name="connsiteY0" fmla="*/ 318407 h 318407"/>
                      <a:gd name="connsiteX1" fmla="*/ 0 w 187779"/>
                      <a:gd name="connsiteY1" fmla="*/ 0 h 318407"/>
                      <a:gd name="connsiteX0" fmla="*/ 187779 w 187779"/>
                      <a:gd name="connsiteY0" fmla="*/ 318407 h 318407"/>
                      <a:gd name="connsiteX1" fmla="*/ 0 w 187779"/>
                      <a:gd name="connsiteY1" fmla="*/ 0 h 318407"/>
                      <a:gd name="connsiteX0" fmla="*/ 187779 w 187779"/>
                      <a:gd name="connsiteY0" fmla="*/ 318407 h 318407"/>
                      <a:gd name="connsiteX1" fmla="*/ 0 w 187779"/>
                      <a:gd name="connsiteY1" fmla="*/ 0 h 318407"/>
                    </a:gdLst>
                    <a:ahLst/>
                    <a:cxnLst>
                      <a:cxn ang="0">
                        <a:pos x="connsiteX0" y="connsiteY0"/>
                      </a:cxn>
                      <a:cxn ang="0">
                        <a:pos x="connsiteX1" y="connsiteY1"/>
                      </a:cxn>
                    </a:cxnLst>
                    <a:rect l="l" t="t" r="r" b="b"/>
                    <a:pathLst>
                      <a:path w="187779" h="318407">
                        <a:moveTo>
                          <a:pt x="187779" y="318407"/>
                        </a:moveTo>
                        <a:cubicBezTo>
                          <a:pt x="179997" y="236640"/>
                          <a:pt x="132751" y="105419"/>
                          <a:pt x="0" y="0"/>
                        </a:cubicBezTo>
                      </a:path>
                    </a:pathLst>
                  </a:custGeom>
                  <a:noFill/>
                  <a:ln w="12700" cap="rnd" cmpd="sng" algn="ctr">
                    <a:solidFill>
                      <a:schemeClr val="tx2"/>
                    </a:solidFill>
                    <a:prstDash val="solid"/>
                    <a:headEnd type="none" w="med" len="med"/>
                    <a:tailEnd type="none" w="med" len="med"/>
                  </a:ln>
                  <a:effectLst/>
                </p:spPr>
                <p:txBody>
                  <a:bodyPr rtlCol="0" anchor="ctr"/>
                  <a:lstStyle/>
                  <a:p>
                    <a:pPr algn="ctr" defTabSz="896386">
                      <a:defRPr/>
                    </a:pPr>
                    <a:endParaRPr lang="en-US" sz="1765" kern="0">
                      <a:solidFill>
                        <a:srgbClr val="FFFFFF"/>
                      </a:solidFill>
                      <a:latin typeface="Segoe UI"/>
                    </a:endParaRPr>
                  </a:p>
                </p:txBody>
              </p:sp>
            </p:grpSp>
          </p:grpSp>
          <p:grpSp>
            <p:nvGrpSpPr>
              <p:cNvPr id="129" name="Group 128">
                <a:extLst>
                  <a:ext uri="{FF2B5EF4-FFF2-40B4-BE49-F238E27FC236}">
                    <a16:creationId xmlns:a16="http://schemas.microsoft.com/office/drawing/2014/main" id="{398550EE-58C5-475B-9366-5696A7B2E8A0}"/>
                  </a:ext>
                </a:extLst>
              </p:cNvPr>
              <p:cNvGrpSpPr/>
              <p:nvPr/>
            </p:nvGrpSpPr>
            <p:grpSpPr>
              <a:xfrm>
                <a:off x="1826397" y="3179833"/>
                <a:ext cx="764471" cy="606801"/>
                <a:chOff x="4223626" y="2353385"/>
                <a:chExt cx="1173971" cy="931848"/>
              </a:xfrm>
            </p:grpSpPr>
            <p:grpSp>
              <p:nvGrpSpPr>
                <p:cNvPr id="130" name="Group 129">
                  <a:extLst>
                    <a:ext uri="{FF2B5EF4-FFF2-40B4-BE49-F238E27FC236}">
                      <a16:creationId xmlns:a16="http://schemas.microsoft.com/office/drawing/2014/main" id="{C1ED8025-2371-4DE7-83C8-F154E9CF56FC}"/>
                    </a:ext>
                  </a:extLst>
                </p:cNvPr>
                <p:cNvGrpSpPr/>
                <p:nvPr/>
              </p:nvGrpSpPr>
              <p:grpSpPr>
                <a:xfrm>
                  <a:off x="4273550" y="2402418"/>
                  <a:ext cx="1079500" cy="840315"/>
                  <a:chOff x="4273550" y="2402418"/>
                  <a:chExt cx="1079500" cy="840315"/>
                </a:xfrm>
              </p:grpSpPr>
              <p:cxnSp>
                <p:nvCxnSpPr>
                  <p:cNvPr id="139" name="Straight Connector 138">
                    <a:extLst>
                      <a:ext uri="{FF2B5EF4-FFF2-40B4-BE49-F238E27FC236}">
                        <a16:creationId xmlns:a16="http://schemas.microsoft.com/office/drawing/2014/main" id="{DECF136F-693D-46DE-9723-DECECA9AA19D}"/>
                      </a:ext>
                    </a:extLst>
                  </p:cNvPr>
                  <p:cNvCxnSpPr>
                    <a:cxnSpLocks/>
                  </p:cNvCxnSpPr>
                  <p:nvPr/>
                </p:nvCxnSpPr>
                <p:spPr>
                  <a:xfrm>
                    <a:off x="4997450" y="2413000"/>
                    <a:ext cx="355600" cy="232833"/>
                  </a:xfrm>
                  <a:prstGeom prst="line">
                    <a:avLst/>
                  </a:prstGeom>
                  <a:noFill/>
                  <a:ln w="12700"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40" name="Straight Connector 139">
                    <a:extLst>
                      <a:ext uri="{FF2B5EF4-FFF2-40B4-BE49-F238E27FC236}">
                        <a16:creationId xmlns:a16="http://schemas.microsoft.com/office/drawing/2014/main" id="{EBC41110-E004-42A9-B8D0-573A774103A1}"/>
                      </a:ext>
                    </a:extLst>
                  </p:cNvPr>
                  <p:cNvCxnSpPr>
                    <a:cxnSpLocks/>
                  </p:cNvCxnSpPr>
                  <p:nvPr/>
                </p:nvCxnSpPr>
                <p:spPr>
                  <a:xfrm>
                    <a:off x="4997450" y="2413000"/>
                    <a:ext cx="296333" cy="721783"/>
                  </a:xfrm>
                  <a:prstGeom prst="line">
                    <a:avLst/>
                  </a:prstGeom>
                  <a:noFill/>
                  <a:ln w="12700"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41" name="Straight Connector 140">
                    <a:extLst>
                      <a:ext uri="{FF2B5EF4-FFF2-40B4-BE49-F238E27FC236}">
                        <a16:creationId xmlns:a16="http://schemas.microsoft.com/office/drawing/2014/main" id="{09206B78-3035-4784-82F1-43FC922563B5}"/>
                      </a:ext>
                    </a:extLst>
                  </p:cNvPr>
                  <p:cNvCxnSpPr>
                    <a:cxnSpLocks/>
                  </p:cNvCxnSpPr>
                  <p:nvPr/>
                </p:nvCxnSpPr>
                <p:spPr>
                  <a:xfrm flipV="1">
                    <a:off x="4762500" y="3143250"/>
                    <a:ext cx="520700" cy="86783"/>
                  </a:xfrm>
                  <a:prstGeom prst="line">
                    <a:avLst/>
                  </a:prstGeom>
                  <a:noFill/>
                  <a:ln w="12700"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42" name="Straight Connector 141">
                    <a:extLst>
                      <a:ext uri="{FF2B5EF4-FFF2-40B4-BE49-F238E27FC236}">
                        <a16:creationId xmlns:a16="http://schemas.microsoft.com/office/drawing/2014/main" id="{139012D2-29C2-4AF3-B084-E6065CCECE69}"/>
                      </a:ext>
                    </a:extLst>
                  </p:cNvPr>
                  <p:cNvCxnSpPr>
                    <a:cxnSpLocks/>
                  </p:cNvCxnSpPr>
                  <p:nvPr/>
                </p:nvCxnSpPr>
                <p:spPr>
                  <a:xfrm flipV="1">
                    <a:off x="5039783" y="2641600"/>
                    <a:ext cx="300567" cy="241300"/>
                  </a:xfrm>
                  <a:prstGeom prst="line">
                    <a:avLst/>
                  </a:prstGeom>
                  <a:noFill/>
                  <a:ln w="12700"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43" name="Straight Connector 142">
                    <a:extLst>
                      <a:ext uri="{FF2B5EF4-FFF2-40B4-BE49-F238E27FC236}">
                        <a16:creationId xmlns:a16="http://schemas.microsoft.com/office/drawing/2014/main" id="{8F45E352-67F0-4415-934C-7E7FB6ACEC39}"/>
                      </a:ext>
                    </a:extLst>
                  </p:cNvPr>
                  <p:cNvCxnSpPr>
                    <a:cxnSpLocks/>
                  </p:cNvCxnSpPr>
                  <p:nvPr/>
                </p:nvCxnSpPr>
                <p:spPr>
                  <a:xfrm flipV="1">
                    <a:off x="4413250" y="2413001"/>
                    <a:ext cx="571500" cy="126999"/>
                  </a:xfrm>
                  <a:prstGeom prst="line">
                    <a:avLst/>
                  </a:prstGeom>
                  <a:noFill/>
                  <a:ln w="12700"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44" name="Straight Connector 143">
                    <a:extLst>
                      <a:ext uri="{FF2B5EF4-FFF2-40B4-BE49-F238E27FC236}">
                        <a16:creationId xmlns:a16="http://schemas.microsoft.com/office/drawing/2014/main" id="{F1C7B16A-C721-4661-B87C-2A2BF6B1519E}"/>
                      </a:ext>
                    </a:extLst>
                  </p:cNvPr>
                  <p:cNvCxnSpPr>
                    <a:cxnSpLocks/>
                  </p:cNvCxnSpPr>
                  <p:nvPr/>
                </p:nvCxnSpPr>
                <p:spPr>
                  <a:xfrm flipV="1">
                    <a:off x="4703233" y="2450099"/>
                    <a:ext cx="251425" cy="248651"/>
                  </a:xfrm>
                  <a:prstGeom prst="line">
                    <a:avLst/>
                  </a:prstGeom>
                  <a:noFill/>
                  <a:ln w="12700"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45" name="Straight Connector 144">
                    <a:extLst>
                      <a:ext uri="{FF2B5EF4-FFF2-40B4-BE49-F238E27FC236}">
                        <a16:creationId xmlns:a16="http://schemas.microsoft.com/office/drawing/2014/main" id="{77EFB8EE-9676-45EC-8354-08F2EF9BF053}"/>
                      </a:ext>
                    </a:extLst>
                  </p:cNvPr>
                  <p:cNvCxnSpPr>
                    <a:cxnSpLocks/>
                  </p:cNvCxnSpPr>
                  <p:nvPr/>
                </p:nvCxnSpPr>
                <p:spPr>
                  <a:xfrm flipV="1">
                    <a:off x="4762500" y="2402418"/>
                    <a:ext cx="232833" cy="821265"/>
                  </a:xfrm>
                  <a:prstGeom prst="line">
                    <a:avLst/>
                  </a:prstGeom>
                  <a:noFill/>
                  <a:ln w="12700"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46" name="Straight Connector 145">
                    <a:extLst>
                      <a:ext uri="{FF2B5EF4-FFF2-40B4-BE49-F238E27FC236}">
                        <a16:creationId xmlns:a16="http://schemas.microsoft.com/office/drawing/2014/main" id="{26545596-D48C-477C-B9A6-B563F110720C}"/>
                      </a:ext>
                    </a:extLst>
                  </p:cNvPr>
                  <p:cNvCxnSpPr>
                    <a:cxnSpLocks/>
                  </p:cNvCxnSpPr>
                  <p:nvPr/>
                </p:nvCxnSpPr>
                <p:spPr>
                  <a:xfrm flipH="1" flipV="1">
                    <a:off x="4273550" y="2984500"/>
                    <a:ext cx="495300" cy="251883"/>
                  </a:xfrm>
                  <a:prstGeom prst="line">
                    <a:avLst/>
                  </a:prstGeom>
                  <a:noFill/>
                  <a:ln w="12700"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47" name="Straight Connector 146">
                    <a:extLst>
                      <a:ext uri="{FF2B5EF4-FFF2-40B4-BE49-F238E27FC236}">
                        <a16:creationId xmlns:a16="http://schemas.microsoft.com/office/drawing/2014/main" id="{3B3965A5-2268-462C-AAC2-8C532CF94990}"/>
                      </a:ext>
                    </a:extLst>
                  </p:cNvPr>
                  <p:cNvCxnSpPr>
                    <a:cxnSpLocks/>
                  </p:cNvCxnSpPr>
                  <p:nvPr/>
                </p:nvCxnSpPr>
                <p:spPr>
                  <a:xfrm flipH="1" flipV="1">
                    <a:off x="4417483" y="2537884"/>
                    <a:ext cx="647700" cy="338666"/>
                  </a:xfrm>
                  <a:prstGeom prst="line">
                    <a:avLst/>
                  </a:prstGeom>
                  <a:noFill/>
                  <a:ln w="12700"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48" name="Straight Connector 147">
                    <a:extLst>
                      <a:ext uri="{FF2B5EF4-FFF2-40B4-BE49-F238E27FC236}">
                        <a16:creationId xmlns:a16="http://schemas.microsoft.com/office/drawing/2014/main" id="{76625647-74C3-483E-B553-3BD23EE3C39C}"/>
                      </a:ext>
                    </a:extLst>
                  </p:cNvPr>
                  <p:cNvCxnSpPr>
                    <a:cxnSpLocks/>
                  </p:cNvCxnSpPr>
                  <p:nvPr/>
                </p:nvCxnSpPr>
                <p:spPr>
                  <a:xfrm flipV="1">
                    <a:off x="4277783" y="2874433"/>
                    <a:ext cx="770467" cy="107950"/>
                  </a:xfrm>
                  <a:prstGeom prst="line">
                    <a:avLst/>
                  </a:prstGeom>
                  <a:noFill/>
                  <a:ln w="12700"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49" name="Straight Connector 148">
                    <a:extLst>
                      <a:ext uri="{FF2B5EF4-FFF2-40B4-BE49-F238E27FC236}">
                        <a16:creationId xmlns:a16="http://schemas.microsoft.com/office/drawing/2014/main" id="{09044013-54C9-4EE3-8E08-C44346EFE6B7}"/>
                      </a:ext>
                    </a:extLst>
                  </p:cNvPr>
                  <p:cNvCxnSpPr>
                    <a:cxnSpLocks/>
                  </p:cNvCxnSpPr>
                  <p:nvPr/>
                </p:nvCxnSpPr>
                <p:spPr>
                  <a:xfrm flipH="1" flipV="1">
                    <a:off x="4413250" y="2531533"/>
                    <a:ext cx="353483" cy="698500"/>
                  </a:xfrm>
                  <a:prstGeom prst="line">
                    <a:avLst/>
                  </a:prstGeom>
                  <a:noFill/>
                  <a:ln w="12700"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50" name="Straight Connector 149">
                    <a:extLst>
                      <a:ext uri="{FF2B5EF4-FFF2-40B4-BE49-F238E27FC236}">
                        <a16:creationId xmlns:a16="http://schemas.microsoft.com/office/drawing/2014/main" id="{489AB49B-AC85-46CB-9BDF-911217A1F0E0}"/>
                      </a:ext>
                    </a:extLst>
                  </p:cNvPr>
                  <p:cNvCxnSpPr>
                    <a:cxnSpLocks/>
                  </p:cNvCxnSpPr>
                  <p:nvPr/>
                </p:nvCxnSpPr>
                <p:spPr>
                  <a:xfrm flipH="1" flipV="1">
                    <a:off x="4715933" y="2698750"/>
                    <a:ext cx="50800" cy="543983"/>
                  </a:xfrm>
                  <a:prstGeom prst="line">
                    <a:avLst/>
                  </a:prstGeom>
                  <a:noFill/>
                  <a:ln w="12700"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51" name="Straight Connector 150">
                    <a:extLst>
                      <a:ext uri="{FF2B5EF4-FFF2-40B4-BE49-F238E27FC236}">
                        <a16:creationId xmlns:a16="http://schemas.microsoft.com/office/drawing/2014/main" id="{7CDF5EC2-9B50-48AC-8CFF-3BA8569B91E0}"/>
                      </a:ext>
                    </a:extLst>
                  </p:cNvPr>
                  <p:cNvCxnSpPr>
                    <a:cxnSpLocks/>
                  </p:cNvCxnSpPr>
                  <p:nvPr/>
                </p:nvCxnSpPr>
                <p:spPr>
                  <a:xfrm flipH="1" flipV="1">
                    <a:off x="5052483" y="2899834"/>
                    <a:ext cx="234950" cy="218016"/>
                  </a:xfrm>
                  <a:prstGeom prst="line">
                    <a:avLst/>
                  </a:prstGeom>
                  <a:noFill/>
                  <a:ln w="12700"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52" name="Straight Connector 151">
                    <a:extLst>
                      <a:ext uri="{FF2B5EF4-FFF2-40B4-BE49-F238E27FC236}">
                        <a16:creationId xmlns:a16="http://schemas.microsoft.com/office/drawing/2014/main" id="{086DF099-9E6D-45F2-B1AC-8D4457B315CF}"/>
                      </a:ext>
                    </a:extLst>
                  </p:cNvPr>
                  <p:cNvCxnSpPr>
                    <a:cxnSpLocks/>
                  </p:cNvCxnSpPr>
                  <p:nvPr/>
                </p:nvCxnSpPr>
                <p:spPr>
                  <a:xfrm flipV="1">
                    <a:off x="4762500" y="2876550"/>
                    <a:ext cx="292101" cy="340783"/>
                  </a:xfrm>
                  <a:prstGeom prst="line">
                    <a:avLst/>
                  </a:prstGeom>
                  <a:noFill/>
                  <a:ln w="12700"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cxnSp>
            </p:grpSp>
            <p:sp useBgFill="1">
              <p:nvSpPr>
                <p:cNvPr id="131" name="Oval 19">
                  <a:extLst>
                    <a:ext uri="{FF2B5EF4-FFF2-40B4-BE49-F238E27FC236}">
                      <a16:creationId xmlns:a16="http://schemas.microsoft.com/office/drawing/2014/main" id="{98B32F2A-2956-494C-BA2B-0B953A533129}"/>
                    </a:ext>
                  </a:extLst>
                </p:cNvPr>
                <p:cNvSpPr>
                  <a:spLocks noChangeArrowheads="1"/>
                </p:cNvSpPr>
                <p:nvPr/>
              </p:nvSpPr>
              <p:spPr bwMode="auto">
                <a:xfrm>
                  <a:off x="4938065" y="2353385"/>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961">
                    <a:gradFill>
                      <a:gsLst>
                        <a:gs pos="0">
                          <a:schemeClr val="tx1"/>
                        </a:gs>
                        <a:gs pos="100000">
                          <a:schemeClr val="tx1"/>
                        </a:gs>
                      </a:gsLst>
                      <a:lin ang="5400000" scaled="1"/>
                    </a:gradFill>
                  </a:endParaRPr>
                </a:p>
              </p:txBody>
            </p:sp>
            <p:sp useBgFill="1">
              <p:nvSpPr>
                <p:cNvPr id="132" name="Oval 19">
                  <a:extLst>
                    <a:ext uri="{FF2B5EF4-FFF2-40B4-BE49-F238E27FC236}">
                      <a16:creationId xmlns:a16="http://schemas.microsoft.com/office/drawing/2014/main" id="{6283AD0F-AEE6-4B7D-8F27-D9C50E91CFB3}"/>
                    </a:ext>
                  </a:extLst>
                </p:cNvPr>
                <p:cNvSpPr>
                  <a:spLocks noChangeArrowheads="1"/>
                </p:cNvSpPr>
                <p:nvPr/>
              </p:nvSpPr>
              <p:spPr bwMode="auto">
                <a:xfrm>
                  <a:off x="5284290" y="2582712"/>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961">
                    <a:gradFill>
                      <a:gsLst>
                        <a:gs pos="0">
                          <a:schemeClr val="tx1"/>
                        </a:gs>
                        <a:gs pos="100000">
                          <a:schemeClr val="tx1"/>
                        </a:gs>
                      </a:gsLst>
                      <a:lin ang="5400000" scaled="1"/>
                    </a:gradFill>
                  </a:endParaRPr>
                </a:p>
              </p:txBody>
            </p:sp>
            <p:sp useBgFill="1">
              <p:nvSpPr>
                <p:cNvPr id="133" name="Oval 19">
                  <a:extLst>
                    <a:ext uri="{FF2B5EF4-FFF2-40B4-BE49-F238E27FC236}">
                      <a16:creationId xmlns:a16="http://schemas.microsoft.com/office/drawing/2014/main" id="{418B66E4-8AF5-4FB7-A6E3-42FB954005B6}"/>
                    </a:ext>
                  </a:extLst>
                </p:cNvPr>
                <p:cNvSpPr>
                  <a:spLocks noChangeArrowheads="1"/>
                </p:cNvSpPr>
                <p:nvPr/>
              </p:nvSpPr>
              <p:spPr bwMode="auto">
                <a:xfrm>
                  <a:off x="4992571" y="2824202"/>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961">
                    <a:gradFill>
                      <a:gsLst>
                        <a:gs pos="0">
                          <a:schemeClr val="tx1"/>
                        </a:gs>
                        <a:gs pos="100000">
                          <a:schemeClr val="tx1"/>
                        </a:gs>
                      </a:gsLst>
                      <a:lin ang="5400000" scaled="1"/>
                    </a:gradFill>
                  </a:endParaRPr>
                </a:p>
              </p:txBody>
            </p:sp>
            <p:sp useBgFill="1">
              <p:nvSpPr>
                <p:cNvPr id="134" name="Oval 19">
                  <a:extLst>
                    <a:ext uri="{FF2B5EF4-FFF2-40B4-BE49-F238E27FC236}">
                      <a16:creationId xmlns:a16="http://schemas.microsoft.com/office/drawing/2014/main" id="{6EF27885-61FA-4C1A-8E94-257E7DEF4014}"/>
                    </a:ext>
                  </a:extLst>
                </p:cNvPr>
                <p:cNvSpPr>
                  <a:spLocks noChangeArrowheads="1"/>
                </p:cNvSpPr>
                <p:nvPr/>
              </p:nvSpPr>
              <p:spPr bwMode="auto">
                <a:xfrm>
                  <a:off x="5227637" y="3071688"/>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961">
                    <a:gradFill>
                      <a:gsLst>
                        <a:gs pos="0">
                          <a:schemeClr val="tx1"/>
                        </a:gs>
                        <a:gs pos="100000">
                          <a:schemeClr val="tx1"/>
                        </a:gs>
                      </a:gsLst>
                      <a:lin ang="5400000" scaled="1"/>
                    </a:gradFill>
                  </a:endParaRPr>
                </a:p>
              </p:txBody>
            </p:sp>
            <p:sp useBgFill="1">
              <p:nvSpPr>
                <p:cNvPr id="135" name="Oval 19">
                  <a:extLst>
                    <a:ext uri="{FF2B5EF4-FFF2-40B4-BE49-F238E27FC236}">
                      <a16:creationId xmlns:a16="http://schemas.microsoft.com/office/drawing/2014/main" id="{1C404463-BFC6-469A-9A78-1D3B65A0D0D1}"/>
                    </a:ext>
                  </a:extLst>
                </p:cNvPr>
                <p:cNvSpPr>
                  <a:spLocks noChangeArrowheads="1"/>
                </p:cNvSpPr>
                <p:nvPr/>
              </p:nvSpPr>
              <p:spPr bwMode="auto">
                <a:xfrm>
                  <a:off x="4703544" y="3171926"/>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961">
                    <a:gradFill>
                      <a:gsLst>
                        <a:gs pos="0">
                          <a:schemeClr val="tx1"/>
                        </a:gs>
                        <a:gs pos="100000">
                          <a:schemeClr val="tx1"/>
                        </a:gs>
                      </a:gsLst>
                      <a:lin ang="5400000" scaled="1"/>
                    </a:gradFill>
                  </a:endParaRPr>
                </a:p>
              </p:txBody>
            </p:sp>
            <p:sp useBgFill="1">
              <p:nvSpPr>
                <p:cNvPr id="136" name="Oval 19">
                  <a:extLst>
                    <a:ext uri="{FF2B5EF4-FFF2-40B4-BE49-F238E27FC236}">
                      <a16:creationId xmlns:a16="http://schemas.microsoft.com/office/drawing/2014/main" id="{116CDCBA-2113-4B1B-B931-C3123FC21A22}"/>
                    </a:ext>
                  </a:extLst>
                </p:cNvPr>
                <p:cNvSpPr>
                  <a:spLocks noChangeArrowheads="1"/>
                </p:cNvSpPr>
                <p:nvPr/>
              </p:nvSpPr>
              <p:spPr bwMode="auto">
                <a:xfrm>
                  <a:off x="4223626" y="2924064"/>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961">
                    <a:gradFill>
                      <a:gsLst>
                        <a:gs pos="0">
                          <a:schemeClr val="tx1"/>
                        </a:gs>
                        <a:gs pos="100000">
                          <a:schemeClr val="tx1"/>
                        </a:gs>
                      </a:gsLst>
                      <a:lin ang="5400000" scaled="1"/>
                    </a:gradFill>
                  </a:endParaRPr>
                </a:p>
              </p:txBody>
            </p:sp>
            <p:sp useBgFill="1">
              <p:nvSpPr>
                <p:cNvPr id="137" name="Oval 19">
                  <a:extLst>
                    <a:ext uri="{FF2B5EF4-FFF2-40B4-BE49-F238E27FC236}">
                      <a16:creationId xmlns:a16="http://schemas.microsoft.com/office/drawing/2014/main" id="{4B3B48D0-4EB6-4702-BEE9-D05FE0A52556}"/>
                    </a:ext>
                  </a:extLst>
                </p:cNvPr>
                <p:cNvSpPr>
                  <a:spLocks noChangeArrowheads="1"/>
                </p:cNvSpPr>
                <p:nvPr/>
              </p:nvSpPr>
              <p:spPr bwMode="auto">
                <a:xfrm>
                  <a:off x="4655543" y="2638231"/>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961">
                    <a:gradFill>
                      <a:gsLst>
                        <a:gs pos="0">
                          <a:schemeClr val="tx1"/>
                        </a:gs>
                        <a:gs pos="100000">
                          <a:schemeClr val="tx1"/>
                        </a:gs>
                      </a:gsLst>
                      <a:lin ang="5400000" scaled="1"/>
                    </a:gradFill>
                  </a:endParaRPr>
                </a:p>
              </p:txBody>
            </p:sp>
            <p:sp useBgFill="1">
              <p:nvSpPr>
                <p:cNvPr id="138" name="Oval 19">
                  <a:extLst>
                    <a:ext uri="{FF2B5EF4-FFF2-40B4-BE49-F238E27FC236}">
                      <a16:creationId xmlns:a16="http://schemas.microsoft.com/office/drawing/2014/main" id="{D975F671-6AF6-404E-A13A-06C36978D96F}"/>
                    </a:ext>
                  </a:extLst>
                </p:cNvPr>
                <p:cNvSpPr>
                  <a:spLocks noChangeArrowheads="1"/>
                </p:cNvSpPr>
                <p:nvPr/>
              </p:nvSpPr>
              <p:spPr bwMode="auto">
                <a:xfrm>
                  <a:off x="4363387" y="2482918"/>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961">
                    <a:gradFill>
                      <a:gsLst>
                        <a:gs pos="0">
                          <a:schemeClr val="tx1"/>
                        </a:gs>
                        <a:gs pos="100000">
                          <a:schemeClr val="tx1"/>
                        </a:gs>
                      </a:gsLst>
                      <a:lin ang="5400000" scaled="1"/>
                    </a:gradFill>
                  </a:endParaRPr>
                </a:p>
              </p:txBody>
            </p:sp>
          </p:grpSp>
        </p:grpSp>
      </p:grpSp>
      <p:grpSp>
        <p:nvGrpSpPr>
          <p:cNvPr id="280" name="Group 279">
            <a:extLst>
              <a:ext uri="{FF2B5EF4-FFF2-40B4-BE49-F238E27FC236}">
                <a16:creationId xmlns:a16="http://schemas.microsoft.com/office/drawing/2014/main" id="{DBA38EA2-A2F2-4E7B-B255-961B6B1DA799}"/>
              </a:ext>
            </a:extLst>
          </p:cNvPr>
          <p:cNvGrpSpPr/>
          <p:nvPr/>
        </p:nvGrpSpPr>
        <p:grpSpPr>
          <a:xfrm>
            <a:off x="5648099" y="2409716"/>
            <a:ext cx="1577673" cy="2749591"/>
            <a:chOff x="5761354" y="2457539"/>
            <a:chExt cx="1609309" cy="2804726"/>
          </a:xfrm>
        </p:grpSpPr>
        <p:sp>
          <p:nvSpPr>
            <p:cNvPr id="66" name="TextBox 65">
              <a:extLst>
                <a:ext uri="{FF2B5EF4-FFF2-40B4-BE49-F238E27FC236}">
                  <a16:creationId xmlns:a16="http://schemas.microsoft.com/office/drawing/2014/main" id="{0E7FAD95-104D-4DEC-A86A-F36C73BACFA1}"/>
                </a:ext>
              </a:extLst>
            </p:cNvPr>
            <p:cNvSpPr txBox="1"/>
            <p:nvPr/>
          </p:nvSpPr>
          <p:spPr>
            <a:xfrm>
              <a:off x="5772744" y="2463820"/>
              <a:ext cx="1597919" cy="550281"/>
            </a:xfrm>
            <a:prstGeom prst="rect">
              <a:avLst/>
            </a:prstGeom>
            <a:noFill/>
          </p:spPr>
          <p:txBody>
            <a:bodyPr wrap="square" lIns="0" tIns="0" rIns="0" bIns="0" rtlCol="0" anchor="ctr">
              <a:noAutofit/>
            </a:bodyPr>
            <a:lstStyle/>
            <a:p>
              <a:pPr algn="ctr">
                <a:lnSpc>
                  <a:spcPct val="90000"/>
                </a:lnSpc>
                <a:spcAft>
                  <a:spcPts val="588"/>
                </a:spcAft>
              </a:pPr>
              <a:r>
                <a:rPr lang="en-US" sz="1372">
                  <a:gradFill>
                    <a:gsLst>
                      <a:gs pos="2917">
                        <a:schemeClr val="tx1"/>
                      </a:gs>
                      <a:gs pos="30000">
                        <a:schemeClr val="tx1"/>
                      </a:gs>
                    </a:gsLst>
                    <a:lin ang="5400000" scaled="0"/>
                  </a:gradFill>
                  <a:latin typeface="+mj-lt"/>
                </a:rPr>
                <a:t>Experimentation and pipelines</a:t>
              </a:r>
            </a:p>
          </p:txBody>
        </p:sp>
        <p:grpSp>
          <p:nvGrpSpPr>
            <p:cNvPr id="67" name="Group 66">
              <a:extLst>
                <a:ext uri="{FF2B5EF4-FFF2-40B4-BE49-F238E27FC236}">
                  <a16:creationId xmlns:a16="http://schemas.microsoft.com/office/drawing/2014/main" id="{D7B3C6ED-23D6-4C8B-9EA8-0154B6174B55}"/>
                </a:ext>
              </a:extLst>
            </p:cNvPr>
            <p:cNvGrpSpPr/>
            <p:nvPr/>
          </p:nvGrpSpPr>
          <p:grpSpPr>
            <a:xfrm>
              <a:off x="5761354" y="2457539"/>
              <a:ext cx="1599571" cy="2804726"/>
              <a:chOff x="3208859" y="4070542"/>
              <a:chExt cx="1458309" cy="2411828"/>
            </a:xfrm>
          </p:grpSpPr>
          <p:sp>
            <p:nvSpPr>
              <p:cNvPr id="68" name="Rectangle 67">
                <a:extLst>
                  <a:ext uri="{FF2B5EF4-FFF2-40B4-BE49-F238E27FC236}">
                    <a16:creationId xmlns:a16="http://schemas.microsoft.com/office/drawing/2014/main" id="{D7E27CF5-4175-4508-9FA1-C4819E3A18BA}"/>
                  </a:ext>
                </a:extLst>
              </p:cNvPr>
              <p:cNvSpPr/>
              <p:nvPr/>
            </p:nvSpPr>
            <p:spPr bwMode="auto">
              <a:xfrm>
                <a:off x="3208859" y="4070542"/>
                <a:ext cx="1456803" cy="241182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cxnSp>
            <p:nvCxnSpPr>
              <p:cNvPr id="69" name="Straight Connector 68">
                <a:extLst>
                  <a:ext uri="{FF2B5EF4-FFF2-40B4-BE49-F238E27FC236}">
                    <a16:creationId xmlns:a16="http://schemas.microsoft.com/office/drawing/2014/main" id="{0FD65F42-2853-4B2A-935A-2DA3680A374D}"/>
                  </a:ext>
                </a:extLst>
              </p:cNvPr>
              <p:cNvCxnSpPr>
                <a:cxnSpLocks/>
              </p:cNvCxnSpPr>
              <p:nvPr/>
            </p:nvCxnSpPr>
            <p:spPr>
              <a:xfrm>
                <a:off x="3208859" y="4541668"/>
                <a:ext cx="1458309"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54" name="Group 153">
              <a:extLst>
                <a:ext uri="{FF2B5EF4-FFF2-40B4-BE49-F238E27FC236}">
                  <a16:creationId xmlns:a16="http://schemas.microsoft.com/office/drawing/2014/main" id="{309C420D-11C2-476C-ACBA-9DE2341111F3}"/>
                </a:ext>
              </a:extLst>
            </p:cNvPr>
            <p:cNvGrpSpPr/>
            <p:nvPr/>
          </p:nvGrpSpPr>
          <p:grpSpPr>
            <a:xfrm rot="16200000">
              <a:off x="5954942" y="3927503"/>
              <a:ext cx="1233524" cy="911785"/>
              <a:chOff x="3863969" y="5013705"/>
              <a:chExt cx="909508" cy="505347"/>
            </a:xfrm>
          </p:grpSpPr>
          <p:sp>
            <p:nvSpPr>
              <p:cNvPr id="155" name="Cylinder 828">
                <a:extLst>
                  <a:ext uri="{FF2B5EF4-FFF2-40B4-BE49-F238E27FC236}">
                    <a16:creationId xmlns:a16="http://schemas.microsoft.com/office/drawing/2014/main" id="{692D54D6-9563-4F2A-8EF4-ACDE5FBC049F}"/>
                  </a:ext>
                </a:extLst>
              </p:cNvPr>
              <p:cNvSpPr/>
              <p:nvPr/>
            </p:nvSpPr>
            <p:spPr bwMode="auto">
              <a:xfrm rot="5400000">
                <a:off x="3732837" y="5144837"/>
                <a:ext cx="505346" cy="243081"/>
              </a:xfrm>
              <a:prstGeom prst="can">
                <a:avLst>
                  <a:gd name="adj" fmla="val 50000"/>
                </a:avLst>
              </a:prstGeom>
              <a:solidFill>
                <a:schemeClr val="bg1"/>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0"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765">
                  <a:solidFill>
                    <a:schemeClr val="tx2"/>
                  </a:solidFill>
                  <a:latin typeface="+mj-lt"/>
                  <a:ea typeface="Segoe UI" pitchFamily="34" charset="0"/>
                  <a:cs typeface="Segoe UI" pitchFamily="34" charset="0"/>
                </a:endParaRPr>
              </a:p>
            </p:txBody>
          </p:sp>
          <p:sp>
            <p:nvSpPr>
              <p:cNvPr id="156" name="Cylinder 828">
                <a:extLst>
                  <a:ext uri="{FF2B5EF4-FFF2-40B4-BE49-F238E27FC236}">
                    <a16:creationId xmlns:a16="http://schemas.microsoft.com/office/drawing/2014/main" id="{404CC736-C870-44FC-B064-B22B4EA36B05}"/>
                  </a:ext>
                </a:extLst>
              </p:cNvPr>
              <p:cNvSpPr/>
              <p:nvPr/>
            </p:nvSpPr>
            <p:spPr bwMode="auto">
              <a:xfrm rot="5400000">
                <a:off x="4110202" y="4958596"/>
                <a:ext cx="430050" cy="615564"/>
              </a:xfrm>
              <a:prstGeom prst="can">
                <a:avLst>
                  <a:gd name="adj" fmla="val 17907"/>
                </a:avLst>
              </a:prstGeom>
              <a:solidFill>
                <a:schemeClr val="bg1"/>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0"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765">
                  <a:solidFill>
                    <a:schemeClr val="tx2"/>
                  </a:solidFill>
                  <a:latin typeface="+mj-lt"/>
                  <a:ea typeface="Segoe UI" pitchFamily="34" charset="0"/>
                  <a:cs typeface="Segoe UI" pitchFamily="34" charset="0"/>
                </a:endParaRPr>
              </a:p>
            </p:txBody>
          </p:sp>
          <p:sp>
            <p:nvSpPr>
              <p:cNvPr id="157" name="Cylinder 828">
                <a:extLst>
                  <a:ext uri="{FF2B5EF4-FFF2-40B4-BE49-F238E27FC236}">
                    <a16:creationId xmlns:a16="http://schemas.microsoft.com/office/drawing/2014/main" id="{CC3B40B5-2BE6-48A6-9A93-EC073419C0EE}"/>
                  </a:ext>
                </a:extLst>
              </p:cNvPr>
              <p:cNvSpPr/>
              <p:nvPr/>
            </p:nvSpPr>
            <p:spPr bwMode="auto">
              <a:xfrm rot="5400000">
                <a:off x="4399264" y="5144838"/>
                <a:ext cx="505346" cy="243081"/>
              </a:xfrm>
              <a:prstGeom prst="can">
                <a:avLst>
                  <a:gd name="adj" fmla="val 50000"/>
                </a:avLst>
              </a:prstGeom>
              <a:solidFill>
                <a:schemeClr val="bg1"/>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0"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765">
                  <a:solidFill>
                    <a:schemeClr val="tx2"/>
                  </a:solidFill>
                  <a:latin typeface="+mj-lt"/>
                  <a:ea typeface="Segoe UI" pitchFamily="34" charset="0"/>
                  <a:cs typeface="Segoe UI" pitchFamily="34" charset="0"/>
                </a:endParaRPr>
              </a:p>
            </p:txBody>
          </p:sp>
        </p:grpSp>
        <p:grpSp>
          <p:nvGrpSpPr>
            <p:cNvPr id="158" name="Group 20">
              <a:extLst>
                <a:ext uri="{FF2B5EF4-FFF2-40B4-BE49-F238E27FC236}">
                  <a16:creationId xmlns:a16="http://schemas.microsoft.com/office/drawing/2014/main" id="{B905EE4C-5620-496A-A0AB-08374E607BAC}"/>
                </a:ext>
              </a:extLst>
            </p:cNvPr>
            <p:cNvGrpSpPr>
              <a:grpSpLocks noChangeAspect="1"/>
            </p:cNvGrpSpPr>
            <p:nvPr/>
          </p:nvGrpSpPr>
          <p:grpSpPr bwMode="auto">
            <a:xfrm>
              <a:off x="6352732" y="3464312"/>
              <a:ext cx="479602" cy="419822"/>
              <a:chOff x="3764" y="3313"/>
              <a:chExt cx="353" cy="309"/>
            </a:xfrm>
          </p:grpSpPr>
          <p:sp>
            <p:nvSpPr>
              <p:cNvPr id="159" name="Freeform 21">
                <a:extLst>
                  <a:ext uri="{FF2B5EF4-FFF2-40B4-BE49-F238E27FC236}">
                    <a16:creationId xmlns:a16="http://schemas.microsoft.com/office/drawing/2014/main" id="{87E8DC1C-13C8-4661-AEAE-D78A878F468E}"/>
                  </a:ext>
                </a:extLst>
              </p:cNvPr>
              <p:cNvSpPr>
                <a:spLocks/>
              </p:cNvSpPr>
              <p:nvPr/>
            </p:nvSpPr>
            <p:spPr bwMode="auto">
              <a:xfrm>
                <a:off x="3764" y="3313"/>
                <a:ext cx="0" cy="71"/>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60" name="Freeform 22">
                <a:extLst>
                  <a:ext uri="{FF2B5EF4-FFF2-40B4-BE49-F238E27FC236}">
                    <a16:creationId xmlns:a16="http://schemas.microsoft.com/office/drawing/2014/main" id="{0E901512-1AB8-4975-947B-FB5A4DAA2BD6}"/>
                  </a:ext>
                </a:extLst>
              </p:cNvPr>
              <p:cNvSpPr>
                <a:spLocks/>
              </p:cNvSpPr>
              <p:nvPr/>
            </p:nvSpPr>
            <p:spPr bwMode="auto">
              <a:xfrm>
                <a:off x="3897" y="3313"/>
                <a:ext cx="0" cy="71"/>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61" name="Freeform 23">
                <a:extLst>
                  <a:ext uri="{FF2B5EF4-FFF2-40B4-BE49-F238E27FC236}">
                    <a16:creationId xmlns:a16="http://schemas.microsoft.com/office/drawing/2014/main" id="{E2897025-3D68-4B8B-9A92-E10568E963EC}"/>
                  </a:ext>
                </a:extLst>
              </p:cNvPr>
              <p:cNvSpPr>
                <a:spLocks/>
              </p:cNvSpPr>
              <p:nvPr/>
            </p:nvSpPr>
            <p:spPr bwMode="auto">
              <a:xfrm>
                <a:off x="4028" y="3313"/>
                <a:ext cx="0" cy="71"/>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62" name="Freeform 24">
                <a:extLst>
                  <a:ext uri="{FF2B5EF4-FFF2-40B4-BE49-F238E27FC236}">
                    <a16:creationId xmlns:a16="http://schemas.microsoft.com/office/drawing/2014/main" id="{F01F5F08-0371-48FA-8F4F-834ED7A6A332}"/>
                  </a:ext>
                </a:extLst>
              </p:cNvPr>
              <p:cNvSpPr>
                <a:spLocks/>
              </p:cNvSpPr>
              <p:nvPr/>
            </p:nvSpPr>
            <p:spPr bwMode="auto">
              <a:xfrm>
                <a:off x="3807" y="3313"/>
                <a:ext cx="47" cy="72"/>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6" y="0"/>
                      <a:pt x="17" y="0"/>
                    </a:cubicBezTo>
                    <a:cubicBezTo>
                      <a:pt x="17" y="0"/>
                      <a:pt x="17" y="0"/>
                      <a:pt x="17" y="0"/>
                    </a:cubicBezTo>
                    <a:cubicBezTo>
                      <a:pt x="7" y="0"/>
                      <a:pt x="0" y="7"/>
                      <a:pt x="0" y="16"/>
                    </a:cubicBezTo>
                    <a:cubicBezTo>
                      <a:pt x="0" y="35"/>
                      <a:pt x="0" y="35"/>
                      <a:pt x="0" y="35"/>
                    </a:cubicBezTo>
                    <a:cubicBezTo>
                      <a:pt x="0" y="43"/>
                      <a:pt x="7" y="52"/>
                      <a:pt x="17" y="52"/>
                    </a:cubicBezTo>
                    <a:cubicBezTo>
                      <a:pt x="17" y="52"/>
                      <a:pt x="17" y="52"/>
                      <a:pt x="17" y="52"/>
                    </a:cubicBezTo>
                    <a:cubicBezTo>
                      <a:pt x="26" y="52"/>
                      <a:pt x="34" y="43"/>
                      <a:pt x="34" y="35"/>
                    </a:cubicBezTo>
                    <a:close/>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63" name="Freeform 25">
                <a:extLst>
                  <a:ext uri="{FF2B5EF4-FFF2-40B4-BE49-F238E27FC236}">
                    <a16:creationId xmlns:a16="http://schemas.microsoft.com/office/drawing/2014/main" id="{04107197-6220-4514-B9F7-F0B78CE435D4}"/>
                  </a:ext>
                </a:extLst>
              </p:cNvPr>
              <p:cNvSpPr>
                <a:spLocks/>
              </p:cNvSpPr>
              <p:nvPr/>
            </p:nvSpPr>
            <p:spPr bwMode="auto">
              <a:xfrm>
                <a:off x="3940" y="3313"/>
                <a:ext cx="44" cy="72"/>
              </a:xfrm>
              <a:custGeom>
                <a:avLst/>
                <a:gdLst>
                  <a:gd name="T0" fmla="*/ 32 w 32"/>
                  <a:gd name="T1" fmla="*/ 35 h 52"/>
                  <a:gd name="T2" fmla="*/ 32 w 32"/>
                  <a:gd name="T3" fmla="*/ 16 h 52"/>
                  <a:gd name="T4" fmla="*/ 15 w 32"/>
                  <a:gd name="T5" fmla="*/ 0 h 52"/>
                  <a:gd name="T6" fmla="*/ 15 w 32"/>
                  <a:gd name="T7" fmla="*/ 0 h 52"/>
                  <a:gd name="T8" fmla="*/ 0 w 32"/>
                  <a:gd name="T9" fmla="*/ 16 h 52"/>
                  <a:gd name="T10" fmla="*/ 0 w 32"/>
                  <a:gd name="T11" fmla="*/ 35 h 52"/>
                  <a:gd name="T12" fmla="*/ 15 w 32"/>
                  <a:gd name="T13" fmla="*/ 52 h 52"/>
                  <a:gd name="T14" fmla="*/ 15 w 32"/>
                  <a:gd name="T15" fmla="*/ 52 h 52"/>
                  <a:gd name="T16" fmla="*/ 32 w 32"/>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52">
                    <a:moveTo>
                      <a:pt x="32" y="35"/>
                    </a:moveTo>
                    <a:cubicBezTo>
                      <a:pt x="32" y="16"/>
                      <a:pt x="32" y="16"/>
                      <a:pt x="32" y="16"/>
                    </a:cubicBezTo>
                    <a:cubicBezTo>
                      <a:pt x="32" y="7"/>
                      <a:pt x="25" y="0"/>
                      <a:pt x="15" y="0"/>
                    </a:cubicBezTo>
                    <a:cubicBezTo>
                      <a:pt x="15" y="0"/>
                      <a:pt x="15" y="0"/>
                      <a:pt x="15" y="0"/>
                    </a:cubicBezTo>
                    <a:cubicBezTo>
                      <a:pt x="7" y="0"/>
                      <a:pt x="0" y="7"/>
                      <a:pt x="0" y="16"/>
                    </a:cubicBezTo>
                    <a:cubicBezTo>
                      <a:pt x="0" y="35"/>
                      <a:pt x="0" y="35"/>
                      <a:pt x="0" y="35"/>
                    </a:cubicBezTo>
                    <a:cubicBezTo>
                      <a:pt x="0" y="43"/>
                      <a:pt x="7" y="52"/>
                      <a:pt x="15" y="52"/>
                    </a:cubicBezTo>
                    <a:cubicBezTo>
                      <a:pt x="15" y="52"/>
                      <a:pt x="15" y="52"/>
                      <a:pt x="15" y="52"/>
                    </a:cubicBezTo>
                    <a:cubicBezTo>
                      <a:pt x="25" y="52"/>
                      <a:pt x="32" y="43"/>
                      <a:pt x="32" y="35"/>
                    </a:cubicBezTo>
                    <a:close/>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64" name="Freeform 26">
                <a:extLst>
                  <a:ext uri="{FF2B5EF4-FFF2-40B4-BE49-F238E27FC236}">
                    <a16:creationId xmlns:a16="http://schemas.microsoft.com/office/drawing/2014/main" id="{2FC3C904-2195-49C9-A92E-1CF512A73F9E}"/>
                  </a:ext>
                </a:extLst>
              </p:cNvPr>
              <p:cNvSpPr>
                <a:spLocks/>
              </p:cNvSpPr>
              <p:nvPr/>
            </p:nvSpPr>
            <p:spPr bwMode="auto">
              <a:xfrm>
                <a:off x="4071" y="3313"/>
                <a:ext cx="46" cy="72"/>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5" y="0"/>
                      <a:pt x="17" y="0"/>
                    </a:cubicBezTo>
                    <a:cubicBezTo>
                      <a:pt x="17" y="0"/>
                      <a:pt x="17" y="0"/>
                      <a:pt x="17" y="0"/>
                    </a:cubicBezTo>
                    <a:cubicBezTo>
                      <a:pt x="7" y="0"/>
                      <a:pt x="0" y="7"/>
                      <a:pt x="0" y="16"/>
                    </a:cubicBezTo>
                    <a:cubicBezTo>
                      <a:pt x="0" y="35"/>
                      <a:pt x="0" y="35"/>
                      <a:pt x="0" y="35"/>
                    </a:cubicBezTo>
                    <a:cubicBezTo>
                      <a:pt x="0" y="43"/>
                      <a:pt x="7" y="52"/>
                      <a:pt x="17" y="52"/>
                    </a:cubicBezTo>
                    <a:cubicBezTo>
                      <a:pt x="17" y="52"/>
                      <a:pt x="17" y="52"/>
                      <a:pt x="17" y="52"/>
                    </a:cubicBezTo>
                    <a:cubicBezTo>
                      <a:pt x="25" y="52"/>
                      <a:pt x="34" y="43"/>
                      <a:pt x="34" y="35"/>
                    </a:cubicBezTo>
                    <a:close/>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65" name="Freeform 27">
                <a:extLst>
                  <a:ext uri="{FF2B5EF4-FFF2-40B4-BE49-F238E27FC236}">
                    <a16:creationId xmlns:a16="http://schemas.microsoft.com/office/drawing/2014/main" id="{32D4F55D-D688-4248-990E-33BB8BBF322B}"/>
                  </a:ext>
                </a:extLst>
              </p:cNvPr>
              <p:cNvSpPr>
                <a:spLocks/>
              </p:cNvSpPr>
              <p:nvPr/>
            </p:nvSpPr>
            <p:spPr bwMode="auto">
              <a:xfrm>
                <a:off x="3764" y="3550"/>
                <a:ext cx="0" cy="72"/>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66" name="Freeform 28">
                <a:extLst>
                  <a:ext uri="{FF2B5EF4-FFF2-40B4-BE49-F238E27FC236}">
                    <a16:creationId xmlns:a16="http://schemas.microsoft.com/office/drawing/2014/main" id="{A54DAA4C-9B02-4AB8-866A-90B802D4BA4A}"/>
                  </a:ext>
                </a:extLst>
              </p:cNvPr>
              <p:cNvSpPr>
                <a:spLocks/>
              </p:cNvSpPr>
              <p:nvPr/>
            </p:nvSpPr>
            <p:spPr bwMode="auto">
              <a:xfrm>
                <a:off x="3897" y="3550"/>
                <a:ext cx="0" cy="72"/>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67" name="Freeform 29">
                <a:extLst>
                  <a:ext uri="{FF2B5EF4-FFF2-40B4-BE49-F238E27FC236}">
                    <a16:creationId xmlns:a16="http://schemas.microsoft.com/office/drawing/2014/main" id="{02E70F45-9F3C-43AF-B958-B936701DA19D}"/>
                  </a:ext>
                </a:extLst>
              </p:cNvPr>
              <p:cNvSpPr>
                <a:spLocks/>
              </p:cNvSpPr>
              <p:nvPr/>
            </p:nvSpPr>
            <p:spPr bwMode="auto">
              <a:xfrm>
                <a:off x="4028" y="3550"/>
                <a:ext cx="0" cy="72"/>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68" name="Freeform 30">
                <a:extLst>
                  <a:ext uri="{FF2B5EF4-FFF2-40B4-BE49-F238E27FC236}">
                    <a16:creationId xmlns:a16="http://schemas.microsoft.com/office/drawing/2014/main" id="{2626286D-8A71-4B38-B462-19F0E8AD4E56}"/>
                  </a:ext>
                </a:extLst>
              </p:cNvPr>
              <p:cNvSpPr>
                <a:spLocks/>
              </p:cNvSpPr>
              <p:nvPr/>
            </p:nvSpPr>
            <p:spPr bwMode="auto">
              <a:xfrm>
                <a:off x="3807" y="3550"/>
                <a:ext cx="47" cy="72"/>
              </a:xfrm>
              <a:custGeom>
                <a:avLst/>
                <a:gdLst>
                  <a:gd name="T0" fmla="*/ 34 w 34"/>
                  <a:gd name="T1" fmla="*/ 35 h 52"/>
                  <a:gd name="T2" fmla="*/ 34 w 34"/>
                  <a:gd name="T3" fmla="*/ 17 h 52"/>
                  <a:gd name="T4" fmla="*/ 17 w 34"/>
                  <a:gd name="T5" fmla="*/ 0 h 52"/>
                  <a:gd name="T6" fmla="*/ 17 w 34"/>
                  <a:gd name="T7" fmla="*/ 0 h 52"/>
                  <a:gd name="T8" fmla="*/ 0 w 34"/>
                  <a:gd name="T9" fmla="*/ 17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7"/>
                      <a:pt x="34" y="17"/>
                      <a:pt x="34" y="17"/>
                    </a:cubicBezTo>
                    <a:cubicBezTo>
                      <a:pt x="34" y="8"/>
                      <a:pt x="26" y="0"/>
                      <a:pt x="17" y="0"/>
                    </a:cubicBezTo>
                    <a:cubicBezTo>
                      <a:pt x="17" y="0"/>
                      <a:pt x="17" y="0"/>
                      <a:pt x="17" y="0"/>
                    </a:cubicBezTo>
                    <a:cubicBezTo>
                      <a:pt x="7" y="0"/>
                      <a:pt x="0" y="8"/>
                      <a:pt x="0" y="17"/>
                    </a:cubicBezTo>
                    <a:cubicBezTo>
                      <a:pt x="0" y="35"/>
                      <a:pt x="0" y="35"/>
                      <a:pt x="0" y="35"/>
                    </a:cubicBezTo>
                    <a:cubicBezTo>
                      <a:pt x="0" y="45"/>
                      <a:pt x="7" y="52"/>
                      <a:pt x="17" y="52"/>
                    </a:cubicBezTo>
                    <a:cubicBezTo>
                      <a:pt x="17" y="52"/>
                      <a:pt x="17" y="52"/>
                      <a:pt x="17" y="52"/>
                    </a:cubicBezTo>
                    <a:cubicBezTo>
                      <a:pt x="26" y="52"/>
                      <a:pt x="34" y="45"/>
                      <a:pt x="34" y="35"/>
                    </a:cubicBezTo>
                    <a:close/>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69" name="Freeform 31">
                <a:extLst>
                  <a:ext uri="{FF2B5EF4-FFF2-40B4-BE49-F238E27FC236}">
                    <a16:creationId xmlns:a16="http://schemas.microsoft.com/office/drawing/2014/main" id="{53058B24-0583-4555-AF95-12DD68395D3B}"/>
                  </a:ext>
                </a:extLst>
              </p:cNvPr>
              <p:cNvSpPr>
                <a:spLocks/>
              </p:cNvSpPr>
              <p:nvPr/>
            </p:nvSpPr>
            <p:spPr bwMode="auto">
              <a:xfrm>
                <a:off x="3940" y="3550"/>
                <a:ext cx="44" cy="72"/>
              </a:xfrm>
              <a:custGeom>
                <a:avLst/>
                <a:gdLst>
                  <a:gd name="T0" fmla="*/ 32 w 32"/>
                  <a:gd name="T1" fmla="*/ 35 h 52"/>
                  <a:gd name="T2" fmla="*/ 32 w 32"/>
                  <a:gd name="T3" fmla="*/ 17 h 52"/>
                  <a:gd name="T4" fmla="*/ 15 w 32"/>
                  <a:gd name="T5" fmla="*/ 0 h 52"/>
                  <a:gd name="T6" fmla="*/ 15 w 32"/>
                  <a:gd name="T7" fmla="*/ 0 h 52"/>
                  <a:gd name="T8" fmla="*/ 0 w 32"/>
                  <a:gd name="T9" fmla="*/ 17 h 52"/>
                  <a:gd name="T10" fmla="*/ 0 w 32"/>
                  <a:gd name="T11" fmla="*/ 35 h 52"/>
                  <a:gd name="T12" fmla="*/ 15 w 32"/>
                  <a:gd name="T13" fmla="*/ 52 h 52"/>
                  <a:gd name="T14" fmla="*/ 15 w 32"/>
                  <a:gd name="T15" fmla="*/ 52 h 52"/>
                  <a:gd name="T16" fmla="*/ 32 w 32"/>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52">
                    <a:moveTo>
                      <a:pt x="32" y="35"/>
                    </a:moveTo>
                    <a:cubicBezTo>
                      <a:pt x="32" y="17"/>
                      <a:pt x="32" y="17"/>
                      <a:pt x="32" y="17"/>
                    </a:cubicBezTo>
                    <a:cubicBezTo>
                      <a:pt x="32" y="8"/>
                      <a:pt x="25" y="0"/>
                      <a:pt x="15" y="0"/>
                    </a:cubicBezTo>
                    <a:cubicBezTo>
                      <a:pt x="15" y="0"/>
                      <a:pt x="15" y="0"/>
                      <a:pt x="15" y="0"/>
                    </a:cubicBezTo>
                    <a:cubicBezTo>
                      <a:pt x="7" y="0"/>
                      <a:pt x="0" y="8"/>
                      <a:pt x="0" y="17"/>
                    </a:cubicBezTo>
                    <a:cubicBezTo>
                      <a:pt x="0" y="35"/>
                      <a:pt x="0" y="35"/>
                      <a:pt x="0" y="35"/>
                    </a:cubicBezTo>
                    <a:cubicBezTo>
                      <a:pt x="0" y="45"/>
                      <a:pt x="7" y="52"/>
                      <a:pt x="15" y="52"/>
                    </a:cubicBezTo>
                    <a:cubicBezTo>
                      <a:pt x="15" y="52"/>
                      <a:pt x="15" y="52"/>
                      <a:pt x="15" y="52"/>
                    </a:cubicBezTo>
                    <a:cubicBezTo>
                      <a:pt x="25" y="52"/>
                      <a:pt x="32" y="45"/>
                      <a:pt x="32" y="35"/>
                    </a:cubicBezTo>
                    <a:close/>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70" name="Freeform 32">
                <a:extLst>
                  <a:ext uri="{FF2B5EF4-FFF2-40B4-BE49-F238E27FC236}">
                    <a16:creationId xmlns:a16="http://schemas.microsoft.com/office/drawing/2014/main" id="{8760C7AC-99F3-4B52-AD34-7652FF5C1BC0}"/>
                  </a:ext>
                </a:extLst>
              </p:cNvPr>
              <p:cNvSpPr>
                <a:spLocks/>
              </p:cNvSpPr>
              <p:nvPr/>
            </p:nvSpPr>
            <p:spPr bwMode="auto">
              <a:xfrm>
                <a:off x="4071" y="3550"/>
                <a:ext cx="46" cy="72"/>
              </a:xfrm>
              <a:custGeom>
                <a:avLst/>
                <a:gdLst>
                  <a:gd name="T0" fmla="*/ 34 w 34"/>
                  <a:gd name="T1" fmla="*/ 35 h 52"/>
                  <a:gd name="T2" fmla="*/ 34 w 34"/>
                  <a:gd name="T3" fmla="*/ 17 h 52"/>
                  <a:gd name="T4" fmla="*/ 17 w 34"/>
                  <a:gd name="T5" fmla="*/ 0 h 52"/>
                  <a:gd name="T6" fmla="*/ 17 w 34"/>
                  <a:gd name="T7" fmla="*/ 0 h 52"/>
                  <a:gd name="T8" fmla="*/ 0 w 34"/>
                  <a:gd name="T9" fmla="*/ 17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7"/>
                      <a:pt x="34" y="17"/>
                      <a:pt x="34" y="17"/>
                    </a:cubicBezTo>
                    <a:cubicBezTo>
                      <a:pt x="34" y="8"/>
                      <a:pt x="25" y="0"/>
                      <a:pt x="17" y="0"/>
                    </a:cubicBezTo>
                    <a:cubicBezTo>
                      <a:pt x="17" y="0"/>
                      <a:pt x="17" y="0"/>
                      <a:pt x="17" y="0"/>
                    </a:cubicBezTo>
                    <a:cubicBezTo>
                      <a:pt x="7" y="0"/>
                      <a:pt x="0" y="8"/>
                      <a:pt x="0" y="17"/>
                    </a:cubicBezTo>
                    <a:cubicBezTo>
                      <a:pt x="0" y="35"/>
                      <a:pt x="0" y="35"/>
                      <a:pt x="0" y="35"/>
                    </a:cubicBezTo>
                    <a:cubicBezTo>
                      <a:pt x="0" y="45"/>
                      <a:pt x="7" y="52"/>
                      <a:pt x="17" y="52"/>
                    </a:cubicBezTo>
                    <a:cubicBezTo>
                      <a:pt x="17" y="52"/>
                      <a:pt x="17" y="52"/>
                      <a:pt x="17" y="52"/>
                    </a:cubicBezTo>
                    <a:cubicBezTo>
                      <a:pt x="25" y="52"/>
                      <a:pt x="34" y="45"/>
                      <a:pt x="34" y="35"/>
                    </a:cubicBezTo>
                    <a:close/>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71" name="Freeform 33">
                <a:extLst>
                  <a:ext uri="{FF2B5EF4-FFF2-40B4-BE49-F238E27FC236}">
                    <a16:creationId xmlns:a16="http://schemas.microsoft.com/office/drawing/2014/main" id="{7EF4DD0E-9C9B-4590-B568-FD9893DAFE56}"/>
                  </a:ext>
                </a:extLst>
              </p:cNvPr>
              <p:cNvSpPr>
                <a:spLocks/>
              </p:cNvSpPr>
              <p:nvPr/>
            </p:nvSpPr>
            <p:spPr bwMode="auto">
              <a:xfrm>
                <a:off x="3854" y="3435"/>
                <a:ext cx="0" cy="6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72" name="Freeform 34">
                <a:extLst>
                  <a:ext uri="{FF2B5EF4-FFF2-40B4-BE49-F238E27FC236}">
                    <a16:creationId xmlns:a16="http://schemas.microsoft.com/office/drawing/2014/main" id="{14146093-CC9E-423E-A189-C832D27FE89D}"/>
                  </a:ext>
                </a:extLst>
              </p:cNvPr>
              <p:cNvSpPr>
                <a:spLocks/>
              </p:cNvSpPr>
              <p:nvPr/>
            </p:nvSpPr>
            <p:spPr bwMode="auto">
              <a:xfrm>
                <a:off x="3984" y="3435"/>
                <a:ext cx="0" cy="6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73" name="Freeform 35">
                <a:extLst>
                  <a:ext uri="{FF2B5EF4-FFF2-40B4-BE49-F238E27FC236}">
                    <a16:creationId xmlns:a16="http://schemas.microsoft.com/office/drawing/2014/main" id="{9F144BF0-C7B6-4336-B3FE-E9E26CC64D5C}"/>
                  </a:ext>
                </a:extLst>
              </p:cNvPr>
              <p:cNvSpPr>
                <a:spLocks/>
              </p:cNvSpPr>
              <p:nvPr/>
            </p:nvSpPr>
            <p:spPr bwMode="auto">
              <a:xfrm>
                <a:off x="3764" y="3435"/>
                <a:ext cx="46" cy="71"/>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74" name="Freeform 36">
                <a:extLst>
                  <a:ext uri="{FF2B5EF4-FFF2-40B4-BE49-F238E27FC236}">
                    <a16:creationId xmlns:a16="http://schemas.microsoft.com/office/drawing/2014/main" id="{F43B98CE-2FFC-4414-A519-7F72D5018542}"/>
                  </a:ext>
                </a:extLst>
              </p:cNvPr>
              <p:cNvSpPr>
                <a:spLocks/>
              </p:cNvSpPr>
              <p:nvPr/>
            </p:nvSpPr>
            <p:spPr bwMode="auto">
              <a:xfrm>
                <a:off x="3897" y="3435"/>
                <a:ext cx="45" cy="71"/>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75" name="Freeform 37">
                <a:extLst>
                  <a:ext uri="{FF2B5EF4-FFF2-40B4-BE49-F238E27FC236}">
                    <a16:creationId xmlns:a16="http://schemas.microsoft.com/office/drawing/2014/main" id="{910B94DC-2976-4D25-B2A7-C520786836A7}"/>
                  </a:ext>
                </a:extLst>
              </p:cNvPr>
              <p:cNvSpPr>
                <a:spLocks/>
              </p:cNvSpPr>
              <p:nvPr/>
            </p:nvSpPr>
            <p:spPr bwMode="auto">
              <a:xfrm>
                <a:off x="4028" y="3435"/>
                <a:ext cx="45" cy="71"/>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76" name="Freeform 38">
                <a:extLst>
                  <a:ext uri="{FF2B5EF4-FFF2-40B4-BE49-F238E27FC236}">
                    <a16:creationId xmlns:a16="http://schemas.microsoft.com/office/drawing/2014/main" id="{FC6B3C98-7AAD-4AFE-A18F-D380B0E6F2A9}"/>
                  </a:ext>
                </a:extLst>
              </p:cNvPr>
              <p:cNvSpPr>
                <a:spLocks/>
              </p:cNvSpPr>
              <p:nvPr/>
            </p:nvSpPr>
            <p:spPr bwMode="auto">
              <a:xfrm>
                <a:off x="4117" y="3435"/>
                <a:ext cx="0" cy="6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grpSp>
      </p:grpSp>
      <p:grpSp>
        <p:nvGrpSpPr>
          <p:cNvPr id="279" name="Group 278">
            <a:extLst>
              <a:ext uri="{FF2B5EF4-FFF2-40B4-BE49-F238E27FC236}">
                <a16:creationId xmlns:a16="http://schemas.microsoft.com/office/drawing/2014/main" id="{15EB0153-84BE-4F40-8A25-120098F23108}"/>
              </a:ext>
            </a:extLst>
          </p:cNvPr>
          <p:cNvGrpSpPr/>
          <p:nvPr/>
        </p:nvGrpSpPr>
        <p:grpSpPr>
          <a:xfrm>
            <a:off x="3537552" y="2415666"/>
            <a:ext cx="1568127" cy="2756007"/>
            <a:chOff x="3608486" y="2463608"/>
            <a:chExt cx="1599571" cy="2811271"/>
          </a:xfrm>
        </p:grpSpPr>
        <p:sp>
          <p:nvSpPr>
            <p:cNvPr id="62" name="TextBox 61">
              <a:extLst>
                <a:ext uri="{FF2B5EF4-FFF2-40B4-BE49-F238E27FC236}">
                  <a16:creationId xmlns:a16="http://schemas.microsoft.com/office/drawing/2014/main" id="{E69A5B79-85F3-4A1A-9303-B28CA49A33B5}"/>
                </a:ext>
              </a:extLst>
            </p:cNvPr>
            <p:cNvSpPr txBox="1"/>
            <p:nvPr/>
          </p:nvSpPr>
          <p:spPr>
            <a:xfrm>
              <a:off x="3608486" y="2463608"/>
              <a:ext cx="1597919" cy="550281"/>
            </a:xfrm>
            <a:prstGeom prst="rect">
              <a:avLst/>
            </a:prstGeom>
            <a:noFill/>
          </p:spPr>
          <p:txBody>
            <a:bodyPr wrap="square" lIns="0" tIns="0" rIns="0" bIns="0" rtlCol="0" anchor="ctr">
              <a:noAutofit/>
            </a:bodyPr>
            <a:lstStyle/>
            <a:p>
              <a:pPr algn="ctr">
                <a:lnSpc>
                  <a:spcPct val="90000"/>
                </a:lnSpc>
                <a:spcAft>
                  <a:spcPts val="588"/>
                </a:spcAft>
              </a:pPr>
              <a:r>
                <a:rPr lang="en-US" sz="1372">
                  <a:gradFill>
                    <a:gsLst>
                      <a:gs pos="2917">
                        <a:schemeClr val="tx1"/>
                      </a:gs>
                      <a:gs pos="30000">
                        <a:schemeClr val="tx1"/>
                      </a:gs>
                    </a:gsLst>
                    <a:lin ang="5400000" scaled="0"/>
                  </a:gradFill>
                  <a:latin typeface="+mj-lt"/>
                </a:rPr>
                <a:t>Hyperparameter tuning </a:t>
              </a:r>
            </a:p>
          </p:txBody>
        </p:sp>
        <p:grpSp>
          <p:nvGrpSpPr>
            <p:cNvPr id="63" name="Group 62">
              <a:extLst>
                <a:ext uri="{FF2B5EF4-FFF2-40B4-BE49-F238E27FC236}">
                  <a16:creationId xmlns:a16="http://schemas.microsoft.com/office/drawing/2014/main" id="{9AA4F058-4864-4C86-9A04-0ECFDAAAF48B}"/>
                </a:ext>
              </a:extLst>
            </p:cNvPr>
            <p:cNvGrpSpPr/>
            <p:nvPr/>
          </p:nvGrpSpPr>
          <p:grpSpPr>
            <a:xfrm>
              <a:off x="3608486" y="2470153"/>
              <a:ext cx="1599571" cy="2804726"/>
              <a:chOff x="3208859" y="4070542"/>
              <a:chExt cx="1458309" cy="2411828"/>
            </a:xfrm>
          </p:grpSpPr>
          <p:sp>
            <p:nvSpPr>
              <p:cNvPr id="64" name="Rectangle 63">
                <a:extLst>
                  <a:ext uri="{FF2B5EF4-FFF2-40B4-BE49-F238E27FC236}">
                    <a16:creationId xmlns:a16="http://schemas.microsoft.com/office/drawing/2014/main" id="{6E466891-BC17-4D06-AA59-CB1A445B801B}"/>
                  </a:ext>
                </a:extLst>
              </p:cNvPr>
              <p:cNvSpPr/>
              <p:nvPr/>
            </p:nvSpPr>
            <p:spPr bwMode="auto">
              <a:xfrm>
                <a:off x="3208859" y="4070542"/>
                <a:ext cx="1456803" cy="241182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cxnSp>
            <p:nvCxnSpPr>
              <p:cNvPr id="65" name="Straight Connector 64">
                <a:extLst>
                  <a:ext uri="{FF2B5EF4-FFF2-40B4-BE49-F238E27FC236}">
                    <a16:creationId xmlns:a16="http://schemas.microsoft.com/office/drawing/2014/main" id="{F80081D5-60DC-47B3-B05B-5AA9F79AAD17}"/>
                  </a:ext>
                </a:extLst>
              </p:cNvPr>
              <p:cNvCxnSpPr>
                <a:cxnSpLocks/>
              </p:cNvCxnSpPr>
              <p:nvPr/>
            </p:nvCxnSpPr>
            <p:spPr>
              <a:xfrm>
                <a:off x="3208859" y="4541668"/>
                <a:ext cx="1458309"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53" name="Freeform 17">
              <a:extLst>
                <a:ext uri="{FF2B5EF4-FFF2-40B4-BE49-F238E27FC236}">
                  <a16:creationId xmlns:a16="http://schemas.microsoft.com/office/drawing/2014/main" id="{0B0BEFD6-2684-4FF0-8B8A-62D1BD1BB8A2}"/>
                </a:ext>
              </a:extLst>
            </p:cNvPr>
            <p:cNvSpPr>
              <a:spLocks noEditPoints="1"/>
            </p:cNvSpPr>
            <p:nvPr/>
          </p:nvSpPr>
          <p:spPr bwMode="auto">
            <a:xfrm>
              <a:off x="3915354" y="3352113"/>
              <a:ext cx="846553" cy="780935"/>
            </a:xfrm>
            <a:custGeom>
              <a:avLst/>
              <a:gdLst>
                <a:gd name="T0" fmla="*/ 224 w 356"/>
                <a:gd name="T1" fmla="*/ 273 h 328"/>
                <a:gd name="T2" fmla="*/ 181 w 356"/>
                <a:gd name="T3" fmla="*/ 295 h 328"/>
                <a:gd name="T4" fmla="*/ 181 w 356"/>
                <a:gd name="T5" fmla="*/ 328 h 328"/>
                <a:gd name="T6" fmla="*/ 121 w 356"/>
                <a:gd name="T7" fmla="*/ 328 h 328"/>
                <a:gd name="T8" fmla="*/ 121 w 356"/>
                <a:gd name="T9" fmla="*/ 291 h 328"/>
                <a:gd name="T10" fmla="*/ 57 w 356"/>
                <a:gd name="T11" fmla="*/ 254 h 328"/>
                <a:gd name="T12" fmla="*/ 28 w 356"/>
                <a:gd name="T13" fmla="*/ 269 h 328"/>
                <a:gd name="T14" fmla="*/ 0 w 356"/>
                <a:gd name="T15" fmla="*/ 214 h 328"/>
                <a:gd name="T16" fmla="*/ 28 w 356"/>
                <a:gd name="T17" fmla="*/ 199 h 328"/>
                <a:gd name="T18" fmla="*/ 21 w 356"/>
                <a:gd name="T19" fmla="*/ 162 h 328"/>
                <a:gd name="T20" fmla="*/ 28 w 356"/>
                <a:gd name="T21" fmla="*/ 125 h 328"/>
                <a:gd name="T22" fmla="*/ 0 w 356"/>
                <a:gd name="T23" fmla="*/ 111 h 328"/>
                <a:gd name="T24" fmla="*/ 28 w 356"/>
                <a:gd name="T25" fmla="*/ 55 h 328"/>
                <a:gd name="T26" fmla="*/ 57 w 356"/>
                <a:gd name="T27" fmla="*/ 70 h 328"/>
                <a:gd name="T28" fmla="*/ 121 w 356"/>
                <a:gd name="T29" fmla="*/ 33 h 328"/>
                <a:gd name="T30" fmla="*/ 121 w 356"/>
                <a:gd name="T31" fmla="*/ 0 h 328"/>
                <a:gd name="T32" fmla="*/ 181 w 356"/>
                <a:gd name="T33" fmla="*/ 0 h 328"/>
                <a:gd name="T34" fmla="*/ 181 w 356"/>
                <a:gd name="T35" fmla="*/ 30 h 328"/>
                <a:gd name="T36" fmla="*/ 249 w 356"/>
                <a:gd name="T37" fmla="*/ 70 h 328"/>
                <a:gd name="T38" fmla="*/ 274 w 356"/>
                <a:gd name="T39" fmla="*/ 55 h 328"/>
                <a:gd name="T40" fmla="*/ 306 w 356"/>
                <a:gd name="T41" fmla="*/ 111 h 328"/>
                <a:gd name="T42" fmla="*/ 277 w 356"/>
                <a:gd name="T43" fmla="*/ 125 h 328"/>
                <a:gd name="T44" fmla="*/ 282 w 356"/>
                <a:gd name="T45" fmla="*/ 162 h 328"/>
                <a:gd name="T46" fmla="*/ 279 w 356"/>
                <a:gd name="T47" fmla="*/ 188 h 328"/>
                <a:gd name="T48" fmla="*/ 186 w 356"/>
                <a:gd name="T49" fmla="*/ 100 h 328"/>
                <a:gd name="T50" fmla="*/ 150 w 356"/>
                <a:gd name="T51" fmla="*/ 89 h 328"/>
                <a:gd name="T52" fmla="*/ 75 w 356"/>
                <a:gd name="T53" fmla="*/ 166 h 328"/>
                <a:gd name="T54" fmla="*/ 107 w 356"/>
                <a:gd name="T55" fmla="*/ 231 h 328"/>
                <a:gd name="T56" fmla="*/ 209 w 356"/>
                <a:gd name="T57" fmla="*/ 238 h 328"/>
                <a:gd name="T58" fmla="*/ 310 w 356"/>
                <a:gd name="T59" fmla="*/ 302 h 328"/>
                <a:gd name="T60" fmla="*/ 348 w 356"/>
                <a:gd name="T61" fmla="*/ 294 h 328"/>
                <a:gd name="T62" fmla="*/ 340 w 356"/>
                <a:gd name="T63" fmla="*/ 256 h 328"/>
                <a:gd name="T64" fmla="*/ 237 w 356"/>
                <a:gd name="T65" fmla="*/ 195 h 328"/>
                <a:gd name="T66" fmla="*/ 235 w 356"/>
                <a:gd name="T67" fmla="*/ 194 h 328"/>
                <a:gd name="T68" fmla="*/ 234 w 356"/>
                <a:gd name="T69" fmla="*/ 179 h 328"/>
                <a:gd name="T70" fmla="*/ 172 w 356"/>
                <a:gd name="T71" fmla="*/ 139 h 328"/>
                <a:gd name="T72" fmla="*/ 145 w 356"/>
                <a:gd name="T73" fmla="*/ 153 h 328"/>
                <a:gd name="T74" fmla="*/ 194 w 356"/>
                <a:gd name="T75" fmla="*/ 183 h 328"/>
                <a:gd name="T76" fmla="*/ 182 w 356"/>
                <a:gd name="T77" fmla="*/ 199 h 328"/>
                <a:gd name="T78" fmla="*/ 135 w 356"/>
                <a:gd name="T79" fmla="*/ 169 h 328"/>
                <a:gd name="T80" fmla="*/ 132 w 356"/>
                <a:gd name="T81" fmla="*/ 201 h 328"/>
                <a:gd name="T82" fmla="*/ 194 w 356"/>
                <a:gd name="T83" fmla="*/ 241 h 328"/>
                <a:gd name="T84" fmla="*/ 207 w 356"/>
                <a:gd name="T85" fmla="*/ 237 h 328"/>
                <a:gd name="T86" fmla="*/ 209 w 356"/>
                <a:gd name="T87" fmla="*/ 23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6" h="328">
                  <a:moveTo>
                    <a:pt x="224" y="273"/>
                  </a:moveTo>
                  <a:cubicBezTo>
                    <a:pt x="213" y="284"/>
                    <a:pt x="195" y="291"/>
                    <a:pt x="181" y="295"/>
                  </a:cubicBezTo>
                  <a:cubicBezTo>
                    <a:pt x="181" y="295"/>
                    <a:pt x="181" y="295"/>
                    <a:pt x="181" y="328"/>
                  </a:cubicBezTo>
                  <a:cubicBezTo>
                    <a:pt x="181" y="328"/>
                    <a:pt x="181" y="328"/>
                    <a:pt x="121" y="328"/>
                  </a:cubicBezTo>
                  <a:cubicBezTo>
                    <a:pt x="121" y="328"/>
                    <a:pt x="121" y="328"/>
                    <a:pt x="121" y="291"/>
                  </a:cubicBezTo>
                  <a:cubicBezTo>
                    <a:pt x="96" y="287"/>
                    <a:pt x="75" y="273"/>
                    <a:pt x="57" y="254"/>
                  </a:cubicBezTo>
                  <a:cubicBezTo>
                    <a:pt x="57" y="254"/>
                    <a:pt x="57" y="254"/>
                    <a:pt x="28" y="269"/>
                  </a:cubicBezTo>
                  <a:cubicBezTo>
                    <a:pt x="28" y="269"/>
                    <a:pt x="28" y="269"/>
                    <a:pt x="0" y="214"/>
                  </a:cubicBezTo>
                  <a:cubicBezTo>
                    <a:pt x="0" y="214"/>
                    <a:pt x="0" y="214"/>
                    <a:pt x="28" y="199"/>
                  </a:cubicBezTo>
                  <a:cubicBezTo>
                    <a:pt x="25" y="188"/>
                    <a:pt x="21" y="177"/>
                    <a:pt x="21" y="162"/>
                  </a:cubicBezTo>
                  <a:cubicBezTo>
                    <a:pt x="21" y="151"/>
                    <a:pt x="25" y="136"/>
                    <a:pt x="28" y="125"/>
                  </a:cubicBezTo>
                  <a:cubicBezTo>
                    <a:pt x="28" y="125"/>
                    <a:pt x="28" y="125"/>
                    <a:pt x="0" y="111"/>
                  </a:cubicBezTo>
                  <a:cubicBezTo>
                    <a:pt x="0" y="111"/>
                    <a:pt x="0" y="111"/>
                    <a:pt x="28" y="55"/>
                  </a:cubicBezTo>
                  <a:cubicBezTo>
                    <a:pt x="28" y="55"/>
                    <a:pt x="28" y="55"/>
                    <a:pt x="57" y="70"/>
                  </a:cubicBezTo>
                  <a:cubicBezTo>
                    <a:pt x="75" y="52"/>
                    <a:pt x="96" y="37"/>
                    <a:pt x="121" y="33"/>
                  </a:cubicBezTo>
                  <a:cubicBezTo>
                    <a:pt x="121" y="33"/>
                    <a:pt x="121" y="33"/>
                    <a:pt x="121" y="0"/>
                  </a:cubicBezTo>
                  <a:cubicBezTo>
                    <a:pt x="121" y="0"/>
                    <a:pt x="121" y="0"/>
                    <a:pt x="181" y="0"/>
                  </a:cubicBezTo>
                  <a:cubicBezTo>
                    <a:pt x="181" y="0"/>
                    <a:pt x="181" y="0"/>
                    <a:pt x="181" y="30"/>
                  </a:cubicBezTo>
                  <a:cubicBezTo>
                    <a:pt x="206" y="37"/>
                    <a:pt x="231" y="52"/>
                    <a:pt x="249" y="70"/>
                  </a:cubicBezTo>
                  <a:cubicBezTo>
                    <a:pt x="249" y="70"/>
                    <a:pt x="249" y="70"/>
                    <a:pt x="274" y="55"/>
                  </a:cubicBezTo>
                  <a:cubicBezTo>
                    <a:pt x="274" y="55"/>
                    <a:pt x="274" y="55"/>
                    <a:pt x="306" y="111"/>
                  </a:cubicBezTo>
                  <a:cubicBezTo>
                    <a:pt x="306" y="111"/>
                    <a:pt x="306" y="111"/>
                    <a:pt x="277" y="125"/>
                  </a:cubicBezTo>
                  <a:cubicBezTo>
                    <a:pt x="281" y="136"/>
                    <a:pt x="282" y="150"/>
                    <a:pt x="282" y="162"/>
                  </a:cubicBezTo>
                  <a:cubicBezTo>
                    <a:pt x="282" y="169"/>
                    <a:pt x="282" y="178"/>
                    <a:pt x="279" y="188"/>
                  </a:cubicBezTo>
                  <a:moveTo>
                    <a:pt x="186" y="100"/>
                  </a:moveTo>
                  <a:cubicBezTo>
                    <a:pt x="176" y="93"/>
                    <a:pt x="165" y="89"/>
                    <a:pt x="150" y="89"/>
                  </a:cubicBezTo>
                  <a:cubicBezTo>
                    <a:pt x="107" y="89"/>
                    <a:pt x="75" y="126"/>
                    <a:pt x="75" y="166"/>
                  </a:cubicBezTo>
                  <a:cubicBezTo>
                    <a:pt x="75" y="195"/>
                    <a:pt x="85" y="217"/>
                    <a:pt x="107" y="231"/>
                  </a:cubicBezTo>
                  <a:moveTo>
                    <a:pt x="209" y="238"/>
                  </a:moveTo>
                  <a:cubicBezTo>
                    <a:pt x="310" y="302"/>
                    <a:pt x="310" y="302"/>
                    <a:pt x="310" y="302"/>
                  </a:cubicBezTo>
                  <a:cubicBezTo>
                    <a:pt x="323" y="310"/>
                    <a:pt x="340" y="307"/>
                    <a:pt x="348" y="294"/>
                  </a:cubicBezTo>
                  <a:cubicBezTo>
                    <a:pt x="356" y="282"/>
                    <a:pt x="353" y="265"/>
                    <a:pt x="340" y="256"/>
                  </a:cubicBezTo>
                  <a:cubicBezTo>
                    <a:pt x="237" y="195"/>
                    <a:pt x="237" y="195"/>
                    <a:pt x="237" y="195"/>
                  </a:cubicBezTo>
                  <a:cubicBezTo>
                    <a:pt x="235" y="194"/>
                    <a:pt x="235" y="194"/>
                    <a:pt x="235" y="194"/>
                  </a:cubicBezTo>
                  <a:cubicBezTo>
                    <a:pt x="236" y="189"/>
                    <a:pt x="235" y="184"/>
                    <a:pt x="234" y="179"/>
                  </a:cubicBezTo>
                  <a:cubicBezTo>
                    <a:pt x="228" y="151"/>
                    <a:pt x="200" y="132"/>
                    <a:pt x="172" y="139"/>
                  </a:cubicBezTo>
                  <a:cubicBezTo>
                    <a:pt x="162" y="141"/>
                    <a:pt x="152" y="146"/>
                    <a:pt x="145" y="153"/>
                  </a:cubicBezTo>
                  <a:cubicBezTo>
                    <a:pt x="194" y="183"/>
                    <a:pt x="194" y="183"/>
                    <a:pt x="194" y="183"/>
                  </a:cubicBezTo>
                  <a:cubicBezTo>
                    <a:pt x="182" y="199"/>
                    <a:pt x="182" y="199"/>
                    <a:pt x="182" y="199"/>
                  </a:cubicBezTo>
                  <a:cubicBezTo>
                    <a:pt x="135" y="169"/>
                    <a:pt x="135" y="169"/>
                    <a:pt x="135" y="169"/>
                  </a:cubicBezTo>
                  <a:cubicBezTo>
                    <a:pt x="131" y="179"/>
                    <a:pt x="129" y="190"/>
                    <a:pt x="132" y="201"/>
                  </a:cubicBezTo>
                  <a:cubicBezTo>
                    <a:pt x="138" y="229"/>
                    <a:pt x="165" y="247"/>
                    <a:pt x="194" y="241"/>
                  </a:cubicBezTo>
                  <a:cubicBezTo>
                    <a:pt x="198" y="240"/>
                    <a:pt x="203" y="239"/>
                    <a:pt x="207" y="237"/>
                  </a:cubicBezTo>
                  <a:lnTo>
                    <a:pt x="209" y="238"/>
                  </a:lnTo>
                  <a:close/>
                </a:path>
              </a:pathLst>
            </a:custGeom>
            <a:noFill/>
            <a:ln w="12700">
              <a:solidFill>
                <a:schemeClr val="tx2"/>
              </a:solidFill>
              <a:miter lim="800000"/>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Semilight"/>
              </a:endParaRPr>
            </a:p>
          </p:txBody>
        </p:sp>
        <p:grpSp>
          <p:nvGrpSpPr>
            <p:cNvPr id="177" name="Group 176">
              <a:extLst>
                <a:ext uri="{FF2B5EF4-FFF2-40B4-BE49-F238E27FC236}">
                  <a16:creationId xmlns:a16="http://schemas.microsoft.com/office/drawing/2014/main" id="{63C74CE1-33EF-4468-AC5C-72DD310B38F8}"/>
                </a:ext>
              </a:extLst>
            </p:cNvPr>
            <p:cNvGrpSpPr/>
            <p:nvPr/>
          </p:nvGrpSpPr>
          <p:grpSpPr>
            <a:xfrm>
              <a:off x="3972610" y="4239763"/>
              <a:ext cx="823081" cy="723675"/>
              <a:chOff x="5378450" y="2388754"/>
              <a:chExt cx="1314450" cy="1155700"/>
            </a:xfrm>
          </p:grpSpPr>
          <p:cxnSp>
            <p:nvCxnSpPr>
              <p:cNvPr id="178" name="Straight Connector 177">
                <a:extLst>
                  <a:ext uri="{FF2B5EF4-FFF2-40B4-BE49-F238E27FC236}">
                    <a16:creationId xmlns:a16="http://schemas.microsoft.com/office/drawing/2014/main" id="{D2B611D1-CF9D-4BC0-A2DF-56FCB6304F50}"/>
                  </a:ext>
                </a:extLst>
              </p:cNvPr>
              <p:cNvCxnSpPr/>
              <p:nvPr/>
            </p:nvCxnSpPr>
            <p:spPr>
              <a:xfrm>
                <a:off x="6035675" y="2388754"/>
                <a:ext cx="0" cy="1155700"/>
              </a:xfrm>
              <a:prstGeom prst="line">
                <a:avLst/>
              </a:prstGeom>
              <a:noFill/>
              <a:ln w="12700" cap="flat" cmpd="sng" algn="ctr">
                <a:solidFill>
                  <a:schemeClr val="tx2"/>
                </a:solidFill>
                <a:prstDash val="solid"/>
                <a:headEnd type="none"/>
                <a:tailEnd type="none"/>
              </a:ln>
              <a:effectLst/>
            </p:spPr>
          </p:cxnSp>
          <p:sp>
            <p:nvSpPr>
              <p:cNvPr id="179" name="check">
                <a:extLst>
                  <a:ext uri="{FF2B5EF4-FFF2-40B4-BE49-F238E27FC236}">
                    <a16:creationId xmlns:a16="http://schemas.microsoft.com/office/drawing/2014/main" id="{A7DD95C6-8CAF-4CBC-B09D-45C455828E0C}"/>
                  </a:ext>
                </a:extLst>
              </p:cNvPr>
              <p:cNvSpPr>
                <a:spLocks noChangeAspect="1"/>
              </p:cNvSpPr>
              <p:nvPr/>
            </p:nvSpPr>
            <p:spPr bwMode="auto">
              <a:xfrm>
                <a:off x="5565996" y="2490522"/>
                <a:ext cx="276004" cy="194892"/>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gradFill>
                    <a:gsLst>
                      <a:gs pos="0">
                        <a:srgbClr val="505050"/>
                      </a:gs>
                      <a:gs pos="100000">
                        <a:srgbClr val="505050"/>
                      </a:gs>
                    </a:gsLst>
                  </a:gradFill>
                  <a:latin typeface="Segoe UI Semilight"/>
                </a:endParaRPr>
              </a:p>
            </p:txBody>
          </p:sp>
          <p:sp>
            <p:nvSpPr>
              <p:cNvPr id="180" name="check">
                <a:extLst>
                  <a:ext uri="{FF2B5EF4-FFF2-40B4-BE49-F238E27FC236}">
                    <a16:creationId xmlns:a16="http://schemas.microsoft.com/office/drawing/2014/main" id="{F12D4298-5B90-4B47-807F-C8517611DC01}"/>
                  </a:ext>
                </a:extLst>
              </p:cNvPr>
              <p:cNvSpPr>
                <a:spLocks noChangeAspect="1"/>
              </p:cNvSpPr>
              <p:nvPr/>
            </p:nvSpPr>
            <p:spPr bwMode="auto">
              <a:xfrm>
                <a:off x="6213696" y="2490522"/>
                <a:ext cx="276004" cy="194892"/>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gradFill>
                    <a:gsLst>
                      <a:gs pos="0">
                        <a:srgbClr val="505050"/>
                      </a:gs>
                      <a:gs pos="100000">
                        <a:srgbClr val="505050"/>
                      </a:gs>
                    </a:gsLst>
                  </a:gradFill>
                  <a:latin typeface="Segoe UI Semilight"/>
                </a:endParaRPr>
              </a:p>
            </p:txBody>
          </p:sp>
          <p:sp>
            <p:nvSpPr>
              <p:cNvPr id="181" name="check">
                <a:extLst>
                  <a:ext uri="{FF2B5EF4-FFF2-40B4-BE49-F238E27FC236}">
                    <a16:creationId xmlns:a16="http://schemas.microsoft.com/office/drawing/2014/main" id="{385925B6-6EB4-4937-90C9-F32B5694C7FA}"/>
                  </a:ext>
                </a:extLst>
              </p:cNvPr>
              <p:cNvSpPr>
                <a:spLocks noChangeAspect="1"/>
              </p:cNvSpPr>
              <p:nvPr/>
            </p:nvSpPr>
            <p:spPr bwMode="auto">
              <a:xfrm>
                <a:off x="5565996" y="2858822"/>
                <a:ext cx="276004" cy="194892"/>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gradFill>
                    <a:gsLst>
                      <a:gs pos="0">
                        <a:srgbClr val="505050"/>
                      </a:gs>
                      <a:gs pos="100000">
                        <a:srgbClr val="505050"/>
                      </a:gs>
                    </a:gsLst>
                  </a:gradFill>
                  <a:latin typeface="Segoe UI Semilight"/>
                </a:endParaRPr>
              </a:p>
            </p:txBody>
          </p:sp>
          <p:sp>
            <p:nvSpPr>
              <p:cNvPr id="182" name="check">
                <a:extLst>
                  <a:ext uri="{FF2B5EF4-FFF2-40B4-BE49-F238E27FC236}">
                    <a16:creationId xmlns:a16="http://schemas.microsoft.com/office/drawing/2014/main" id="{58CDAF87-473E-492F-80A0-D922B7E8C650}"/>
                  </a:ext>
                </a:extLst>
              </p:cNvPr>
              <p:cNvSpPr>
                <a:spLocks noChangeAspect="1"/>
              </p:cNvSpPr>
              <p:nvPr/>
            </p:nvSpPr>
            <p:spPr bwMode="auto">
              <a:xfrm>
                <a:off x="5565996" y="3252522"/>
                <a:ext cx="276004" cy="194892"/>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gradFill>
                    <a:gsLst>
                      <a:gs pos="0">
                        <a:srgbClr val="505050"/>
                      </a:gs>
                      <a:gs pos="100000">
                        <a:srgbClr val="505050"/>
                      </a:gs>
                    </a:gsLst>
                  </a:gradFill>
                  <a:latin typeface="Segoe UI Semilight"/>
                </a:endParaRPr>
              </a:p>
            </p:txBody>
          </p:sp>
          <p:sp>
            <p:nvSpPr>
              <p:cNvPr id="183" name="check">
                <a:extLst>
                  <a:ext uri="{FF2B5EF4-FFF2-40B4-BE49-F238E27FC236}">
                    <a16:creationId xmlns:a16="http://schemas.microsoft.com/office/drawing/2014/main" id="{062D8735-9872-4BFB-B13B-1E4E51884F63}"/>
                  </a:ext>
                </a:extLst>
              </p:cNvPr>
              <p:cNvSpPr>
                <a:spLocks noChangeAspect="1"/>
              </p:cNvSpPr>
              <p:nvPr/>
            </p:nvSpPr>
            <p:spPr bwMode="auto">
              <a:xfrm>
                <a:off x="6213696" y="3252522"/>
                <a:ext cx="276004" cy="194892"/>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gradFill>
                    <a:gsLst>
                      <a:gs pos="0">
                        <a:srgbClr val="505050"/>
                      </a:gs>
                      <a:gs pos="100000">
                        <a:srgbClr val="505050"/>
                      </a:gs>
                    </a:gsLst>
                  </a:gradFill>
                  <a:latin typeface="Segoe UI Semilight"/>
                </a:endParaRPr>
              </a:p>
            </p:txBody>
          </p:sp>
          <p:grpSp>
            <p:nvGrpSpPr>
              <p:cNvPr id="184" name="Group 183">
                <a:extLst>
                  <a:ext uri="{FF2B5EF4-FFF2-40B4-BE49-F238E27FC236}">
                    <a16:creationId xmlns:a16="http://schemas.microsoft.com/office/drawing/2014/main" id="{0C33CE1A-07BA-4D3A-AE8F-F8CF993B6E60}"/>
                  </a:ext>
                </a:extLst>
              </p:cNvPr>
              <p:cNvGrpSpPr/>
              <p:nvPr/>
            </p:nvGrpSpPr>
            <p:grpSpPr>
              <a:xfrm>
                <a:off x="5378450" y="2782454"/>
                <a:ext cx="1314450" cy="368300"/>
                <a:chOff x="1873250" y="3079750"/>
                <a:chExt cx="1314450" cy="368300"/>
              </a:xfrm>
            </p:grpSpPr>
            <p:cxnSp>
              <p:nvCxnSpPr>
                <p:cNvPr id="185" name="Straight Connector 184">
                  <a:extLst>
                    <a:ext uri="{FF2B5EF4-FFF2-40B4-BE49-F238E27FC236}">
                      <a16:creationId xmlns:a16="http://schemas.microsoft.com/office/drawing/2014/main" id="{12F0A4C1-0DF8-4C97-B521-D8813885485F}"/>
                    </a:ext>
                  </a:extLst>
                </p:cNvPr>
                <p:cNvCxnSpPr/>
                <p:nvPr/>
              </p:nvCxnSpPr>
              <p:spPr>
                <a:xfrm>
                  <a:off x="1873250" y="3079750"/>
                  <a:ext cx="1314450" cy="0"/>
                </a:xfrm>
                <a:prstGeom prst="line">
                  <a:avLst/>
                </a:prstGeom>
                <a:noFill/>
                <a:ln w="12700" cap="flat" cmpd="sng" algn="ctr">
                  <a:solidFill>
                    <a:schemeClr val="tx2"/>
                  </a:solidFill>
                  <a:prstDash val="solid"/>
                  <a:headEnd type="none"/>
                  <a:tailEnd type="none"/>
                </a:ln>
                <a:effectLst/>
              </p:spPr>
            </p:cxnSp>
            <p:cxnSp>
              <p:nvCxnSpPr>
                <p:cNvPr id="186" name="Straight Connector 185">
                  <a:extLst>
                    <a:ext uri="{FF2B5EF4-FFF2-40B4-BE49-F238E27FC236}">
                      <a16:creationId xmlns:a16="http://schemas.microsoft.com/office/drawing/2014/main" id="{DFFF190A-B32F-4534-8763-C7198380DFB7}"/>
                    </a:ext>
                  </a:extLst>
                </p:cNvPr>
                <p:cNvCxnSpPr/>
                <p:nvPr/>
              </p:nvCxnSpPr>
              <p:spPr>
                <a:xfrm>
                  <a:off x="1873250" y="3448050"/>
                  <a:ext cx="1314450" cy="0"/>
                </a:xfrm>
                <a:prstGeom prst="line">
                  <a:avLst/>
                </a:prstGeom>
                <a:noFill/>
                <a:ln w="12700" cap="flat" cmpd="sng" algn="ctr">
                  <a:solidFill>
                    <a:schemeClr val="tx2"/>
                  </a:solidFill>
                  <a:prstDash val="solid"/>
                  <a:headEnd type="none"/>
                  <a:tailEnd type="none"/>
                </a:ln>
                <a:effectLst/>
              </p:spPr>
            </p:cxnSp>
          </p:grpSp>
        </p:grpSp>
      </p:grpSp>
      <p:grpSp>
        <p:nvGrpSpPr>
          <p:cNvPr id="282" name="Group 281">
            <a:extLst>
              <a:ext uri="{FF2B5EF4-FFF2-40B4-BE49-F238E27FC236}">
                <a16:creationId xmlns:a16="http://schemas.microsoft.com/office/drawing/2014/main" id="{37A3A77A-BB79-46FF-A4A8-62EAB264557C}"/>
              </a:ext>
            </a:extLst>
          </p:cNvPr>
          <p:cNvGrpSpPr/>
          <p:nvPr/>
        </p:nvGrpSpPr>
        <p:grpSpPr>
          <a:xfrm>
            <a:off x="9889549" y="2409716"/>
            <a:ext cx="1585325" cy="2749591"/>
            <a:chOff x="10087855" y="2457539"/>
            <a:chExt cx="1617114" cy="2804726"/>
          </a:xfrm>
        </p:grpSpPr>
        <p:grpSp>
          <p:nvGrpSpPr>
            <p:cNvPr id="75" name="Group 74">
              <a:extLst>
                <a:ext uri="{FF2B5EF4-FFF2-40B4-BE49-F238E27FC236}">
                  <a16:creationId xmlns:a16="http://schemas.microsoft.com/office/drawing/2014/main" id="{7C76C57F-AC0C-4D38-AB3A-896FAE91AAC6}"/>
                </a:ext>
              </a:extLst>
            </p:cNvPr>
            <p:cNvGrpSpPr/>
            <p:nvPr/>
          </p:nvGrpSpPr>
          <p:grpSpPr>
            <a:xfrm>
              <a:off x="10087855" y="2457539"/>
              <a:ext cx="1617114" cy="2804726"/>
              <a:chOff x="8107209" y="3065834"/>
              <a:chExt cx="1617114" cy="2804726"/>
            </a:xfrm>
          </p:grpSpPr>
          <p:grpSp>
            <p:nvGrpSpPr>
              <p:cNvPr id="76" name="Group 75">
                <a:extLst>
                  <a:ext uri="{FF2B5EF4-FFF2-40B4-BE49-F238E27FC236}">
                    <a16:creationId xmlns:a16="http://schemas.microsoft.com/office/drawing/2014/main" id="{D74D0C9C-009E-4C10-A7A3-B12A7C055179}"/>
                  </a:ext>
                </a:extLst>
              </p:cNvPr>
              <p:cNvGrpSpPr/>
              <p:nvPr/>
            </p:nvGrpSpPr>
            <p:grpSpPr>
              <a:xfrm>
                <a:off x="8107209" y="3065834"/>
                <a:ext cx="1599571" cy="2804726"/>
                <a:chOff x="3208859" y="4070542"/>
                <a:chExt cx="1458309" cy="2411828"/>
              </a:xfrm>
            </p:grpSpPr>
            <p:sp>
              <p:nvSpPr>
                <p:cNvPr id="78" name="Rectangle 77">
                  <a:extLst>
                    <a:ext uri="{FF2B5EF4-FFF2-40B4-BE49-F238E27FC236}">
                      <a16:creationId xmlns:a16="http://schemas.microsoft.com/office/drawing/2014/main" id="{A4787C52-8EE0-4FB7-A5FB-D932E60E3E80}"/>
                    </a:ext>
                  </a:extLst>
                </p:cNvPr>
                <p:cNvSpPr/>
                <p:nvPr/>
              </p:nvSpPr>
              <p:spPr bwMode="auto">
                <a:xfrm>
                  <a:off x="3208859" y="4070542"/>
                  <a:ext cx="1456803" cy="241182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cxnSp>
              <p:nvCxnSpPr>
                <p:cNvPr id="79" name="Straight Connector 78">
                  <a:extLst>
                    <a:ext uri="{FF2B5EF4-FFF2-40B4-BE49-F238E27FC236}">
                      <a16:creationId xmlns:a16="http://schemas.microsoft.com/office/drawing/2014/main" id="{B6AADBBA-B6E4-4FB2-8E5E-34F06BC98129}"/>
                    </a:ext>
                  </a:extLst>
                </p:cNvPr>
                <p:cNvCxnSpPr>
                  <a:cxnSpLocks/>
                </p:cNvCxnSpPr>
                <p:nvPr/>
              </p:nvCxnSpPr>
              <p:spPr>
                <a:xfrm>
                  <a:off x="3208859" y="4541668"/>
                  <a:ext cx="1458309"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77" name="TextBox 76">
                <a:extLst>
                  <a:ext uri="{FF2B5EF4-FFF2-40B4-BE49-F238E27FC236}">
                    <a16:creationId xmlns:a16="http://schemas.microsoft.com/office/drawing/2014/main" id="{7F72A909-8D53-466B-A8FB-46CADD19FC3C}"/>
                  </a:ext>
                </a:extLst>
              </p:cNvPr>
              <p:cNvSpPr txBox="1"/>
              <p:nvPr/>
            </p:nvSpPr>
            <p:spPr>
              <a:xfrm>
                <a:off x="8126404" y="3065834"/>
                <a:ext cx="1597919" cy="550281"/>
              </a:xfrm>
              <a:prstGeom prst="rect">
                <a:avLst/>
              </a:prstGeom>
              <a:noFill/>
            </p:spPr>
            <p:txBody>
              <a:bodyPr wrap="square" lIns="0" tIns="0" rIns="0" bIns="0" rtlCol="0" anchor="ctr">
                <a:noAutofit/>
              </a:bodyPr>
              <a:lstStyle/>
              <a:p>
                <a:pPr algn="ctr">
                  <a:lnSpc>
                    <a:spcPct val="90000"/>
                  </a:lnSpc>
                  <a:spcAft>
                    <a:spcPts val="588"/>
                  </a:spcAft>
                </a:pPr>
                <a:r>
                  <a:rPr lang="en-US" sz="1372">
                    <a:gradFill>
                      <a:gsLst>
                        <a:gs pos="2917">
                          <a:schemeClr val="tx1"/>
                        </a:gs>
                        <a:gs pos="30000">
                          <a:schemeClr val="tx1"/>
                        </a:gs>
                      </a:gsLst>
                      <a:lin ang="5400000" scaled="0"/>
                    </a:gradFill>
                    <a:latin typeface="+mj-lt"/>
                  </a:rPr>
                  <a:t>DevOps for data science</a:t>
                </a:r>
              </a:p>
            </p:txBody>
          </p:sp>
        </p:grpSp>
        <p:grpSp>
          <p:nvGrpSpPr>
            <p:cNvPr id="187" name="Group 186">
              <a:extLst>
                <a:ext uri="{FF2B5EF4-FFF2-40B4-BE49-F238E27FC236}">
                  <a16:creationId xmlns:a16="http://schemas.microsoft.com/office/drawing/2014/main" id="{97A7E32B-2DE1-409A-BF3E-1AC682462DCD}"/>
                </a:ext>
              </a:extLst>
            </p:cNvPr>
            <p:cNvGrpSpPr/>
            <p:nvPr/>
          </p:nvGrpSpPr>
          <p:grpSpPr>
            <a:xfrm>
              <a:off x="10356988" y="3378050"/>
              <a:ext cx="1119682" cy="1403911"/>
              <a:chOff x="13906501" y="3886200"/>
              <a:chExt cx="619125" cy="776287"/>
            </a:xfrm>
          </p:grpSpPr>
          <p:sp>
            <p:nvSpPr>
              <p:cNvPr id="188" name="Freeform 17">
                <a:extLst>
                  <a:ext uri="{FF2B5EF4-FFF2-40B4-BE49-F238E27FC236}">
                    <a16:creationId xmlns:a16="http://schemas.microsoft.com/office/drawing/2014/main" id="{EA44C9BD-17EE-4A88-91BB-3FB26F95980F}"/>
                  </a:ext>
                </a:extLst>
              </p:cNvPr>
              <p:cNvSpPr>
                <a:spLocks/>
              </p:cNvSpPr>
              <p:nvPr/>
            </p:nvSpPr>
            <p:spPr bwMode="auto">
              <a:xfrm>
                <a:off x="14216063" y="3986213"/>
                <a:ext cx="309563" cy="595312"/>
              </a:xfrm>
              <a:custGeom>
                <a:avLst/>
                <a:gdLst>
                  <a:gd name="T0" fmla="*/ 29 w 81"/>
                  <a:gd name="T1" fmla="*/ 0 h 157"/>
                  <a:gd name="T2" fmla="*/ 81 w 81"/>
                  <a:gd name="T3" fmla="*/ 76 h 157"/>
                  <a:gd name="T4" fmla="*/ 0 w 81"/>
                  <a:gd name="T5" fmla="*/ 157 h 157"/>
                </a:gdLst>
                <a:ahLst/>
                <a:cxnLst>
                  <a:cxn ang="0">
                    <a:pos x="T0" y="T1"/>
                  </a:cxn>
                  <a:cxn ang="0">
                    <a:pos x="T2" y="T3"/>
                  </a:cxn>
                  <a:cxn ang="0">
                    <a:pos x="T4" y="T5"/>
                  </a:cxn>
                </a:cxnLst>
                <a:rect l="0" t="0" r="r" b="b"/>
                <a:pathLst>
                  <a:path w="81" h="157">
                    <a:moveTo>
                      <a:pt x="29" y="0"/>
                    </a:moveTo>
                    <a:cubicBezTo>
                      <a:pt x="59" y="12"/>
                      <a:pt x="81" y="41"/>
                      <a:pt x="81" y="76"/>
                    </a:cubicBezTo>
                    <a:cubicBezTo>
                      <a:pt x="81" y="121"/>
                      <a:pt x="45" y="157"/>
                      <a:pt x="0" y="157"/>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3330" eaLnBrk="0" fontAlgn="base" hangingPunct="0">
                  <a:spcBef>
                    <a:spcPct val="0"/>
                  </a:spcBef>
                  <a:spcAft>
                    <a:spcPct val="0"/>
                  </a:spcAft>
                  <a:defRPr/>
                </a:pPr>
                <a:endParaRPr lang="en-US" sz="1765" kern="0">
                  <a:solidFill>
                    <a:srgbClr val="FFFFFF"/>
                  </a:solidFill>
                  <a:ea typeface="MS PGothic" panose="020B0600070205080204" pitchFamily="34" charset="-128"/>
                </a:endParaRPr>
              </a:p>
            </p:txBody>
          </p:sp>
          <p:sp>
            <p:nvSpPr>
              <p:cNvPr id="189" name="Freeform 18">
                <a:extLst>
                  <a:ext uri="{FF2B5EF4-FFF2-40B4-BE49-F238E27FC236}">
                    <a16:creationId xmlns:a16="http://schemas.microsoft.com/office/drawing/2014/main" id="{1A033CA0-3674-44D6-BE5D-3125550C3FCE}"/>
                  </a:ext>
                </a:extLst>
              </p:cNvPr>
              <p:cNvSpPr>
                <a:spLocks/>
              </p:cNvSpPr>
              <p:nvPr/>
            </p:nvSpPr>
            <p:spPr bwMode="auto">
              <a:xfrm>
                <a:off x="13906501" y="3967163"/>
                <a:ext cx="309563" cy="596900"/>
              </a:xfrm>
              <a:custGeom>
                <a:avLst/>
                <a:gdLst>
                  <a:gd name="T0" fmla="*/ 52 w 81"/>
                  <a:gd name="T1" fmla="*/ 157 h 157"/>
                  <a:gd name="T2" fmla="*/ 0 w 81"/>
                  <a:gd name="T3" fmla="*/ 81 h 157"/>
                  <a:gd name="T4" fmla="*/ 81 w 81"/>
                  <a:gd name="T5" fmla="*/ 0 h 157"/>
                </a:gdLst>
                <a:ahLst/>
                <a:cxnLst>
                  <a:cxn ang="0">
                    <a:pos x="T0" y="T1"/>
                  </a:cxn>
                  <a:cxn ang="0">
                    <a:pos x="T2" y="T3"/>
                  </a:cxn>
                  <a:cxn ang="0">
                    <a:pos x="T4" y="T5"/>
                  </a:cxn>
                </a:cxnLst>
                <a:rect l="0" t="0" r="r" b="b"/>
                <a:pathLst>
                  <a:path w="81" h="157">
                    <a:moveTo>
                      <a:pt x="52" y="157"/>
                    </a:moveTo>
                    <a:cubicBezTo>
                      <a:pt x="21" y="145"/>
                      <a:pt x="0" y="116"/>
                      <a:pt x="0" y="81"/>
                    </a:cubicBezTo>
                    <a:cubicBezTo>
                      <a:pt x="0" y="36"/>
                      <a:pt x="36" y="0"/>
                      <a:pt x="81" y="0"/>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3330" eaLnBrk="0" fontAlgn="base" hangingPunct="0">
                  <a:spcBef>
                    <a:spcPct val="0"/>
                  </a:spcBef>
                  <a:spcAft>
                    <a:spcPct val="0"/>
                  </a:spcAft>
                  <a:defRPr/>
                </a:pPr>
                <a:endParaRPr lang="en-US" sz="1765" kern="0">
                  <a:solidFill>
                    <a:srgbClr val="FFFFFF"/>
                  </a:solidFill>
                  <a:ea typeface="MS PGothic" panose="020B0600070205080204" pitchFamily="34" charset="-128"/>
                </a:endParaRPr>
              </a:p>
            </p:txBody>
          </p:sp>
          <p:sp>
            <p:nvSpPr>
              <p:cNvPr id="190" name="Line 19">
                <a:extLst>
                  <a:ext uri="{FF2B5EF4-FFF2-40B4-BE49-F238E27FC236}">
                    <a16:creationId xmlns:a16="http://schemas.microsoft.com/office/drawing/2014/main" id="{3D09CCB7-59D4-4368-87D8-D77D580943A1}"/>
                  </a:ext>
                </a:extLst>
              </p:cNvPr>
              <p:cNvSpPr>
                <a:spLocks noChangeShapeType="1"/>
              </p:cNvSpPr>
              <p:nvPr/>
            </p:nvSpPr>
            <p:spPr bwMode="auto">
              <a:xfrm>
                <a:off x="14216063" y="4221163"/>
                <a:ext cx="0"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3330" eaLnBrk="0" fontAlgn="base" hangingPunct="0">
                  <a:spcBef>
                    <a:spcPct val="0"/>
                  </a:spcBef>
                  <a:spcAft>
                    <a:spcPct val="0"/>
                  </a:spcAft>
                  <a:defRPr/>
                </a:pPr>
                <a:endParaRPr lang="en-US" sz="1765" kern="0">
                  <a:solidFill>
                    <a:srgbClr val="FFFFFF"/>
                  </a:solidFill>
                  <a:ea typeface="MS PGothic" panose="020B0600070205080204" pitchFamily="34" charset="-128"/>
                </a:endParaRPr>
              </a:p>
            </p:txBody>
          </p:sp>
          <p:sp>
            <p:nvSpPr>
              <p:cNvPr id="191" name="Freeform 20">
                <a:extLst>
                  <a:ext uri="{FF2B5EF4-FFF2-40B4-BE49-F238E27FC236}">
                    <a16:creationId xmlns:a16="http://schemas.microsoft.com/office/drawing/2014/main" id="{0EE4CAA5-AE95-4D57-87B1-47156C139616}"/>
                  </a:ext>
                </a:extLst>
              </p:cNvPr>
              <p:cNvSpPr>
                <a:spLocks/>
              </p:cNvSpPr>
              <p:nvPr/>
            </p:nvSpPr>
            <p:spPr bwMode="auto">
              <a:xfrm>
                <a:off x="14177963" y="3886200"/>
                <a:ext cx="76200" cy="160337"/>
              </a:xfrm>
              <a:custGeom>
                <a:avLst/>
                <a:gdLst>
                  <a:gd name="T0" fmla="*/ 0 w 48"/>
                  <a:gd name="T1" fmla="*/ 101 h 101"/>
                  <a:gd name="T2" fmla="*/ 48 w 48"/>
                  <a:gd name="T3" fmla="*/ 51 h 101"/>
                  <a:gd name="T4" fmla="*/ 0 w 48"/>
                  <a:gd name="T5" fmla="*/ 0 h 101"/>
                </a:gdLst>
                <a:ahLst/>
                <a:cxnLst>
                  <a:cxn ang="0">
                    <a:pos x="T0" y="T1"/>
                  </a:cxn>
                  <a:cxn ang="0">
                    <a:pos x="T2" y="T3"/>
                  </a:cxn>
                  <a:cxn ang="0">
                    <a:pos x="T4" y="T5"/>
                  </a:cxn>
                </a:cxnLst>
                <a:rect l="0" t="0" r="r" b="b"/>
                <a:pathLst>
                  <a:path w="48" h="101">
                    <a:moveTo>
                      <a:pt x="0" y="101"/>
                    </a:moveTo>
                    <a:lnTo>
                      <a:pt x="48" y="51"/>
                    </a:lnTo>
                    <a:lnTo>
                      <a:pt x="0" y="0"/>
                    </a:ln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3330" eaLnBrk="0" fontAlgn="base" hangingPunct="0">
                  <a:spcBef>
                    <a:spcPct val="0"/>
                  </a:spcBef>
                  <a:spcAft>
                    <a:spcPct val="0"/>
                  </a:spcAft>
                  <a:defRPr/>
                </a:pPr>
                <a:endParaRPr lang="en-US" sz="1765" kern="0">
                  <a:solidFill>
                    <a:srgbClr val="FFFFFF"/>
                  </a:solidFill>
                  <a:ea typeface="MS PGothic" panose="020B0600070205080204" pitchFamily="34" charset="-128"/>
                </a:endParaRPr>
              </a:p>
            </p:txBody>
          </p:sp>
          <p:sp>
            <p:nvSpPr>
              <p:cNvPr id="192" name="Line 21">
                <a:extLst>
                  <a:ext uri="{FF2B5EF4-FFF2-40B4-BE49-F238E27FC236}">
                    <a16:creationId xmlns:a16="http://schemas.microsoft.com/office/drawing/2014/main" id="{52C99023-E9EB-44E6-B091-F83944E50972}"/>
                  </a:ext>
                </a:extLst>
              </p:cNvPr>
              <p:cNvSpPr>
                <a:spLocks noChangeShapeType="1"/>
              </p:cNvSpPr>
              <p:nvPr/>
            </p:nvSpPr>
            <p:spPr bwMode="auto">
              <a:xfrm>
                <a:off x="14216063" y="3967163"/>
                <a:ext cx="38100"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3330" eaLnBrk="0" fontAlgn="base" hangingPunct="0">
                  <a:spcBef>
                    <a:spcPct val="0"/>
                  </a:spcBef>
                  <a:spcAft>
                    <a:spcPct val="0"/>
                  </a:spcAft>
                  <a:defRPr/>
                </a:pPr>
                <a:endParaRPr lang="en-US" sz="1765" kern="0">
                  <a:solidFill>
                    <a:srgbClr val="FFFFFF"/>
                  </a:solidFill>
                  <a:ea typeface="MS PGothic" panose="020B0600070205080204" pitchFamily="34" charset="-128"/>
                </a:endParaRPr>
              </a:p>
            </p:txBody>
          </p:sp>
          <p:sp>
            <p:nvSpPr>
              <p:cNvPr id="193" name="Freeform 22">
                <a:extLst>
                  <a:ext uri="{FF2B5EF4-FFF2-40B4-BE49-F238E27FC236}">
                    <a16:creationId xmlns:a16="http://schemas.microsoft.com/office/drawing/2014/main" id="{0B856B7B-A532-493D-9E34-092FDE929B65}"/>
                  </a:ext>
                </a:extLst>
              </p:cNvPr>
              <p:cNvSpPr>
                <a:spLocks/>
              </p:cNvSpPr>
              <p:nvPr/>
            </p:nvSpPr>
            <p:spPr bwMode="auto">
              <a:xfrm>
                <a:off x="14177963" y="4502150"/>
                <a:ext cx="76200" cy="160337"/>
              </a:xfrm>
              <a:custGeom>
                <a:avLst/>
                <a:gdLst>
                  <a:gd name="T0" fmla="*/ 48 w 48"/>
                  <a:gd name="T1" fmla="*/ 0 h 101"/>
                  <a:gd name="T2" fmla="*/ 0 w 48"/>
                  <a:gd name="T3" fmla="*/ 50 h 101"/>
                  <a:gd name="T4" fmla="*/ 48 w 48"/>
                  <a:gd name="T5" fmla="*/ 101 h 101"/>
                </a:gdLst>
                <a:ahLst/>
                <a:cxnLst>
                  <a:cxn ang="0">
                    <a:pos x="T0" y="T1"/>
                  </a:cxn>
                  <a:cxn ang="0">
                    <a:pos x="T2" y="T3"/>
                  </a:cxn>
                  <a:cxn ang="0">
                    <a:pos x="T4" y="T5"/>
                  </a:cxn>
                </a:cxnLst>
                <a:rect l="0" t="0" r="r" b="b"/>
                <a:pathLst>
                  <a:path w="48" h="101">
                    <a:moveTo>
                      <a:pt x="48" y="0"/>
                    </a:moveTo>
                    <a:lnTo>
                      <a:pt x="0" y="50"/>
                    </a:lnTo>
                    <a:lnTo>
                      <a:pt x="48" y="101"/>
                    </a:ln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3330" eaLnBrk="0" fontAlgn="base" hangingPunct="0">
                  <a:spcBef>
                    <a:spcPct val="0"/>
                  </a:spcBef>
                  <a:spcAft>
                    <a:spcPct val="0"/>
                  </a:spcAft>
                  <a:defRPr/>
                </a:pPr>
                <a:endParaRPr lang="en-US" sz="1765" kern="0">
                  <a:solidFill>
                    <a:srgbClr val="FFFFFF"/>
                  </a:solidFill>
                  <a:ea typeface="MS PGothic" panose="020B0600070205080204" pitchFamily="34" charset="-128"/>
                </a:endParaRPr>
              </a:p>
            </p:txBody>
          </p:sp>
          <p:sp>
            <p:nvSpPr>
              <p:cNvPr id="194" name="Line 23">
                <a:extLst>
                  <a:ext uri="{FF2B5EF4-FFF2-40B4-BE49-F238E27FC236}">
                    <a16:creationId xmlns:a16="http://schemas.microsoft.com/office/drawing/2014/main" id="{2C1A2F20-22E3-48E4-85EF-16D67668E635}"/>
                  </a:ext>
                </a:extLst>
              </p:cNvPr>
              <p:cNvSpPr>
                <a:spLocks noChangeShapeType="1"/>
              </p:cNvSpPr>
              <p:nvPr/>
            </p:nvSpPr>
            <p:spPr bwMode="auto">
              <a:xfrm flipH="1">
                <a:off x="14177963" y="4581525"/>
                <a:ext cx="38100"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3330" eaLnBrk="0" fontAlgn="base" hangingPunct="0">
                  <a:spcBef>
                    <a:spcPct val="0"/>
                  </a:spcBef>
                  <a:spcAft>
                    <a:spcPct val="0"/>
                  </a:spcAft>
                  <a:defRPr/>
                </a:pPr>
                <a:endParaRPr lang="en-US" sz="1765" kern="0">
                  <a:solidFill>
                    <a:srgbClr val="FFFFFF"/>
                  </a:solidFill>
                  <a:ea typeface="MS PGothic" panose="020B0600070205080204" pitchFamily="34" charset="-128"/>
                </a:endParaRPr>
              </a:p>
            </p:txBody>
          </p:sp>
        </p:grpSp>
        <p:grpSp>
          <p:nvGrpSpPr>
            <p:cNvPr id="249" name="Group 248">
              <a:extLst>
                <a:ext uri="{FF2B5EF4-FFF2-40B4-BE49-F238E27FC236}">
                  <a16:creationId xmlns:a16="http://schemas.microsoft.com/office/drawing/2014/main" id="{C5718830-4759-43C1-9989-9D60B785CC69}"/>
                </a:ext>
              </a:extLst>
            </p:cNvPr>
            <p:cNvGrpSpPr/>
            <p:nvPr/>
          </p:nvGrpSpPr>
          <p:grpSpPr>
            <a:xfrm>
              <a:off x="10704931" y="3715311"/>
              <a:ext cx="441410" cy="653002"/>
              <a:chOff x="7961123" y="2412912"/>
              <a:chExt cx="826716" cy="1223007"/>
            </a:xfrm>
          </p:grpSpPr>
          <p:grpSp>
            <p:nvGrpSpPr>
              <p:cNvPr id="250" name="Group 249">
                <a:extLst>
                  <a:ext uri="{FF2B5EF4-FFF2-40B4-BE49-F238E27FC236}">
                    <a16:creationId xmlns:a16="http://schemas.microsoft.com/office/drawing/2014/main" id="{46439029-7E0A-42D7-8F07-BE8A939AF371}"/>
                  </a:ext>
                </a:extLst>
              </p:cNvPr>
              <p:cNvGrpSpPr/>
              <p:nvPr/>
            </p:nvGrpSpPr>
            <p:grpSpPr>
              <a:xfrm>
                <a:off x="7961123" y="2735181"/>
                <a:ext cx="826716" cy="900738"/>
                <a:chOff x="514349" y="3279731"/>
                <a:chExt cx="2565735" cy="2795467"/>
              </a:xfrm>
            </p:grpSpPr>
            <p:sp>
              <p:nvSpPr>
                <p:cNvPr id="254" name="Line 14">
                  <a:extLst>
                    <a:ext uri="{FF2B5EF4-FFF2-40B4-BE49-F238E27FC236}">
                      <a16:creationId xmlns:a16="http://schemas.microsoft.com/office/drawing/2014/main" id="{5EF87FE7-EE48-43F9-B474-5EE906422D4E}"/>
                    </a:ext>
                  </a:extLst>
                </p:cNvPr>
                <p:cNvSpPr>
                  <a:spLocks noChangeShapeType="1"/>
                </p:cNvSpPr>
                <p:nvPr/>
              </p:nvSpPr>
              <p:spPr bwMode="auto">
                <a:xfrm>
                  <a:off x="1934666" y="3784356"/>
                  <a:ext cx="366533"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7880" tIns="43940" rIns="87880" bIns="43940" numCol="1" anchor="t" anchorCtr="0" compatLnSpc="1">
                  <a:prstTxWarp prst="textNoShape">
                    <a:avLst/>
                  </a:prstTxWarp>
                </a:bodyPr>
                <a:lstStyle/>
                <a:p>
                  <a:pPr defTabSz="896354">
                    <a:defRPr/>
                  </a:pPr>
                  <a:endParaRPr lang="en-US" sz="1730" kern="0">
                    <a:solidFill>
                      <a:srgbClr val="353535"/>
                    </a:solidFill>
                    <a:latin typeface="Segoe UI Semilight"/>
                  </a:endParaRPr>
                </a:p>
              </p:txBody>
            </p:sp>
            <p:sp>
              <p:nvSpPr>
                <p:cNvPr id="255" name="Line 15">
                  <a:extLst>
                    <a:ext uri="{FF2B5EF4-FFF2-40B4-BE49-F238E27FC236}">
                      <a16:creationId xmlns:a16="http://schemas.microsoft.com/office/drawing/2014/main" id="{7CCEF1EA-872A-4D9E-9C1B-F3EAD7F4A526}"/>
                    </a:ext>
                  </a:extLst>
                </p:cNvPr>
                <p:cNvSpPr>
                  <a:spLocks noChangeShapeType="1"/>
                </p:cNvSpPr>
                <p:nvPr/>
              </p:nvSpPr>
              <p:spPr bwMode="auto">
                <a:xfrm>
                  <a:off x="1934666" y="4288341"/>
                  <a:ext cx="366533"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7880" tIns="43940" rIns="87880" bIns="43940" numCol="1" anchor="t" anchorCtr="0" compatLnSpc="1">
                  <a:prstTxWarp prst="textNoShape">
                    <a:avLst/>
                  </a:prstTxWarp>
                </a:bodyPr>
                <a:lstStyle/>
                <a:p>
                  <a:pPr defTabSz="896354">
                    <a:defRPr/>
                  </a:pPr>
                  <a:endParaRPr lang="en-US" sz="1730" kern="0">
                    <a:solidFill>
                      <a:srgbClr val="353535"/>
                    </a:solidFill>
                    <a:latin typeface="Segoe UI Semilight"/>
                  </a:endParaRPr>
                </a:p>
              </p:txBody>
            </p:sp>
            <p:sp>
              <p:nvSpPr>
                <p:cNvPr id="256" name="Line 16">
                  <a:extLst>
                    <a:ext uri="{FF2B5EF4-FFF2-40B4-BE49-F238E27FC236}">
                      <a16:creationId xmlns:a16="http://schemas.microsoft.com/office/drawing/2014/main" id="{B05DB525-C127-44B2-BACB-2CC7CDB2A7BA}"/>
                    </a:ext>
                  </a:extLst>
                </p:cNvPr>
                <p:cNvSpPr>
                  <a:spLocks noChangeShapeType="1"/>
                </p:cNvSpPr>
                <p:nvPr/>
              </p:nvSpPr>
              <p:spPr bwMode="auto">
                <a:xfrm>
                  <a:off x="1934666" y="4815238"/>
                  <a:ext cx="595617"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7880" tIns="43940" rIns="87880" bIns="43940" numCol="1" anchor="t" anchorCtr="0" compatLnSpc="1">
                  <a:prstTxWarp prst="textNoShape">
                    <a:avLst/>
                  </a:prstTxWarp>
                </a:bodyPr>
                <a:lstStyle/>
                <a:p>
                  <a:pPr defTabSz="896354">
                    <a:defRPr/>
                  </a:pPr>
                  <a:endParaRPr lang="en-US" sz="1730" kern="0">
                    <a:solidFill>
                      <a:srgbClr val="353535"/>
                    </a:solidFill>
                    <a:latin typeface="Segoe UI Semilight"/>
                  </a:endParaRPr>
                </a:p>
              </p:txBody>
            </p:sp>
            <p:sp>
              <p:nvSpPr>
                <p:cNvPr id="257" name="Line 13">
                  <a:extLst>
                    <a:ext uri="{FF2B5EF4-FFF2-40B4-BE49-F238E27FC236}">
                      <a16:creationId xmlns:a16="http://schemas.microsoft.com/office/drawing/2014/main" id="{C3D315E1-1CDC-4C47-822E-1606B9693287}"/>
                    </a:ext>
                  </a:extLst>
                </p:cNvPr>
                <p:cNvSpPr>
                  <a:spLocks noChangeShapeType="1"/>
                </p:cNvSpPr>
                <p:nvPr/>
              </p:nvSpPr>
              <p:spPr bwMode="auto">
                <a:xfrm>
                  <a:off x="1064149" y="3279731"/>
                  <a:ext cx="1438419"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7880" tIns="43940" rIns="87880" bIns="43940" numCol="1" anchor="t" anchorCtr="0" compatLnSpc="1">
                  <a:prstTxWarp prst="textNoShape">
                    <a:avLst/>
                  </a:prstTxWarp>
                </a:bodyPr>
                <a:lstStyle/>
                <a:p>
                  <a:pPr defTabSz="896354">
                    <a:defRPr/>
                  </a:pPr>
                  <a:endParaRPr lang="en-US" sz="1730" kern="0">
                    <a:solidFill>
                      <a:srgbClr val="353535"/>
                    </a:solidFill>
                    <a:latin typeface="Segoe UI Semilight"/>
                  </a:endParaRPr>
                </a:p>
              </p:txBody>
            </p:sp>
            <p:sp>
              <p:nvSpPr>
                <p:cNvPr id="258" name="Freeform 12">
                  <a:extLst>
                    <a:ext uri="{FF2B5EF4-FFF2-40B4-BE49-F238E27FC236}">
                      <a16:creationId xmlns:a16="http://schemas.microsoft.com/office/drawing/2014/main" id="{B7CEF0D5-B0E9-417F-AB86-A757BAA1CB95}"/>
                    </a:ext>
                  </a:extLst>
                </p:cNvPr>
                <p:cNvSpPr>
                  <a:spLocks/>
                </p:cNvSpPr>
                <p:nvPr/>
              </p:nvSpPr>
              <p:spPr bwMode="auto">
                <a:xfrm>
                  <a:off x="514349" y="3280373"/>
                  <a:ext cx="2565735" cy="2794825"/>
                </a:xfrm>
                <a:custGeom>
                  <a:avLst/>
                  <a:gdLst>
                    <a:gd name="T0" fmla="*/ 24 w 80"/>
                    <a:gd name="T1" fmla="*/ 36 h 88"/>
                    <a:gd name="T2" fmla="*/ 4 w 80"/>
                    <a:gd name="T3" fmla="*/ 74 h 88"/>
                    <a:gd name="T4" fmla="*/ 12 w 80"/>
                    <a:gd name="T5" fmla="*/ 88 h 88"/>
                    <a:gd name="T6" fmla="*/ 68 w 80"/>
                    <a:gd name="T7" fmla="*/ 88 h 88"/>
                    <a:gd name="T8" fmla="*/ 76 w 80"/>
                    <a:gd name="T9" fmla="*/ 74 h 88"/>
                    <a:gd name="T10" fmla="*/ 56 w 80"/>
                    <a:gd name="T11" fmla="*/ 36 h 88"/>
                    <a:gd name="T12" fmla="*/ 56 w 80"/>
                    <a:gd name="T13" fmla="*/ 0 h 88"/>
                    <a:gd name="T14" fmla="*/ 24 w 80"/>
                    <a:gd name="T15" fmla="*/ 0 h 88"/>
                    <a:gd name="T16" fmla="*/ 24 w 80"/>
                    <a:gd name="T17" fmla="*/ 3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 h="88">
                      <a:moveTo>
                        <a:pt x="24" y="36"/>
                      </a:moveTo>
                      <a:cubicBezTo>
                        <a:pt x="4" y="74"/>
                        <a:pt x="4" y="74"/>
                        <a:pt x="4" y="74"/>
                      </a:cubicBezTo>
                      <a:cubicBezTo>
                        <a:pt x="0" y="80"/>
                        <a:pt x="5" y="88"/>
                        <a:pt x="12" y="88"/>
                      </a:cubicBezTo>
                      <a:cubicBezTo>
                        <a:pt x="68" y="88"/>
                        <a:pt x="68" y="88"/>
                        <a:pt x="68" y="88"/>
                      </a:cubicBezTo>
                      <a:cubicBezTo>
                        <a:pt x="75" y="88"/>
                        <a:pt x="80" y="80"/>
                        <a:pt x="76" y="74"/>
                      </a:cubicBezTo>
                      <a:cubicBezTo>
                        <a:pt x="56" y="36"/>
                        <a:pt x="56" y="36"/>
                        <a:pt x="56" y="36"/>
                      </a:cubicBezTo>
                      <a:cubicBezTo>
                        <a:pt x="56" y="0"/>
                        <a:pt x="56" y="0"/>
                        <a:pt x="56" y="0"/>
                      </a:cubicBezTo>
                      <a:cubicBezTo>
                        <a:pt x="24" y="0"/>
                        <a:pt x="24" y="0"/>
                        <a:pt x="24" y="0"/>
                      </a:cubicBezTo>
                      <a:lnTo>
                        <a:pt x="24" y="36"/>
                      </a:lnTo>
                      <a:close/>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defTabSz="896354">
                    <a:defRPr/>
                  </a:pPr>
                  <a:endParaRPr lang="en-US" sz="1730" kern="0">
                    <a:solidFill>
                      <a:srgbClr val="353535"/>
                    </a:solidFill>
                    <a:latin typeface="Segoe UI Semilight"/>
                  </a:endParaRPr>
                </a:p>
              </p:txBody>
            </p:sp>
          </p:grpSp>
          <p:sp>
            <p:nvSpPr>
              <p:cNvPr id="251" name="Freeform 199">
                <a:extLst>
                  <a:ext uri="{FF2B5EF4-FFF2-40B4-BE49-F238E27FC236}">
                    <a16:creationId xmlns:a16="http://schemas.microsoft.com/office/drawing/2014/main" id="{AA49ACA8-FDDD-49C9-9674-5A98BBD1D59F}"/>
                  </a:ext>
                </a:extLst>
              </p:cNvPr>
              <p:cNvSpPr/>
              <p:nvPr/>
            </p:nvSpPr>
            <p:spPr bwMode="auto">
              <a:xfrm>
                <a:off x="8293354" y="2634916"/>
                <a:ext cx="128338" cy="100401"/>
              </a:xfrm>
              <a:custGeom>
                <a:avLst/>
                <a:gdLst>
                  <a:gd name="connsiteX0" fmla="*/ 64169 w 128338"/>
                  <a:gd name="connsiteY0" fmla="*/ 0 h 100401"/>
                  <a:gd name="connsiteX1" fmla="*/ 128338 w 128338"/>
                  <a:gd name="connsiteY1" fmla="*/ 64169 h 100401"/>
                  <a:gd name="connsiteX2" fmla="*/ 123295 w 128338"/>
                  <a:gd name="connsiteY2" fmla="*/ 89147 h 100401"/>
                  <a:gd name="connsiteX3" fmla="*/ 115708 w 128338"/>
                  <a:gd name="connsiteY3" fmla="*/ 100401 h 100401"/>
                  <a:gd name="connsiteX4" fmla="*/ 12631 w 128338"/>
                  <a:gd name="connsiteY4" fmla="*/ 100401 h 100401"/>
                  <a:gd name="connsiteX5" fmla="*/ 5043 w 128338"/>
                  <a:gd name="connsiteY5" fmla="*/ 89147 h 100401"/>
                  <a:gd name="connsiteX6" fmla="*/ 0 w 128338"/>
                  <a:gd name="connsiteY6" fmla="*/ 64169 h 100401"/>
                  <a:gd name="connsiteX7" fmla="*/ 64169 w 128338"/>
                  <a:gd name="connsiteY7" fmla="*/ 0 h 100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8338" h="100401">
                    <a:moveTo>
                      <a:pt x="64169" y="0"/>
                    </a:moveTo>
                    <a:cubicBezTo>
                      <a:pt x="99609" y="0"/>
                      <a:pt x="128338" y="28729"/>
                      <a:pt x="128338" y="64169"/>
                    </a:cubicBezTo>
                    <a:cubicBezTo>
                      <a:pt x="128338" y="73029"/>
                      <a:pt x="126542" y="81469"/>
                      <a:pt x="123295" y="89147"/>
                    </a:cubicBezTo>
                    <a:lnTo>
                      <a:pt x="115708" y="100401"/>
                    </a:lnTo>
                    <a:lnTo>
                      <a:pt x="12631" y="100401"/>
                    </a:lnTo>
                    <a:lnTo>
                      <a:pt x="5043" y="89147"/>
                    </a:lnTo>
                    <a:cubicBezTo>
                      <a:pt x="1796" y="81469"/>
                      <a:pt x="0" y="73029"/>
                      <a:pt x="0" y="64169"/>
                    </a:cubicBezTo>
                    <a:cubicBezTo>
                      <a:pt x="0" y="28729"/>
                      <a:pt x="28729" y="0"/>
                      <a:pt x="64169" y="0"/>
                    </a:cubicBezTo>
                    <a:close/>
                  </a:path>
                </a:pathLst>
              </a:custGeom>
              <a:noFill/>
              <a:ln w="12700" cap="rnd">
                <a:solidFill>
                  <a:schemeClr val="tx2"/>
                </a:solidFill>
                <a:miter lim="800000"/>
                <a:headEnd/>
                <a:tailEnd/>
              </a:ln>
              <a:effectLst/>
            </p:spPr>
            <p:txBody>
              <a:bodyPr wrap="square" lIns="89642" tIns="44821" rIns="89642" bIns="44821" numCol="1" spcCol="0" rtlCol="0" fromWordArt="0" anchor="ctr" anchorCtr="0" forceAA="0" compatLnSpc="1"/>
              <a:lstStyle/>
              <a:p>
                <a:pPr defTabSz="896386"/>
                <a:endParaRPr lang="en-US" sz="1765">
                  <a:solidFill>
                    <a:prstClr val="black"/>
                  </a:solidFill>
                  <a:latin typeface="Arial" charset="0"/>
                  <a:ea typeface="Arial" charset="0"/>
                  <a:cs typeface="Arial" charset="0"/>
                </a:endParaRPr>
              </a:p>
            </p:txBody>
          </p:sp>
          <p:sp>
            <p:nvSpPr>
              <p:cNvPr id="252" name="Oval 251">
                <a:extLst>
                  <a:ext uri="{FF2B5EF4-FFF2-40B4-BE49-F238E27FC236}">
                    <a16:creationId xmlns:a16="http://schemas.microsoft.com/office/drawing/2014/main" id="{952CE89D-6827-492F-ACB9-7AFB5BF1EEAF}"/>
                  </a:ext>
                </a:extLst>
              </p:cNvPr>
              <p:cNvSpPr/>
              <p:nvPr/>
            </p:nvSpPr>
            <p:spPr bwMode="auto">
              <a:xfrm>
                <a:off x="8406962" y="2522482"/>
                <a:ext cx="55180" cy="55180"/>
              </a:xfrm>
              <a:prstGeom prst="ellipse">
                <a:avLst/>
              </a:prstGeom>
              <a:noFill/>
              <a:ln w="12700" cap="rnd">
                <a:solidFill>
                  <a:schemeClr val="tx2"/>
                </a:solidFill>
                <a:miter lim="800000"/>
                <a:headEnd/>
                <a:tailEnd/>
              </a:ln>
              <a:effectLst/>
            </p:spPr>
            <p:txBody>
              <a:bodyPr wrap="none" rtlCol="0" anchor="ctr"/>
              <a:lstStyle/>
              <a:p>
                <a:pPr defTabSz="896386"/>
                <a:endParaRPr lang="en-US" sz="1765">
                  <a:solidFill>
                    <a:prstClr val="black"/>
                  </a:solidFill>
                  <a:latin typeface="Arial" charset="0"/>
                  <a:ea typeface="Arial" charset="0"/>
                  <a:cs typeface="Arial" charset="0"/>
                </a:endParaRPr>
              </a:p>
            </p:txBody>
          </p:sp>
          <p:sp>
            <p:nvSpPr>
              <p:cNvPr id="253" name="Oval 252">
                <a:extLst>
                  <a:ext uri="{FF2B5EF4-FFF2-40B4-BE49-F238E27FC236}">
                    <a16:creationId xmlns:a16="http://schemas.microsoft.com/office/drawing/2014/main" id="{420A2DA6-1B33-4026-A6A6-A68B905796BB}"/>
                  </a:ext>
                </a:extLst>
              </p:cNvPr>
              <p:cNvSpPr/>
              <p:nvPr/>
            </p:nvSpPr>
            <p:spPr bwMode="auto">
              <a:xfrm>
                <a:off x="8321040" y="2412912"/>
                <a:ext cx="45720" cy="45720"/>
              </a:xfrm>
              <a:prstGeom prst="ellipse">
                <a:avLst/>
              </a:prstGeom>
              <a:noFill/>
              <a:ln w="12700" cap="rnd">
                <a:solidFill>
                  <a:schemeClr val="tx2"/>
                </a:solidFill>
                <a:miter lim="800000"/>
                <a:headEnd/>
                <a:tailEnd/>
              </a:ln>
              <a:effectLst/>
            </p:spPr>
            <p:txBody>
              <a:bodyPr wrap="none" rtlCol="0" anchor="ctr"/>
              <a:lstStyle/>
              <a:p>
                <a:pPr defTabSz="896386"/>
                <a:endParaRPr lang="en-US" sz="1765">
                  <a:solidFill>
                    <a:prstClr val="black"/>
                  </a:solidFill>
                  <a:latin typeface="Arial" charset="0"/>
                  <a:ea typeface="Arial" charset="0"/>
                  <a:cs typeface="Arial" charset="0"/>
                </a:endParaRPr>
              </a:p>
            </p:txBody>
          </p:sp>
        </p:grpSp>
      </p:grpSp>
      <p:grpSp>
        <p:nvGrpSpPr>
          <p:cNvPr id="281" name="Group 280">
            <a:extLst>
              <a:ext uri="{FF2B5EF4-FFF2-40B4-BE49-F238E27FC236}">
                <a16:creationId xmlns:a16="http://schemas.microsoft.com/office/drawing/2014/main" id="{45A032EA-068C-481F-9A30-87CC2F888CF5}"/>
              </a:ext>
            </a:extLst>
          </p:cNvPr>
          <p:cNvGrpSpPr/>
          <p:nvPr/>
        </p:nvGrpSpPr>
        <p:grpSpPr>
          <a:xfrm>
            <a:off x="7779002" y="2422082"/>
            <a:ext cx="1585325" cy="2749591"/>
            <a:chOff x="7934987" y="2470153"/>
            <a:chExt cx="1617114" cy="2804726"/>
          </a:xfrm>
        </p:grpSpPr>
        <p:grpSp>
          <p:nvGrpSpPr>
            <p:cNvPr id="74" name="Group 73">
              <a:extLst>
                <a:ext uri="{FF2B5EF4-FFF2-40B4-BE49-F238E27FC236}">
                  <a16:creationId xmlns:a16="http://schemas.microsoft.com/office/drawing/2014/main" id="{4EB548B6-4225-43C8-918C-A852FBF0785C}"/>
                </a:ext>
              </a:extLst>
            </p:cNvPr>
            <p:cNvGrpSpPr/>
            <p:nvPr/>
          </p:nvGrpSpPr>
          <p:grpSpPr>
            <a:xfrm>
              <a:off x="7934987" y="2470153"/>
              <a:ext cx="1617114" cy="2804726"/>
              <a:chOff x="8107209" y="3065834"/>
              <a:chExt cx="1617114" cy="2804726"/>
            </a:xfrm>
          </p:grpSpPr>
          <p:grpSp>
            <p:nvGrpSpPr>
              <p:cNvPr id="70" name="Group 69">
                <a:extLst>
                  <a:ext uri="{FF2B5EF4-FFF2-40B4-BE49-F238E27FC236}">
                    <a16:creationId xmlns:a16="http://schemas.microsoft.com/office/drawing/2014/main" id="{65E5FA80-5F6C-47EF-B945-A24C8E25BEE7}"/>
                  </a:ext>
                </a:extLst>
              </p:cNvPr>
              <p:cNvGrpSpPr/>
              <p:nvPr/>
            </p:nvGrpSpPr>
            <p:grpSpPr>
              <a:xfrm>
                <a:off x="8107209" y="3065834"/>
                <a:ext cx="1599571" cy="2804726"/>
                <a:chOff x="3208859" y="4070542"/>
                <a:chExt cx="1458309" cy="2411828"/>
              </a:xfrm>
            </p:grpSpPr>
            <p:sp>
              <p:nvSpPr>
                <p:cNvPr id="71" name="Rectangle 70">
                  <a:extLst>
                    <a:ext uri="{FF2B5EF4-FFF2-40B4-BE49-F238E27FC236}">
                      <a16:creationId xmlns:a16="http://schemas.microsoft.com/office/drawing/2014/main" id="{0391B1BC-9EE6-46A7-943E-43C5649F6CFF}"/>
                    </a:ext>
                  </a:extLst>
                </p:cNvPr>
                <p:cNvSpPr/>
                <p:nvPr/>
              </p:nvSpPr>
              <p:spPr bwMode="auto">
                <a:xfrm>
                  <a:off x="3208859" y="4070542"/>
                  <a:ext cx="1456803" cy="241182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cxnSp>
              <p:nvCxnSpPr>
                <p:cNvPr id="72" name="Straight Connector 71">
                  <a:extLst>
                    <a:ext uri="{FF2B5EF4-FFF2-40B4-BE49-F238E27FC236}">
                      <a16:creationId xmlns:a16="http://schemas.microsoft.com/office/drawing/2014/main" id="{2FA53280-A008-4DF8-9868-32ED03DE5000}"/>
                    </a:ext>
                  </a:extLst>
                </p:cNvPr>
                <p:cNvCxnSpPr>
                  <a:cxnSpLocks/>
                </p:cNvCxnSpPr>
                <p:nvPr/>
              </p:nvCxnSpPr>
              <p:spPr>
                <a:xfrm>
                  <a:off x="3208859" y="4541668"/>
                  <a:ext cx="1458309"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73" name="TextBox 72">
                <a:extLst>
                  <a:ext uri="{FF2B5EF4-FFF2-40B4-BE49-F238E27FC236}">
                    <a16:creationId xmlns:a16="http://schemas.microsoft.com/office/drawing/2014/main" id="{883B726D-D2F0-4EAB-819F-BB5A8371F394}"/>
                  </a:ext>
                </a:extLst>
              </p:cNvPr>
              <p:cNvSpPr txBox="1"/>
              <p:nvPr/>
            </p:nvSpPr>
            <p:spPr>
              <a:xfrm>
                <a:off x="8126404" y="3065834"/>
                <a:ext cx="1597919" cy="550281"/>
              </a:xfrm>
              <a:prstGeom prst="rect">
                <a:avLst/>
              </a:prstGeom>
              <a:noFill/>
            </p:spPr>
            <p:txBody>
              <a:bodyPr wrap="square" lIns="0" tIns="0" rIns="0" bIns="0" rtlCol="0" anchor="ctr">
                <a:noAutofit/>
              </a:bodyPr>
              <a:lstStyle/>
              <a:p>
                <a:pPr algn="ctr">
                  <a:lnSpc>
                    <a:spcPct val="90000"/>
                  </a:lnSpc>
                  <a:spcAft>
                    <a:spcPts val="588"/>
                  </a:spcAft>
                </a:pPr>
                <a:r>
                  <a:rPr lang="en-US" sz="1372">
                    <a:gradFill>
                      <a:gsLst>
                        <a:gs pos="2917">
                          <a:schemeClr val="tx1"/>
                        </a:gs>
                        <a:gs pos="30000">
                          <a:schemeClr val="tx1"/>
                        </a:gs>
                      </a:gsLst>
                      <a:lin ang="5400000" scaled="0"/>
                    </a:gradFill>
                    <a:latin typeface="+mj-lt"/>
                  </a:rPr>
                  <a:t>Deployment</a:t>
                </a:r>
              </a:p>
            </p:txBody>
          </p:sp>
        </p:grpSp>
        <p:grpSp>
          <p:nvGrpSpPr>
            <p:cNvPr id="265" name="Group 264">
              <a:extLst>
                <a:ext uri="{FF2B5EF4-FFF2-40B4-BE49-F238E27FC236}">
                  <a16:creationId xmlns:a16="http://schemas.microsoft.com/office/drawing/2014/main" id="{C973E2FA-B57B-4216-8514-8170E05A836D}"/>
                </a:ext>
              </a:extLst>
            </p:cNvPr>
            <p:cNvGrpSpPr/>
            <p:nvPr/>
          </p:nvGrpSpPr>
          <p:grpSpPr>
            <a:xfrm>
              <a:off x="8240993" y="4177631"/>
              <a:ext cx="965141" cy="797842"/>
              <a:chOff x="9524460" y="2632636"/>
              <a:chExt cx="2021177" cy="1670823"/>
            </a:xfrm>
          </p:grpSpPr>
          <p:sp>
            <p:nvSpPr>
              <p:cNvPr id="269" name="gear_3">
                <a:extLst>
                  <a:ext uri="{FF2B5EF4-FFF2-40B4-BE49-F238E27FC236}">
                    <a16:creationId xmlns:a16="http://schemas.microsoft.com/office/drawing/2014/main" id="{F1038FE7-0D38-4FC9-8A9A-F9D9C7D13F9A}"/>
                  </a:ext>
                </a:extLst>
              </p:cNvPr>
              <p:cNvSpPr>
                <a:spLocks noChangeAspect="1" noEditPoints="1"/>
              </p:cNvSpPr>
              <p:nvPr/>
            </p:nvSpPr>
            <p:spPr bwMode="auto">
              <a:xfrm>
                <a:off x="9524460" y="3183698"/>
                <a:ext cx="1110355" cy="1119761"/>
              </a:xfrm>
              <a:custGeom>
                <a:avLst/>
                <a:gdLst>
                  <a:gd name="T0" fmla="*/ 81 w 327"/>
                  <a:gd name="T1" fmla="*/ 162 h 327"/>
                  <a:gd name="T2" fmla="*/ 162 w 327"/>
                  <a:gd name="T3" fmla="*/ 80 h 327"/>
                  <a:gd name="T4" fmla="*/ 244 w 327"/>
                  <a:gd name="T5" fmla="*/ 162 h 327"/>
                  <a:gd name="T6" fmla="*/ 162 w 327"/>
                  <a:gd name="T7" fmla="*/ 243 h 327"/>
                  <a:gd name="T8" fmla="*/ 81 w 327"/>
                  <a:gd name="T9" fmla="*/ 162 h 327"/>
                  <a:gd name="T10" fmla="*/ 298 w 327"/>
                  <a:gd name="T11" fmla="*/ 162 h 327"/>
                  <a:gd name="T12" fmla="*/ 295 w 327"/>
                  <a:gd name="T13" fmla="*/ 135 h 327"/>
                  <a:gd name="T14" fmla="*/ 327 w 327"/>
                  <a:gd name="T15" fmla="*/ 117 h 327"/>
                  <a:gd name="T16" fmla="*/ 286 w 327"/>
                  <a:gd name="T17" fmla="*/ 46 h 327"/>
                  <a:gd name="T18" fmla="*/ 256 w 327"/>
                  <a:gd name="T19" fmla="*/ 64 h 327"/>
                  <a:gd name="T20" fmla="*/ 205 w 327"/>
                  <a:gd name="T21" fmla="*/ 33 h 327"/>
                  <a:gd name="T22" fmla="*/ 205 w 327"/>
                  <a:gd name="T23" fmla="*/ 0 h 327"/>
                  <a:gd name="T24" fmla="*/ 124 w 327"/>
                  <a:gd name="T25" fmla="*/ 0 h 327"/>
                  <a:gd name="T26" fmla="*/ 124 w 327"/>
                  <a:gd name="T27" fmla="*/ 31 h 327"/>
                  <a:gd name="T28" fmla="*/ 68 w 327"/>
                  <a:gd name="T29" fmla="*/ 64 h 327"/>
                  <a:gd name="T30" fmla="*/ 41 w 327"/>
                  <a:gd name="T31" fmla="*/ 48 h 327"/>
                  <a:gd name="T32" fmla="*/ 0 w 327"/>
                  <a:gd name="T33" fmla="*/ 119 h 327"/>
                  <a:gd name="T34" fmla="*/ 29 w 327"/>
                  <a:gd name="T35" fmla="*/ 135 h 327"/>
                  <a:gd name="T36" fmla="*/ 26 w 327"/>
                  <a:gd name="T37" fmla="*/ 162 h 327"/>
                  <a:gd name="T38" fmla="*/ 30 w 327"/>
                  <a:gd name="T39" fmla="*/ 194 h 327"/>
                  <a:gd name="T40" fmla="*/ 3 w 327"/>
                  <a:gd name="T41" fmla="*/ 210 h 327"/>
                  <a:gd name="T42" fmla="*/ 43 w 327"/>
                  <a:gd name="T43" fmla="*/ 280 h 327"/>
                  <a:gd name="T44" fmla="*/ 72 w 327"/>
                  <a:gd name="T45" fmla="*/ 264 h 327"/>
                  <a:gd name="T46" fmla="*/ 124 w 327"/>
                  <a:gd name="T47" fmla="*/ 292 h 327"/>
                  <a:gd name="T48" fmla="*/ 124 w 327"/>
                  <a:gd name="T49" fmla="*/ 327 h 327"/>
                  <a:gd name="T50" fmla="*/ 205 w 327"/>
                  <a:gd name="T51" fmla="*/ 327 h 327"/>
                  <a:gd name="T52" fmla="*/ 205 w 327"/>
                  <a:gd name="T53" fmla="*/ 291 h 327"/>
                  <a:gd name="T54" fmla="*/ 252 w 327"/>
                  <a:gd name="T55" fmla="*/ 264 h 327"/>
                  <a:gd name="T56" fmla="*/ 283 w 327"/>
                  <a:gd name="T57" fmla="*/ 282 h 327"/>
                  <a:gd name="T58" fmla="*/ 324 w 327"/>
                  <a:gd name="T59" fmla="*/ 212 h 327"/>
                  <a:gd name="T60" fmla="*/ 294 w 327"/>
                  <a:gd name="T61" fmla="*/ 194 h 327"/>
                  <a:gd name="T62" fmla="*/ 298 w 327"/>
                  <a:gd name="T63" fmla="*/ 162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7" h="327">
                    <a:moveTo>
                      <a:pt x="81" y="162"/>
                    </a:moveTo>
                    <a:cubicBezTo>
                      <a:pt x="81" y="117"/>
                      <a:pt x="117" y="80"/>
                      <a:pt x="162" y="80"/>
                    </a:cubicBezTo>
                    <a:cubicBezTo>
                      <a:pt x="207" y="80"/>
                      <a:pt x="244" y="117"/>
                      <a:pt x="244" y="162"/>
                    </a:cubicBezTo>
                    <a:cubicBezTo>
                      <a:pt x="244" y="207"/>
                      <a:pt x="207" y="243"/>
                      <a:pt x="162" y="243"/>
                    </a:cubicBezTo>
                    <a:cubicBezTo>
                      <a:pt x="117" y="243"/>
                      <a:pt x="81" y="207"/>
                      <a:pt x="81" y="162"/>
                    </a:cubicBezTo>
                    <a:close/>
                    <a:moveTo>
                      <a:pt x="298" y="162"/>
                    </a:moveTo>
                    <a:cubicBezTo>
                      <a:pt x="298" y="153"/>
                      <a:pt x="297" y="144"/>
                      <a:pt x="295" y="135"/>
                    </a:cubicBezTo>
                    <a:cubicBezTo>
                      <a:pt x="327" y="117"/>
                      <a:pt x="327" y="117"/>
                      <a:pt x="327" y="117"/>
                    </a:cubicBezTo>
                    <a:cubicBezTo>
                      <a:pt x="286" y="46"/>
                      <a:pt x="286" y="46"/>
                      <a:pt x="286" y="46"/>
                    </a:cubicBezTo>
                    <a:cubicBezTo>
                      <a:pt x="256" y="64"/>
                      <a:pt x="256" y="64"/>
                      <a:pt x="256" y="64"/>
                    </a:cubicBezTo>
                    <a:cubicBezTo>
                      <a:pt x="242" y="50"/>
                      <a:pt x="225" y="39"/>
                      <a:pt x="205" y="33"/>
                    </a:cubicBezTo>
                    <a:cubicBezTo>
                      <a:pt x="205" y="0"/>
                      <a:pt x="205" y="0"/>
                      <a:pt x="205" y="0"/>
                    </a:cubicBezTo>
                    <a:cubicBezTo>
                      <a:pt x="124" y="0"/>
                      <a:pt x="124" y="0"/>
                      <a:pt x="124" y="0"/>
                    </a:cubicBezTo>
                    <a:cubicBezTo>
                      <a:pt x="124" y="31"/>
                      <a:pt x="124" y="31"/>
                      <a:pt x="124" y="31"/>
                    </a:cubicBezTo>
                    <a:cubicBezTo>
                      <a:pt x="103" y="38"/>
                      <a:pt x="84" y="49"/>
                      <a:pt x="68" y="64"/>
                    </a:cubicBezTo>
                    <a:cubicBezTo>
                      <a:pt x="41" y="48"/>
                      <a:pt x="41" y="48"/>
                      <a:pt x="41" y="48"/>
                    </a:cubicBezTo>
                    <a:cubicBezTo>
                      <a:pt x="0" y="119"/>
                      <a:pt x="0" y="119"/>
                      <a:pt x="0" y="119"/>
                    </a:cubicBezTo>
                    <a:cubicBezTo>
                      <a:pt x="29" y="135"/>
                      <a:pt x="29" y="135"/>
                      <a:pt x="29" y="135"/>
                    </a:cubicBezTo>
                    <a:cubicBezTo>
                      <a:pt x="27" y="144"/>
                      <a:pt x="26" y="153"/>
                      <a:pt x="26" y="162"/>
                    </a:cubicBezTo>
                    <a:cubicBezTo>
                      <a:pt x="26" y="173"/>
                      <a:pt x="28" y="184"/>
                      <a:pt x="30" y="194"/>
                    </a:cubicBezTo>
                    <a:cubicBezTo>
                      <a:pt x="3" y="210"/>
                      <a:pt x="3" y="210"/>
                      <a:pt x="3" y="210"/>
                    </a:cubicBezTo>
                    <a:cubicBezTo>
                      <a:pt x="43" y="280"/>
                      <a:pt x="43" y="280"/>
                      <a:pt x="43" y="280"/>
                    </a:cubicBezTo>
                    <a:cubicBezTo>
                      <a:pt x="72" y="264"/>
                      <a:pt x="72" y="264"/>
                      <a:pt x="72" y="264"/>
                    </a:cubicBezTo>
                    <a:cubicBezTo>
                      <a:pt x="87" y="277"/>
                      <a:pt x="105" y="287"/>
                      <a:pt x="124" y="292"/>
                    </a:cubicBezTo>
                    <a:cubicBezTo>
                      <a:pt x="124" y="327"/>
                      <a:pt x="124" y="327"/>
                      <a:pt x="124" y="327"/>
                    </a:cubicBezTo>
                    <a:cubicBezTo>
                      <a:pt x="205" y="327"/>
                      <a:pt x="205" y="327"/>
                      <a:pt x="205" y="327"/>
                    </a:cubicBezTo>
                    <a:cubicBezTo>
                      <a:pt x="205" y="291"/>
                      <a:pt x="205" y="291"/>
                      <a:pt x="205" y="291"/>
                    </a:cubicBezTo>
                    <a:cubicBezTo>
                      <a:pt x="223" y="285"/>
                      <a:pt x="238" y="276"/>
                      <a:pt x="252" y="264"/>
                    </a:cubicBezTo>
                    <a:cubicBezTo>
                      <a:pt x="283" y="282"/>
                      <a:pt x="283" y="282"/>
                      <a:pt x="283" y="282"/>
                    </a:cubicBezTo>
                    <a:cubicBezTo>
                      <a:pt x="324" y="212"/>
                      <a:pt x="324" y="212"/>
                      <a:pt x="324" y="212"/>
                    </a:cubicBezTo>
                    <a:cubicBezTo>
                      <a:pt x="294" y="194"/>
                      <a:pt x="294" y="194"/>
                      <a:pt x="294" y="194"/>
                    </a:cubicBezTo>
                    <a:cubicBezTo>
                      <a:pt x="297" y="184"/>
                      <a:pt x="298" y="173"/>
                      <a:pt x="298" y="162"/>
                    </a:cubicBezTo>
                    <a:close/>
                  </a:path>
                </a:pathLst>
              </a:custGeom>
              <a:noFill/>
              <a:ln w="12700">
                <a:solidFill>
                  <a:schemeClr val="tx2"/>
                </a:solidFill>
                <a:prstDash val="solid"/>
                <a:miter lim="800000"/>
              </a:ln>
            </p:spPr>
            <p:txBody>
              <a:bodyPr vert="horz" wrap="square" lIns="89642" tIns="44821" rIns="89642" bIns="44821" numCol="1" anchor="t" anchorCtr="0" compatLnSpc="1">
                <a:prstTxWarp prst="textNoShape">
                  <a:avLst/>
                </a:prstTxWarp>
              </a:bodyPr>
              <a:lstStyle/>
              <a:p>
                <a:endParaRPr lang="en-US" sz="882">
                  <a:gradFill>
                    <a:gsLst>
                      <a:gs pos="0">
                        <a:srgbClr val="505050"/>
                      </a:gs>
                      <a:gs pos="100000">
                        <a:srgbClr val="505050"/>
                      </a:gs>
                    </a:gsLst>
                  </a:gradFill>
                </a:endParaRPr>
              </a:p>
            </p:txBody>
          </p:sp>
          <p:sp>
            <p:nvSpPr>
              <p:cNvPr id="270" name="gear_3">
                <a:extLst>
                  <a:ext uri="{FF2B5EF4-FFF2-40B4-BE49-F238E27FC236}">
                    <a16:creationId xmlns:a16="http://schemas.microsoft.com/office/drawing/2014/main" id="{B5659DF4-C1CA-44A3-A382-863AF26594EC}"/>
                  </a:ext>
                </a:extLst>
              </p:cNvPr>
              <p:cNvSpPr>
                <a:spLocks noChangeAspect="1" noEditPoints="1"/>
              </p:cNvSpPr>
              <p:nvPr/>
            </p:nvSpPr>
            <p:spPr bwMode="auto">
              <a:xfrm>
                <a:off x="10421433" y="2632636"/>
                <a:ext cx="735342" cy="741571"/>
              </a:xfrm>
              <a:custGeom>
                <a:avLst/>
                <a:gdLst>
                  <a:gd name="T0" fmla="*/ 81 w 327"/>
                  <a:gd name="T1" fmla="*/ 162 h 327"/>
                  <a:gd name="T2" fmla="*/ 162 w 327"/>
                  <a:gd name="T3" fmla="*/ 80 h 327"/>
                  <a:gd name="T4" fmla="*/ 244 w 327"/>
                  <a:gd name="T5" fmla="*/ 162 h 327"/>
                  <a:gd name="T6" fmla="*/ 162 w 327"/>
                  <a:gd name="T7" fmla="*/ 243 h 327"/>
                  <a:gd name="T8" fmla="*/ 81 w 327"/>
                  <a:gd name="T9" fmla="*/ 162 h 327"/>
                  <a:gd name="T10" fmla="*/ 298 w 327"/>
                  <a:gd name="T11" fmla="*/ 162 h 327"/>
                  <a:gd name="T12" fmla="*/ 295 w 327"/>
                  <a:gd name="T13" fmla="*/ 135 h 327"/>
                  <a:gd name="T14" fmla="*/ 327 w 327"/>
                  <a:gd name="T15" fmla="*/ 117 h 327"/>
                  <a:gd name="T16" fmla="*/ 286 w 327"/>
                  <a:gd name="T17" fmla="*/ 46 h 327"/>
                  <a:gd name="T18" fmla="*/ 256 w 327"/>
                  <a:gd name="T19" fmla="*/ 64 h 327"/>
                  <a:gd name="T20" fmla="*/ 205 w 327"/>
                  <a:gd name="T21" fmla="*/ 33 h 327"/>
                  <a:gd name="T22" fmla="*/ 205 w 327"/>
                  <a:gd name="T23" fmla="*/ 0 h 327"/>
                  <a:gd name="T24" fmla="*/ 124 w 327"/>
                  <a:gd name="T25" fmla="*/ 0 h 327"/>
                  <a:gd name="T26" fmla="*/ 124 w 327"/>
                  <a:gd name="T27" fmla="*/ 31 h 327"/>
                  <a:gd name="T28" fmla="*/ 68 w 327"/>
                  <a:gd name="T29" fmla="*/ 64 h 327"/>
                  <a:gd name="T30" fmla="*/ 41 w 327"/>
                  <a:gd name="T31" fmla="*/ 48 h 327"/>
                  <a:gd name="T32" fmla="*/ 0 w 327"/>
                  <a:gd name="T33" fmla="*/ 119 h 327"/>
                  <a:gd name="T34" fmla="*/ 29 w 327"/>
                  <a:gd name="T35" fmla="*/ 135 h 327"/>
                  <a:gd name="T36" fmla="*/ 26 w 327"/>
                  <a:gd name="T37" fmla="*/ 162 h 327"/>
                  <a:gd name="T38" fmla="*/ 30 w 327"/>
                  <a:gd name="T39" fmla="*/ 194 h 327"/>
                  <a:gd name="T40" fmla="*/ 3 w 327"/>
                  <a:gd name="T41" fmla="*/ 210 h 327"/>
                  <a:gd name="T42" fmla="*/ 43 w 327"/>
                  <a:gd name="T43" fmla="*/ 280 h 327"/>
                  <a:gd name="T44" fmla="*/ 72 w 327"/>
                  <a:gd name="T45" fmla="*/ 264 h 327"/>
                  <a:gd name="T46" fmla="*/ 124 w 327"/>
                  <a:gd name="T47" fmla="*/ 292 h 327"/>
                  <a:gd name="T48" fmla="*/ 124 w 327"/>
                  <a:gd name="T49" fmla="*/ 327 h 327"/>
                  <a:gd name="T50" fmla="*/ 205 w 327"/>
                  <a:gd name="T51" fmla="*/ 327 h 327"/>
                  <a:gd name="T52" fmla="*/ 205 w 327"/>
                  <a:gd name="T53" fmla="*/ 291 h 327"/>
                  <a:gd name="T54" fmla="*/ 252 w 327"/>
                  <a:gd name="T55" fmla="*/ 264 h 327"/>
                  <a:gd name="T56" fmla="*/ 283 w 327"/>
                  <a:gd name="T57" fmla="*/ 282 h 327"/>
                  <a:gd name="T58" fmla="*/ 324 w 327"/>
                  <a:gd name="T59" fmla="*/ 212 h 327"/>
                  <a:gd name="T60" fmla="*/ 294 w 327"/>
                  <a:gd name="T61" fmla="*/ 194 h 327"/>
                  <a:gd name="T62" fmla="*/ 298 w 327"/>
                  <a:gd name="T63" fmla="*/ 162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7" h="327">
                    <a:moveTo>
                      <a:pt x="81" y="162"/>
                    </a:moveTo>
                    <a:cubicBezTo>
                      <a:pt x="81" y="117"/>
                      <a:pt x="117" y="80"/>
                      <a:pt x="162" y="80"/>
                    </a:cubicBezTo>
                    <a:cubicBezTo>
                      <a:pt x="207" y="80"/>
                      <a:pt x="244" y="117"/>
                      <a:pt x="244" y="162"/>
                    </a:cubicBezTo>
                    <a:cubicBezTo>
                      <a:pt x="244" y="207"/>
                      <a:pt x="207" y="243"/>
                      <a:pt x="162" y="243"/>
                    </a:cubicBezTo>
                    <a:cubicBezTo>
                      <a:pt x="117" y="243"/>
                      <a:pt x="81" y="207"/>
                      <a:pt x="81" y="162"/>
                    </a:cubicBezTo>
                    <a:close/>
                    <a:moveTo>
                      <a:pt x="298" y="162"/>
                    </a:moveTo>
                    <a:cubicBezTo>
                      <a:pt x="298" y="153"/>
                      <a:pt x="297" y="144"/>
                      <a:pt x="295" y="135"/>
                    </a:cubicBezTo>
                    <a:cubicBezTo>
                      <a:pt x="327" y="117"/>
                      <a:pt x="327" y="117"/>
                      <a:pt x="327" y="117"/>
                    </a:cubicBezTo>
                    <a:cubicBezTo>
                      <a:pt x="286" y="46"/>
                      <a:pt x="286" y="46"/>
                      <a:pt x="286" y="46"/>
                    </a:cubicBezTo>
                    <a:cubicBezTo>
                      <a:pt x="256" y="64"/>
                      <a:pt x="256" y="64"/>
                      <a:pt x="256" y="64"/>
                    </a:cubicBezTo>
                    <a:cubicBezTo>
                      <a:pt x="242" y="50"/>
                      <a:pt x="225" y="39"/>
                      <a:pt x="205" y="33"/>
                    </a:cubicBezTo>
                    <a:cubicBezTo>
                      <a:pt x="205" y="0"/>
                      <a:pt x="205" y="0"/>
                      <a:pt x="205" y="0"/>
                    </a:cubicBezTo>
                    <a:cubicBezTo>
                      <a:pt x="124" y="0"/>
                      <a:pt x="124" y="0"/>
                      <a:pt x="124" y="0"/>
                    </a:cubicBezTo>
                    <a:cubicBezTo>
                      <a:pt x="124" y="31"/>
                      <a:pt x="124" y="31"/>
                      <a:pt x="124" y="31"/>
                    </a:cubicBezTo>
                    <a:cubicBezTo>
                      <a:pt x="103" y="38"/>
                      <a:pt x="84" y="49"/>
                      <a:pt x="68" y="64"/>
                    </a:cubicBezTo>
                    <a:cubicBezTo>
                      <a:pt x="41" y="48"/>
                      <a:pt x="41" y="48"/>
                      <a:pt x="41" y="48"/>
                    </a:cubicBezTo>
                    <a:cubicBezTo>
                      <a:pt x="0" y="119"/>
                      <a:pt x="0" y="119"/>
                      <a:pt x="0" y="119"/>
                    </a:cubicBezTo>
                    <a:cubicBezTo>
                      <a:pt x="29" y="135"/>
                      <a:pt x="29" y="135"/>
                      <a:pt x="29" y="135"/>
                    </a:cubicBezTo>
                    <a:cubicBezTo>
                      <a:pt x="27" y="144"/>
                      <a:pt x="26" y="153"/>
                      <a:pt x="26" y="162"/>
                    </a:cubicBezTo>
                    <a:cubicBezTo>
                      <a:pt x="26" y="173"/>
                      <a:pt x="28" y="184"/>
                      <a:pt x="30" y="194"/>
                    </a:cubicBezTo>
                    <a:cubicBezTo>
                      <a:pt x="3" y="210"/>
                      <a:pt x="3" y="210"/>
                      <a:pt x="3" y="210"/>
                    </a:cubicBezTo>
                    <a:cubicBezTo>
                      <a:pt x="43" y="280"/>
                      <a:pt x="43" y="280"/>
                      <a:pt x="43" y="280"/>
                    </a:cubicBezTo>
                    <a:cubicBezTo>
                      <a:pt x="72" y="264"/>
                      <a:pt x="72" y="264"/>
                      <a:pt x="72" y="264"/>
                    </a:cubicBezTo>
                    <a:cubicBezTo>
                      <a:pt x="87" y="277"/>
                      <a:pt x="105" y="287"/>
                      <a:pt x="124" y="292"/>
                    </a:cubicBezTo>
                    <a:cubicBezTo>
                      <a:pt x="124" y="327"/>
                      <a:pt x="124" y="327"/>
                      <a:pt x="124" y="327"/>
                    </a:cubicBezTo>
                    <a:cubicBezTo>
                      <a:pt x="205" y="327"/>
                      <a:pt x="205" y="327"/>
                      <a:pt x="205" y="327"/>
                    </a:cubicBezTo>
                    <a:cubicBezTo>
                      <a:pt x="205" y="291"/>
                      <a:pt x="205" y="291"/>
                      <a:pt x="205" y="291"/>
                    </a:cubicBezTo>
                    <a:cubicBezTo>
                      <a:pt x="223" y="285"/>
                      <a:pt x="238" y="276"/>
                      <a:pt x="252" y="264"/>
                    </a:cubicBezTo>
                    <a:cubicBezTo>
                      <a:pt x="283" y="282"/>
                      <a:pt x="283" y="282"/>
                      <a:pt x="283" y="282"/>
                    </a:cubicBezTo>
                    <a:cubicBezTo>
                      <a:pt x="324" y="212"/>
                      <a:pt x="324" y="212"/>
                      <a:pt x="324" y="212"/>
                    </a:cubicBezTo>
                    <a:cubicBezTo>
                      <a:pt x="294" y="194"/>
                      <a:pt x="294" y="194"/>
                      <a:pt x="294" y="194"/>
                    </a:cubicBezTo>
                    <a:cubicBezTo>
                      <a:pt x="297" y="184"/>
                      <a:pt x="298" y="173"/>
                      <a:pt x="298" y="162"/>
                    </a:cubicBezTo>
                    <a:close/>
                  </a:path>
                </a:pathLst>
              </a:custGeom>
              <a:noFill/>
              <a:ln w="12700">
                <a:solidFill>
                  <a:schemeClr val="tx2"/>
                </a:solidFill>
                <a:prstDash val="solid"/>
                <a:miter lim="800000"/>
              </a:ln>
            </p:spPr>
            <p:txBody>
              <a:bodyPr vert="horz" wrap="square" lIns="89642" tIns="44821" rIns="89642" bIns="44821" numCol="1" anchor="t" anchorCtr="0" compatLnSpc="1">
                <a:prstTxWarp prst="textNoShape">
                  <a:avLst/>
                </a:prstTxWarp>
              </a:bodyPr>
              <a:lstStyle/>
              <a:p>
                <a:endParaRPr lang="en-US" sz="882">
                  <a:gradFill>
                    <a:gsLst>
                      <a:gs pos="0">
                        <a:srgbClr val="505050"/>
                      </a:gs>
                      <a:gs pos="100000">
                        <a:srgbClr val="505050"/>
                      </a:gs>
                    </a:gsLst>
                  </a:gradFill>
                </a:endParaRPr>
              </a:p>
            </p:txBody>
          </p:sp>
          <p:sp>
            <p:nvSpPr>
              <p:cNvPr id="271" name="gear_3">
                <a:extLst>
                  <a:ext uri="{FF2B5EF4-FFF2-40B4-BE49-F238E27FC236}">
                    <a16:creationId xmlns:a16="http://schemas.microsoft.com/office/drawing/2014/main" id="{E831E26D-75A9-4384-BA61-D0A554EE551B}"/>
                  </a:ext>
                </a:extLst>
              </p:cNvPr>
              <p:cNvSpPr>
                <a:spLocks noChangeAspect="1" noEditPoints="1"/>
              </p:cNvSpPr>
              <p:nvPr/>
            </p:nvSpPr>
            <p:spPr bwMode="auto">
              <a:xfrm>
                <a:off x="11022746" y="3309209"/>
                <a:ext cx="522891" cy="527320"/>
              </a:xfrm>
              <a:custGeom>
                <a:avLst/>
                <a:gdLst>
                  <a:gd name="T0" fmla="*/ 81 w 327"/>
                  <a:gd name="T1" fmla="*/ 162 h 327"/>
                  <a:gd name="T2" fmla="*/ 162 w 327"/>
                  <a:gd name="T3" fmla="*/ 80 h 327"/>
                  <a:gd name="T4" fmla="*/ 244 w 327"/>
                  <a:gd name="T5" fmla="*/ 162 h 327"/>
                  <a:gd name="T6" fmla="*/ 162 w 327"/>
                  <a:gd name="T7" fmla="*/ 243 h 327"/>
                  <a:gd name="T8" fmla="*/ 81 w 327"/>
                  <a:gd name="T9" fmla="*/ 162 h 327"/>
                  <a:gd name="T10" fmla="*/ 298 w 327"/>
                  <a:gd name="T11" fmla="*/ 162 h 327"/>
                  <a:gd name="T12" fmla="*/ 295 w 327"/>
                  <a:gd name="T13" fmla="*/ 135 h 327"/>
                  <a:gd name="T14" fmla="*/ 327 w 327"/>
                  <a:gd name="T15" fmla="*/ 117 h 327"/>
                  <a:gd name="T16" fmla="*/ 286 w 327"/>
                  <a:gd name="T17" fmla="*/ 46 h 327"/>
                  <a:gd name="T18" fmla="*/ 256 w 327"/>
                  <a:gd name="T19" fmla="*/ 64 h 327"/>
                  <a:gd name="T20" fmla="*/ 205 w 327"/>
                  <a:gd name="T21" fmla="*/ 33 h 327"/>
                  <a:gd name="T22" fmla="*/ 205 w 327"/>
                  <a:gd name="T23" fmla="*/ 0 h 327"/>
                  <a:gd name="T24" fmla="*/ 124 w 327"/>
                  <a:gd name="T25" fmla="*/ 0 h 327"/>
                  <a:gd name="T26" fmla="*/ 124 w 327"/>
                  <a:gd name="T27" fmla="*/ 31 h 327"/>
                  <a:gd name="T28" fmla="*/ 68 w 327"/>
                  <a:gd name="T29" fmla="*/ 64 h 327"/>
                  <a:gd name="T30" fmla="*/ 41 w 327"/>
                  <a:gd name="T31" fmla="*/ 48 h 327"/>
                  <a:gd name="T32" fmla="*/ 0 w 327"/>
                  <a:gd name="T33" fmla="*/ 119 h 327"/>
                  <a:gd name="T34" fmla="*/ 29 w 327"/>
                  <a:gd name="T35" fmla="*/ 135 h 327"/>
                  <a:gd name="T36" fmla="*/ 26 w 327"/>
                  <a:gd name="T37" fmla="*/ 162 h 327"/>
                  <a:gd name="T38" fmla="*/ 30 w 327"/>
                  <a:gd name="T39" fmla="*/ 194 h 327"/>
                  <a:gd name="T40" fmla="*/ 3 w 327"/>
                  <a:gd name="T41" fmla="*/ 210 h 327"/>
                  <a:gd name="T42" fmla="*/ 43 w 327"/>
                  <a:gd name="T43" fmla="*/ 280 h 327"/>
                  <a:gd name="T44" fmla="*/ 72 w 327"/>
                  <a:gd name="T45" fmla="*/ 264 h 327"/>
                  <a:gd name="T46" fmla="*/ 124 w 327"/>
                  <a:gd name="T47" fmla="*/ 292 h 327"/>
                  <a:gd name="T48" fmla="*/ 124 w 327"/>
                  <a:gd name="T49" fmla="*/ 327 h 327"/>
                  <a:gd name="T50" fmla="*/ 205 w 327"/>
                  <a:gd name="T51" fmla="*/ 327 h 327"/>
                  <a:gd name="T52" fmla="*/ 205 w 327"/>
                  <a:gd name="T53" fmla="*/ 291 h 327"/>
                  <a:gd name="T54" fmla="*/ 252 w 327"/>
                  <a:gd name="T55" fmla="*/ 264 h 327"/>
                  <a:gd name="T56" fmla="*/ 283 w 327"/>
                  <a:gd name="T57" fmla="*/ 282 h 327"/>
                  <a:gd name="T58" fmla="*/ 324 w 327"/>
                  <a:gd name="T59" fmla="*/ 212 h 327"/>
                  <a:gd name="T60" fmla="*/ 294 w 327"/>
                  <a:gd name="T61" fmla="*/ 194 h 327"/>
                  <a:gd name="T62" fmla="*/ 298 w 327"/>
                  <a:gd name="T63" fmla="*/ 162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7" h="327">
                    <a:moveTo>
                      <a:pt x="81" y="162"/>
                    </a:moveTo>
                    <a:cubicBezTo>
                      <a:pt x="81" y="117"/>
                      <a:pt x="117" y="80"/>
                      <a:pt x="162" y="80"/>
                    </a:cubicBezTo>
                    <a:cubicBezTo>
                      <a:pt x="207" y="80"/>
                      <a:pt x="244" y="117"/>
                      <a:pt x="244" y="162"/>
                    </a:cubicBezTo>
                    <a:cubicBezTo>
                      <a:pt x="244" y="207"/>
                      <a:pt x="207" y="243"/>
                      <a:pt x="162" y="243"/>
                    </a:cubicBezTo>
                    <a:cubicBezTo>
                      <a:pt x="117" y="243"/>
                      <a:pt x="81" y="207"/>
                      <a:pt x="81" y="162"/>
                    </a:cubicBezTo>
                    <a:close/>
                    <a:moveTo>
                      <a:pt x="298" y="162"/>
                    </a:moveTo>
                    <a:cubicBezTo>
                      <a:pt x="298" y="153"/>
                      <a:pt x="297" y="144"/>
                      <a:pt x="295" y="135"/>
                    </a:cubicBezTo>
                    <a:cubicBezTo>
                      <a:pt x="327" y="117"/>
                      <a:pt x="327" y="117"/>
                      <a:pt x="327" y="117"/>
                    </a:cubicBezTo>
                    <a:cubicBezTo>
                      <a:pt x="286" y="46"/>
                      <a:pt x="286" y="46"/>
                      <a:pt x="286" y="46"/>
                    </a:cubicBezTo>
                    <a:cubicBezTo>
                      <a:pt x="256" y="64"/>
                      <a:pt x="256" y="64"/>
                      <a:pt x="256" y="64"/>
                    </a:cubicBezTo>
                    <a:cubicBezTo>
                      <a:pt x="242" y="50"/>
                      <a:pt x="225" y="39"/>
                      <a:pt x="205" y="33"/>
                    </a:cubicBezTo>
                    <a:cubicBezTo>
                      <a:pt x="205" y="0"/>
                      <a:pt x="205" y="0"/>
                      <a:pt x="205" y="0"/>
                    </a:cubicBezTo>
                    <a:cubicBezTo>
                      <a:pt x="124" y="0"/>
                      <a:pt x="124" y="0"/>
                      <a:pt x="124" y="0"/>
                    </a:cubicBezTo>
                    <a:cubicBezTo>
                      <a:pt x="124" y="31"/>
                      <a:pt x="124" y="31"/>
                      <a:pt x="124" y="31"/>
                    </a:cubicBezTo>
                    <a:cubicBezTo>
                      <a:pt x="103" y="38"/>
                      <a:pt x="84" y="49"/>
                      <a:pt x="68" y="64"/>
                    </a:cubicBezTo>
                    <a:cubicBezTo>
                      <a:pt x="41" y="48"/>
                      <a:pt x="41" y="48"/>
                      <a:pt x="41" y="48"/>
                    </a:cubicBezTo>
                    <a:cubicBezTo>
                      <a:pt x="0" y="119"/>
                      <a:pt x="0" y="119"/>
                      <a:pt x="0" y="119"/>
                    </a:cubicBezTo>
                    <a:cubicBezTo>
                      <a:pt x="29" y="135"/>
                      <a:pt x="29" y="135"/>
                      <a:pt x="29" y="135"/>
                    </a:cubicBezTo>
                    <a:cubicBezTo>
                      <a:pt x="27" y="144"/>
                      <a:pt x="26" y="153"/>
                      <a:pt x="26" y="162"/>
                    </a:cubicBezTo>
                    <a:cubicBezTo>
                      <a:pt x="26" y="173"/>
                      <a:pt x="28" y="184"/>
                      <a:pt x="30" y="194"/>
                    </a:cubicBezTo>
                    <a:cubicBezTo>
                      <a:pt x="3" y="210"/>
                      <a:pt x="3" y="210"/>
                      <a:pt x="3" y="210"/>
                    </a:cubicBezTo>
                    <a:cubicBezTo>
                      <a:pt x="43" y="280"/>
                      <a:pt x="43" y="280"/>
                      <a:pt x="43" y="280"/>
                    </a:cubicBezTo>
                    <a:cubicBezTo>
                      <a:pt x="72" y="264"/>
                      <a:pt x="72" y="264"/>
                      <a:pt x="72" y="264"/>
                    </a:cubicBezTo>
                    <a:cubicBezTo>
                      <a:pt x="87" y="277"/>
                      <a:pt x="105" y="287"/>
                      <a:pt x="124" y="292"/>
                    </a:cubicBezTo>
                    <a:cubicBezTo>
                      <a:pt x="124" y="327"/>
                      <a:pt x="124" y="327"/>
                      <a:pt x="124" y="327"/>
                    </a:cubicBezTo>
                    <a:cubicBezTo>
                      <a:pt x="205" y="327"/>
                      <a:pt x="205" y="327"/>
                      <a:pt x="205" y="327"/>
                    </a:cubicBezTo>
                    <a:cubicBezTo>
                      <a:pt x="205" y="291"/>
                      <a:pt x="205" y="291"/>
                      <a:pt x="205" y="291"/>
                    </a:cubicBezTo>
                    <a:cubicBezTo>
                      <a:pt x="223" y="285"/>
                      <a:pt x="238" y="276"/>
                      <a:pt x="252" y="264"/>
                    </a:cubicBezTo>
                    <a:cubicBezTo>
                      <a:pt x="283" y="282"/>
                      <a:pt x="283" y="282"/>
                      <a:pt x="283" y="282"/>
                    </a:cubicBezTo>
                    <a:cubicBezTo>
                      <a:pt x="324" y="212"/>
                      <a:pt x="324" y="212"/>
                      <a:pt x="324" y="212"/>
                    </a:cubicBezTo>
                    <a:cubicBezTo>
                      <a:pt x="294" y="194"/>
                      <a:pt x="294" y="194"/>
                      <a:pt x="294" y="194"/>
                    </a:cubicBezTo>
                    <a:cubicBezTo>
                      <a:pt x="297" y="184"/>
                      <a:pt x="298" y="173"/>
                      <a:pt x="298" y="162"/>
                    </a:cubicBezTo>
                    <a:close/>
                  </a:path>
                </a:pathLst>
              </a:custGeom>
              <a:noFill/>
              <a:ln w="12700">
                <a:solidFill>
                  <a:schemeClr val="tx2"/>
                </a:solidFill>
                <a:prstDash val="solid"/>
                <a:miter lim="800000"/>
              </a:ln>
            </p:spPr>
            <p:txBody>
              <a:bodyPr vert="horz" wrap="square" lIns="89642" tIns="44821" rIns="89642" bIns="44821" numCol="1" anchor="t" anchorCtr="0" compatLnSpc="1">
                <a:prstTxWarp prst="textNoShape">
                  <a:avLst/>
                </a:prstTxWarp>
              </a:bodyPr>
              <a:lstStyle/>
              <a:p>
                <a:endParaRPr lang="en-US" sz="882">
                  <a:gradFill>
                    <a:gsLst>
                      <a:gs pos="0">
                        <a:srgbClr val="505050"/>
                      </a:gs>
                      <a:gs pos="100000">
                        <a:srgbClr val="505050"/>
                      </a:gs>
                    </a:gsLst>
                  </a:gradFill>
                </a:endParaRPr>
              </a:p>
            </p:txBody>
          </p:sp>
        </p:grpSp>
        <p:grpSp>
          <p:nvGrpSpPr>
            <p:cNvPr id="272" name="Group 271">
              <a:extLst>
                <a:ext uri="{FF2B5EF4-FFF2-40B4-BE49-F238E27FC236}">
                  <a16:creationId xmlns:a16="http://schemas.microsoft.com/office/drawing/2014/main" id="{2E359A57-19B3-43D4-97C4-A8C59AA47825}"/>
                </a:ext>
              </a:extLst>
            </p:cNvPr>
            <p:cNvGrpSpPr/>
            <p:nvPr/>
          </p:nvGrpSpPr>
          <p:grpSpPr>
            <a:xfrm>
              <a:off x="8249297" y="3399195"/>
              <a:ext cx="849131" cy="627807"/>
              <a:chOff x="10902845" y="2693238"/>
              <a:chExt cx="644231" cy="476314"/>
            </a:xfrm>
          </p:grpSpPr>
          <p:sp>
            <p:nvSpPr>
              <p:cNvPr id="273" name="Freeform 146">
                <a:extLst>
                  <a:ext uri="{FF2B5EF4-FFF2-40B4-BE49-F238E27FC236}">
                    <a16:creationId xmlns:a16="http://schemas.microsoft.com/office/drawing/2014/main" id="{B4462F19-E371-4BB6-AB3C-09EFE5F88B12}"/>
                  </a:ext>
                </a:extLst>
              </p:cNvPr>
              <p:cNvSpPr>
                <a:spLocks noChangeAspect="1"/>
              </p:cNvSpPr>
              <p:nvPr/>
            </p:nvSpPr>
            <p:spPr bwMode="auto">
              <a:xfrm>
                <a:off x="10902845" y="2693238"/>
                <a:ext cx="644231" cy="407997"/>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10" tIns="140568" rIns="175710" bIns="140568" numCol="1" spcCol="0" rtlCol="0" fromWordArt="0" anchor="t" anchorCtr="0" forceAA="0" compatLnSpc="1">
                <a:prstTxWarp prst="textNoShape">
                  <a:avLst/>
                </a:prstTxWarp>
                <a:noAutofit/>
              </a:bodyPr>
              <a:lstStyle/>
              <a:p>
                <a:pPr algn="ctr" defTabSz="895751" fontAlgn="base">
                  <a:lnSpc>
                    <a:spcPct val="90000"/>
                  </a:lnSpc>
                  <a:spcBef>
                    <a:spcPct val="0"/>
                  </a:spcBef>
                  <a:spcAft>
                    <a:spcPct val="0"/>
                  </a:spcAft>
                  <a:defRPr/>
                </a:pPr>
                <a:endParaRPr lang="en-IN" sz="1921" b="1">
                  <a:solidFill>
                    <a:srgbClr val="FFFFFF"/>
                  </a:solidFill>
                  <a:latin typeface="Segoe UI Light"/>
                  <a:ea typeface="Segoe UI" pitchFamily="34" charset="0"/>
                  <a:cs typeface="Segoe UI" pitchFamily="34" charset="0"/>
                </a:endParaRPr>
              </a:p>
            </p:txBody>
          </p:sp>
          <p:sp>
            <p:nvSpPr>
              <p:cNvPr id="274" name="Rectangle 273">
                <a:extLst>
                  <a:ext uri="{FF2B5EF4-FFF2-40B4-BE49-F238E27FC236}">
                    <a16:creationId xmlns:a16="http://schemas.microsoft.com/office/drawing/2014/main" id="{1A385601-8155-4550-9224-F0930CB64496}"/>
                  </a:ext>
                </a:extLst>
              </p:cNvPr>
              <p:cNvSpPr/>
              <p:nvPr/>
            </p:nvSpPr>
            <p:spPr bwMode="auto">
              <a:xfrm>
                <a:off x="11138157" y="3021086"/>
                <a:ext cx="205040" cy="14846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276" name="Arrow: Up 275">
              <a:extLst>
                <a:ext uri="{FF2B5EF4-FFF2-40B4-BE49-F238E27FC236}">
                  <a16:creationId xmlns:a16="http://schemas.microsoft.com/office/drawing/2014/main" id="{7A9FB5B8-D87A-4426-AD99-85783A7A3DAA}"/>
                </a:ext>
              </a:extLst>
            </p:cNvPr>
            <p:cNvSpPr/>
            <p:nvPr/>
          </p:nvSpPr>
          <p:spPr bwMode="auto">
            <a:xfrm>
              <a:off x="8586063" y="3675127"/>
              <a:ext cx="217029" cy="438275"/>
            </a:xfrm>
            <a:prstGeom prst="upArrow">
              <a:avLst>
                <a:gd name="adj1" fmla="val 50000"/>
                <a:gd name="adj2" fmla="val 69446"/>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custDataLst>
      <p:tags r:id="rId1"/>
    </p:custDataLst>
    <p:extLst>
      <p:ext uri="{BB962C8B-B14F-4D97-AF65-F5344CB8AC3E}">
        <p14:creationId xmlns:p14="http://schemas.microsoft.com/office/powerpoint/2010/main" val="2102243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83"/>
                                        </p:tgtEl>
                                        <p:attrNameLst>
                                          <p:attrName>style.visibility</p:attrName>
                                        </p:attrNameLst>
                                      </p:cBhvr>
                                      <p:to>
                                        <p:strVal val="visible"/>
                                      </p:to>
                                    </p:set>
                                    <p:animEffect transition="in" filter="fade">
                                      <p:cBhvr>
                                        <p:cTn id="7" dur="500"/>
                                        <p:tgtEl>
                                          <p:spTgt spid="28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13"/>
                                        </p:tgtEl>
                                        <p:attrNameLst>
                                          <p:attrName>style.visibility</p:attrName>
                                        </p:attrNameLst>
                                      </p:cBhvr>
                                      <p:to>
                                        <p:strVal val="visible"/>
                                      </p:to>
                                    </p:set>
                                    <p:animEffect transition="in" filter="wipe(left)">
                                      <p:cBhvr>
                                        <p:cTn id="11" dur="500"/>
                                        <p:tgtEl>
                                          <p:spTgt spid="113"/>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84"/>
                                        </p:tgtEl>
                                        <p:attrNameLst>
                                          <p:attrName>style.visibility</p:attrName>
                                        </p:attrNameLst>
                                      </p:cBhvr>
                                      <p:to>
                                        <p:strVal val="visible"/>
                                      </p:to>
                                    </p:set>
                                    <p:animEffect transition="in" filter="fade">
                                      <p:cBhvr>
                                        <p:cTn id="15" dur="500"/>
                                        <p:tgtEl>
                                          <p:spTgt spid="284"/>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81"/>
                                        </p:tgtEl>
                                        <p:attrNameLst>
                                          <p:attrName>style.visibility</p:attrName>
                                        </p:attrNameLst>
                                      </p:cBhvr>
                                      <p:to>
                                        <p:strVal val="visible"/>
                                      </p:to>
                                    </p:set>
                                    <p:animEffect transition="in" filter="wipe(left)">
                                      <p:cBhvr>
                                        <p:cTn id="19" dur="500"/>
                                        <p:tgtEl>
                                          <p:spTgt spid="81"/>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279"/>
                                        </p:tgtEl>
                                        <p:attrNameLst>
                                          <p:attrName>style.visibility</p:attrName>
                                        </p:attrNameLst>
                                      </p:cBhvr>
                                      <p:to>
                                        <p:strVal val="visible"/>
                                      </p:to>
                                    </p:set>
                                    <p:animEffect transition="in" filter="fade">
                                      <p:cBhvr>
                                        <p:cTn id="23" dur="500"/>
                                        <p:tgtEl>
                                          <p:spTgt spid="279"/>
                                        </p:tgtEl>
                                      </p:cBhvr>
                                    </p:animEffect>
                                  </p:childTnLst>
                                </p:cTn>
                              </p:par>
                            </p:childTnLst>
                          </p:cTn>
                        </p:par>
                        <p:par>
                          <p:cTn id="24" fill="hold">
                            <p:stCondLst>
                              <p:cond delay="2500"/>
                            </p:stCondLst>
                            <p:childTnLst>
                              <p:par>
                                <p:cTn id="25" presetID="22" presetClass="entr" presetSubtype="8" fill="hold" nodeType="afterEffect">
                                  <p:stCondLst>
                                    <p:cond delay="0"/>
                                  </p:stCondLst>
                                  <p:childTnLst>
                                    <p:set>
                                      <p:cBhvr>
                                        <p:cTn id="26" dur="1" fill="hold">
                                          <p:stCondLst>
                                            <p:cond delay="0"/>
                                          </p:stCondLst>
                                        </p:cTn>
                                        <p:tgtEl>
                                          <p:spTgt spid="82"/>
                                        </p:tgtEl>
                                        <p:attrNameLst>
                                          <p:attrName>style.visibility</p:attrName>
                                        </p:attrNameLst>
                                      </p:cBhvr>
                                      <p:to>
                                        <p:strVal val="visible"/>
                                      </p:to>
                                    </p:set>
                                    <p:animEffect transition="in" filter="wipe(left)">
                                      <p:cBhvr>
                                        <p:cTn id="27" dur="500"/>
                                        <p:tgtEl>
                                          <p:spTgt spid="82"/>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280"/>
                                        </p:tgtEl>
                                        <p:attrNameLst>
                                          <p:attrName>style.visibility</p:attrName>
                                        </p:attrNameLst>
                                      </p:cBhvr>
                                      <p:to>
                                        <p:strVal val="visible"/>
                                      </p:to>
                                    </p:set>
                                    <p:animEffect transition="in" filter="fade">
                                      <p:cBhvr>
                                        <p:cTn id="31" dur="500"/>
                                        <p:tgtEl>
                                          <p:spTgt spid="280"/>
                                        </p:tgtEl>
                                      </p:cBhvr>
                                    </p:animEffect>
                                  </p:childTnLst>
                                </p:cTn>
                              </p:par>
                            </p:childTnLst>
                          </p:cTn>
                        </p:par>
                        <p:par>
                          <p:cTn id="32" fill="hold">
                            <p:stCondLst>
                              <p:cond delay="3500"/>
                            </p:stCondLst>
                            <p:childTnLst>
                              <p:par>
                                <p:cTn id="33" presetID="22" presetClass="entr" presetSubtype="8" fill="hold" nodeType="afterEffect">
                                  <p:stCondLst>
                                    <p:cond delay="0"/>
                                  </p:stCondLst>
                                  <p:childTnLst>
                                    <p:set>
                                      <p:cBhvr>
                                        <p:cTn id="34" dur="1" fill="hold">
                                          <p:stCondLst>
                                            <p:cond delay="0"/>
                                          </p:stCondLst>
                                        </p:cTn>
                                        <p:tgtEl>
                                          <p:spTgt spid="83"/>
                                        </p:tgtEl>
                                        <p:attrNameLst>
                                          <p:attrName>style.visibility</p:attrName>
                                        </p:attrNameLst>
                                      </p:cBhvr>
                                      <p:to>
                                        <p:strVal val="visible"/>
                                      </p:to>
                                    </p:set>
                                    <p:animEffect transition="in" filter="wipe(left)">
                                      <p:cBhvr>
                                        <p:cTn id="35" dur="500"/>
                                        <p:tgtEl>
                                          <p:spTgt spid="83"/>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281"/>
                                        </p:tgtEl>
                                        <p:attrNameLst>
                                          <p:attrName>style.visibility</p:attrName>
                                        </p:attrNameLst>
                                      </p:cBhvr>
                                      <p:to>
                                        <p:strVal val="visible"/>
                                      </p:to>
                                    </p:set>
                                    <p:animEffect transition="in" filter="fade">
                                      <p:cBhvr>
                                        <p:cTn id="39" dur="500"/>
                                        <p:tgtEl>
                                          <p:spTgt spid="281"/>
                                        </p:tgtEl>
                                      </p:cBhvr>
                                    </p:animEffect>
                                  </p:childTnLst>
                                </p:cTn>
                              </p:par>
                            </p:childTnLst>
                          </p:cTn>
                        </p:par>
                        <p:par>
                          <p:cTn id="40" fill="hold">
                            <p:stCondLst>
                              <p:cond delay="4500"/>
                            </p:stCondLst>
                            <p:childTnLst>
                              <p:par>
                                <p:cTn id="41" presetID="22" presetClass="entr" presetSubtype="8" fill="hold" nodeType="afterEffect">
                                  <p:stCondLst>
                                    <p:cond delay="0"/>
                                  </p:stCondLst>
                                  <p:childTnLst>
                                    <p:set>
                                      <p:cBhvr>
                                        <p:cTn id="42" dur="1" fill="hold">
                                          <p:stCondLst>
                                            <p:cond delay="0"/>
                                          </p:stCondLst>
                                        </p:cTn>
                                        <p:tgtEl>
                                          <p:spTgt spid="84"/>
                                        </p:tgtEl>
                                        <p:attrNameLst>
                                          <p:attrName>style.visibility</p:attrName>
                                        </p:attrNameLst>
                                      </p:cBhvr>
                                      <p:to>
                                        <p:strVal val="visible"/>
                                      </p:to>
                                    </p:set>
                                    <p:animEffect transition="in" filter="wipe(left)">
                                      <p:cBhvr>
                                        <p:cTn id="43" dur="500"/>
                                        <p:tgtEl>
                                          <p:spTgt spid="84"/>
                                        </p:tgtEl>
                                      </p:cBhvr>
                                    </p:animEffect>
                                  </p:childTnLst>
                                </p:cTn>
                              </p:par>
                            </p:childTnLst>
                          </p:cTn>
                        </p:par>
                        <p:par>
                          <p:cTn id="44" fill="hold">
                            <p:stCondLst>
                              <p:cond delay="5000"/>
                            </p:stCondLst>
                            <p:childTnLst>
                              <p:par>
                                <p:cTn id="45" presetID="10" presetClass="entr" presetSubtype="0" fill="hold" nodeType="afterEffect">
                                  <p:stCondLst>
                                    <p:cond delay="0"/>
                                  </p:stCondLst>
                                  <p:childTnLst>
                                    <p:set>
                                      <p:cBhvr>
                                        <p:cTn id="46" dur="1" fill="hold">
                                          <p:stCondLst>
                                            <p:cond delay="0"/>
                                          </p:stCondLst>
                                        </p:cTn>
                                        <p:tgtEl>
                                          <p:spTgt spid="282"/>
                                        </p:tgtEl>
                                        <p:attrNameLst>
                                          <p:attrName>style.visibility</p:attrName>
                                        </p:attrNameLst>
                                      </p:cBhvr>
                                      <p:to>
                                        <p:strVal val="visible"/>
                                      </p:to>
                                    </p:set>
                                    <p:animEffect transition="in" filter="fade">
                                      <p:cBhvr>
                                        <p:cTn id="47" dur="500"/>
                                        <p:tgtEl>
                                          <p:spTgt spid="282"/>
                                        </p:tgtEl>
                                      </p:cBhvr>
                                    </p:animEffect>
                                  </p:childTnLst>
                                </p:cTn>
                              </p:par>
                            </p:childTnLst>
                          </p:cTn>
                        </p:par>
                        <p:par>
                          <p:cTn id="48" fill="hold">
                            <p:stCondLst>
                              <p:cond delay="5500"/>
                            </p:stCondLst>
                            <p:childTnLst>
                              <p:par>
                                <p:cTn id="49" presetID="22" presetClass="entr" presetSubtype="2" fill="hold" nodeType="afterEffect">
                                  <p:stCondLst>
                                    <p:cond delay="0"/>
                                  </p:stCondLst>
                                  <p:childTnLst>
                                    <p:set>
                                      <p:cBhvr>
                                        <p:cTn id="50" dur="1" fill="hold">
                                          <p:stCondLst>
                                            <p:cond delay="0"/>
                                          </p:stCondLst>
                                        </p:cTn>
                                        <p:tgtEl>
                                          <p:spTgt spid="86"/>
                                        </p:tgtEl>
                                        <p:attrNameLst>
                                          <p:attrName>style.visibility</p:attrName>
                                        </p:attrNameLst>
                                      </p:cBhvr>
                                      <p:to>
                                        <p:strVal val="visible"/>
                                      </p:to>
                                    </p:set>
                                    <p:animEffect transition="in" filter="wipe(right)">
                                      <p:cBhvr>
                                        <p:cTn id="51" dur="500"/>
                                        <p:tgtEl>
                                          <p:spTgt spid="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ADF34A9A-E59C-4603-A7EB-30D1B4CEF9C6}"/>
              </a:ext>
            </a:extLst>
          </p:cNvPr>
          <p:cNvSpPr>
            <a:spLocks noGrp="1"/>
          </p:cNvSpPr>
          <p:nvPr>
            <p:ph type="pic" sz="quarter" idx="10"/>
          </p:nvPr>
        </p:nvSpPr>
        <p:spPr/>
      </p:sp>
      <p:sp>
        <p:nvSpPr>
          <p:cNvPr id="3" name="Title 2">
            <a:extLst>
              <a:ext uri="{FF2B5EF4-FFF2-40B4-BE49-F238E27FC236}">
                <a16:creationId xmlns:a16="http://schemas.microsoft.com/office/drawing/2014/main" id="{8DD5737B-C4DD-4834-BDED-D083D733D650}"/>
              </a:ext>
            </a:extLst>
          </p:cNvPr>
          <p:cNvSpPr>
            <a:spLocks noGrp="1"/>
          </p:cNvSpPr>
          <p:nvPr>
            <p:ph type="title"/>
          </p:nvPr>
        </p:nvSpPr>
        <p:spPr>
          <a:xfrm>
            <a:off x="455995" y="620428"/>
            <a:ext cx="5541959" cy="795089"/>
          </a:xfrm>
        </p:spPr>
        <p:txBody>
          <a:bodyPr/>
          <a:lstStyle/>
          <a:p>
            <a:r>
              <a:rPr lang="en-US"/>
              <a:t>What is automated machine learning?</a:t>
            </a:r>
          </a:p>
        </p:txBody>
      </p:sp>
      <p:sp>
        <p:nvSpPr>
          <p:cNvPr id="4" name="Footer Placeholder 3">
            <a:extLst>
              <a:ext uri="{FF2B5EF4-FFF2-40B4-BE49-F238E27FC236}">
                <a16:creationId xmlns:a16="http://schemas.microsoft.com/office/drawing/2014/main" id="{294C7786-9F78-4D63-B7B8-AD0F1472F174}"/>
              </a:ext>
            </a:extLst>
          </p:cNvPr>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3C3C41">
                    <a:tint val="75000"/>
                  </a:srgbClr>
                </a:solidFill>
                <a:effectLst/>
                <a:uLnTx/>
                <a:uFillTx/>
                <a:latin typeface="Segoe UI"/>
                <a:ea typeface="+mn-ea"/>
                <a:cs typeface="+mn-cs"/>
              </a:rPr>
              <a:t>© Microsoft Corporation                                                                                  								</a:t>
            </a:r>
          </a:p>
        </p:txBody>
      </p:sp>
      <p:sp>
        <p:nvSpPr>
          <p:cNvPr id="7" name="Picture Placeholder 3"/>
          <p:cNvSpPr txBox="1">
            <a:spLocks/>
          </p:cNvSpPr>
          <p:nvPr/>
        </p:nvSpPr>
        <p:spPr>
          <a:xfrm>
            <a:off x="6209610" y="487"/>
            <a:ext cx="5982390" cy="6857027"/>
          </a:xfrm>
          <a:prstGeom prst="rect">
            <a:avLst/>
          </a:prstGeom>
          <a:blipFill dpi="0" rotWithShape="1">
            <a:blip r:embed="rId3" cstate="screen">
              <a:extLst>
                <a:ext uri="{28A0092B-C50C-407E-A947-70E740481C1C}">
                  <a14:useLocalDpi xmlns:a14="http://schemas.microsoft.com/office/drawing/2010/main"/>
                </a:ext>
              </a:extLst>
            </a:blip>
            <a:srcRect/>
            <a:stretch>
              <a:fillRect/>
            </a:stretch>
          </a:blipFill>
        </p:spPr>
        <p:txBody>
          <a:bodyPr vert="horz" wrap="square" lIns="0" tIns="89642" rIns="143428" bIns="89642" rtlCol="0" anchor="ctr">
            <a:noAutofit/>
          </a:bodyPr>
          <a:lstStyle>
            <a:lvl1pPr marL="0" marR="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50" baseline="0">
                <a:solidFill>
                  <a:schemeClr val="bg2"/>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endParaRPr kumimoji="0" lang="en-US" sz="1961" b="0" i="0" u="none" strike="noStrike" kern="1200" cap="none" spc="-50" normalizeH="0" baseline="0" noProof="0">
              <a:ln>
                <a:noFill/>
              </a:ln>
              <a:solidFill>
                <a:srgbClr val="FFFFFF"/>
              </a:solidFill>
              <a:effectLst/>
              <a:uLnTx/>
              <a:uFillTx/>
              <a:latin typeface="Segoe UI Semibold"/>
              <a:ea typeface="+mn-ea"/>
              <a:cs typeface="+mn-cs"/>
            </a:endParaRPr>
          </a:p>
        </p:txBody>
      </p:sp>
      <p:sp>
        <p:nvSpPr>
          <p:cNvPr id="2" name="Rectangle 1">
            <a:extLst>
              <a:ext uri="{FF2B5EF4-FFF2-40B4-BE49-F238E27FC236}">
                <a16:creationId xmlns:a16="http://schemas.microsoft.com/office/drawing/2014/main" id="{4567FB48-5500-4FE5-A654-C364419F1027}"/>
              </a:ext>
            </a:extLst>
          </p:cNvPr>
          <p:cNvSpPr/>
          <p:nvPr/>
        </p:nvSpPr>
        <p:spPr>
          <a:xfrm>
            <a:off x="257956" y="2045799"/>
            <a:ext cx="5951654" cy="1287212"/>
          </a:xfrm>
          <a:prstGeom prst="rect">
            <a:avLst/>
          </a:prstGeom>
        </p:spPr>
        <p:txBody>
          <a:bodyPr wrap="square">
            <a:spAutoFit/>
          </a:bodyPr>
          <a:lstStyle/>
          <a:p>
            <a:pPr>
              <a:lnSpc>
                <a:spcPct val="150000"/>
              </a:lnSpc>
            </a:pPr>
            <a:r>
              <a:rPr lang="en-US">
                <a:latin typeface="Segoe UI" panose="020B0502040204020203" pitchFamily="34" charset="0"/>
              </a:rPr>
              <a:t>Automated machine learning (automated ML) automates feature engineering, algorithm and hyperparameter selection to find the best model for your data.</a:t>
            </a:r>
          </a:p>
        </p:txBody>
      </p:sp>
    </p:spTree>
    <p:custDataLst>
      <p:tags r:id="rId1"/>
    </p:custDataLst>
    <p:extLst>
      <p:ext uri="{BB962C8B-B14F-4D97-AF65-F5344CB8AC3E}">
        <p14:creationId xmlns:p14="http://schemas.microsoft.com/office/powerpoint/2010/main" val="3041833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BFDA00C-10FC-497A-8214-781EE146BC84}"/>
              </a:ext>
            </a:extLst>
          </p:cNvPr>
          <p:cNvSpPr>
            <a:spLocks noGrp="1"/>
          </p:cNvSpPr>
          <p:nvPr>
            <p:ph type="title"/>
          </p:nvPr>
        </p:nvSpPr>
        <p:spPr>
          <a:xfrm>
            <a:off x="442765" y="257290"/>
            <a:ext cx="11306469" cy="397545"/>
          </a:xfrm>
        </p:spPr>
        <p:txBody>
          <a:bodyPr/>
          <a:lstStyle/>
          <a:p>
            <a:r>
              <a:rPr lang="en-ZA"/>
              <a:t>Automated ML Mission</a:t>
            </a:r>
            <a:endParaRPr lang="en-US"/>
          </a:p>
        </p:txBody>
      </p:sp>
      <p:sp>
        <p:nvSpPr>
          <p:cNvPr id="4" name="Text Placeholder 3">
            <a:extLst>
              <a:ext uri="{FF2B5EF4-FFF2-40B4-BE49-F238E27FC236}">
                <a16:creationId xmlns:a16="http://schemas.microsoft.com/office/drawing/2014/main" id="{5E81F9EC-5923-4E46-A504-19D06CA0DB4D}"/>
              </a:ext>
            </a:extLst>
          </p:cNvPr>
          <p:cNvSpPr>
            <a:spLocks noGrp="1"/>
          </p:cNvSpPr>
          <p:nvPr>
            <p:ph type="body" sz="quarter" idx="11"/>
          </p:nvPr>
        </p:nvSpPr>
        <p:spPr>
          <a:xfrm>
            <a:off x="455995" y="4927922"/>
            <a:ext cx="3618381" cy="230832"/>
          </a:xfrm>
        </p:spPr>
        <p:txBody>
          <a:bodyPr/>
          <a:lstStyle/>
          <a:p>
            <a:r>
              <a:rPr lang="en-US" sz="1800"/>
              <a:t>Democratize AI</a:t>
            </a:r>
          </a:p>
        </p:txBody>
      </p:sp>
      <p:sp>
        <p:nvSpPr>
          <p:cNvPr id="5" name="Text Placeholder 4">
            <a:extLst>
              <a:ext uri="{FF2B5EF4-FFF2-40B4-BE49-F238E27FC236}">
                <a16:creationId xmlns:a16="http://schemas.microsoft.com/office/drawing/2014/main" id="{FC6206CA-1074-4F41-B560-CE4BF14C3D08}"/>
              </a:ext>
            </a:extLst>
          </p:cNvPr>
          <p:cNvSpPr>
            <a:spLocks noGrp="1"/>
          </p:cNvSpPr>
          <p:nvPr>
            <p:ph type="body" sz="quarter" idx="13"/>
          </p:nvPr>
        </p:nvSpPr>
        <p:spPr>
          <a:xfrm>
            <a:off x="8144083" y="4927922"/>
            <a:ext cx="3618381" cy="230832"/>
          </a:xfrm>
        </p:spPr>
        <p:txBody>
          <a:bodyPr/>
          <a:lstStyle/>
          <a:p>
            <a:r>
              <a:rPr lang="en-US" sz="1800"/>
              <a:t>Scale AI</a:t>
            </a:r>
          </a:p>
        </p:txBody>
      </p:sp>
      <p:sp>
        <p:nvSpPr>
          <p:cNvPr id="8" name="Text Placeholder 7">
            <a:extLst>
              <a:ext uri="{FF2B5EF4-FFF2-40B4-BE49-F238E27FC236}">
                <a16:creationId xmlns:a16="http://schemas.microsoft.com/office/drawing/2014/main" id="{A038194C-8834-4659-BFDC-D48837081614}"/>
              </a:ext>
            </a:extLst>
          </p:cNvPr>
          <p:cNvSpPr>
            <a:spLocks noGrp="1"/>
          </p:cNvSpPr>
          <p:nvPr>
            <p:ph type="body" sz="quarter" idx="20"/>
          </p:nvPr>
        </p:nvSpPr>
        <p:spPr>
          <a:xfrm>
            <a:off x="4303151" y="4927922"/>
            <a:ext cx="3618381" cy="230832"/>
          </a:xfrm>
        </p:spPr>
        <p:txBody>
          <a:bodyPr/>
          <a:lstStyle/>
          <a:p>
            <a:r>
              <a:rPr lang="en-US" sz="1800"/>
              <a:t>Accelerate AI</a:t>
            </a:r>
          </a:p>
        </p:txBody>
      </p:sp>
      <p:sp>
        <p:nvSpPr>
          <p:cNvPr id="9" name="Footer Placeholder 8">
            <a:extLst>
              <a:ext uri="{FF2B5EF4-FFF2-40B4-BE49-F238E27FC236}">
                <a16:creationId xmlns:a16="http://schemas.microsoft.com/office/drawing/2014/main" id="{44D5F748-3E01-4600-97E1-F21877FA53F4}"/>
              </a:ext>
            </a:extLst>
          </p:cNvPr>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FFFFFF">
                    <a:lumMod val="65000"/>
                  </a:srgbClr>
                </a:solidFill>
                <a:effectLst/>
                <a:uLnTx/>
                <a:uFillTx/>
                <a:latin typeface="Segoe UI"/>
                <a:ea typeface="+mn-ea"/>
                <a:cs typeface="+mn-cs"/>
              </a:rPr>
              <a:t>© Microsoft Corporation                                                                                  								                                Azure </a:t>
            </a:r>
          </a:p>
        </p:txBody>
      </p:sp>
      <p:sp>
        <p:nvSpPr>
          <p:cNvPr id="2" name="Rectangle 1">
            <a:extLst>
              <a:ext uri="{FF2B5EF4-FFF2-40B4-BE49-F238E27FC236}">
                <a16:creationId xmlns:a16="http://schemas.microsoft.com/office/drawing/2014/main" id="{B84150C8-DB9B-4BF0-A072-E648AF6934E3}"/>
              </a:ext>
            </a:extLst>
          </p:cNvPr>
          <p:cNvSpPr/>
          <p:nvPr/>
        </p:nvSpPr>
        <p:spPr>
          <a:xfrm>
            <a:off x="442765" y="999607"/>
            <a:ext cx="11069216" cy="369332"/>
          </a:xfrm>
          <a:prstGeom prst="rect">
            <a:avLst/>
          </a:prstGeom>
        </p:spPr>
        <p:txBody>
          <a:bodyPr wrap="square">
            <a:spAutoFit/>
          </a:bodyPr>
          <a:lstStyle/>
          <a:p>
            <a:pPr lvl="0">
              <a:defRPr/>
            </a:pPr>
            <a:r>
              <a:rPr lang="en-US">
                <a:latin typeface="Segoe UI" panose="020B0502040204020203" pitchFamily="34" charset="0"/>
              </a:rPr>
              <a:t>Enable automated building of machine learning with the goal of accelerating, democratizing and scaling AI</a:t>
            </a:r>
            <a:endParaRPr lang="en-US">
              <a:latin typeface="Calibri" panose="020F0502020204030204"/>
            </a:endParaRPr>
          </a:p>
        </p:txBody>
      </p:sp>
      <p:sp>
        <p:nvSpPr>
          <p:cNvPr id="11" name="Text Placeholder 8">
            <a:extLst>
              <a:ext uri="{FF2B5EF4-FFF2-40B4-BE49-F238E27FC236}">
                <a16:creationId xmlns:a16="http://schemas.microsoft.com/office/drawing/2014/main" id="{5C750B00-095C-4F43-8CB6-58DBF854716C}"/>
              </a:ext>
            </a:extLst>
          </p:cNvPr>
          <p:cNvSpPr txBox="1">
            <a:spLocks/>
          </p:cNvSpPr>
          <p:nvPr/>
        </p:nvSpPr>
        <p:spPr>
          <a:xfrm>
            <a:off x="361838" y="5210531"/>
            <a:ext cx="3519697" cy="523220"/>
          </a:xfrm>
          <a:prstGeom prst="rect">
            <a:avLst/>
          </a:prstGeom>
        </p:spPr>
        <p:txBody>
          <a:bodyPr wrap="square">
            <a:spAutoFit/>
          </a:bodyPr>
          <a:lstStyle>
            <a:defPPr>
              <a:defRPr lang="en-US"/>
            </a:defPPr>
            <a:lvl1pPr lvl="0">
              <a:defRPr>
                <a:latin typeface="Segoe UI" panose="020B0502040204020203" pitchFamily="34" charset="0"/>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1400"/>
              <a:t>Enable Domain Experts &amp; Developers to get rapidly build AI solutions</a:t>
            </a:r>
          </a:p>
        </p:txBody>
      </p:sp>
      <p:sp>
        <p:nvSpPr>
          <p:cNvPr id="12" name="Text Placeholder 8">
            <a:extLst>
              <a:ext uri="{FF2B5EF4-FFF2-40B4-BE49-F238E27FC236}">
                <a16:creationId xmlns:a16="http://schemas.microsoft.com/office/drawing/2014/main" id="{1D26F347-C21C-4D24-A78E-C37DE7C1C46B}"/>
              </a:ext>
            </a:extLst>
          </p:cNvPr>
          <p:cNvSpPr txBox="1">
            <a:spLocks/>
          </p:cNvSpPr>
          <p:nvPr/>
        </p:nvSpPr>
        <p:spPr>
          <a:xfrm>
            <a:off x="4193891" y="5185671"/>
            <a:ext cx="3519697" cy="738664"/>
          </a:xfrm>
          <a:prstGeom prst="rect">
            <a:avLst/>
          </a:prstGeom>
        </p:spPr>
        <p:txBody>
          <a:bodyPr wrap="square">
            <a:spAutoFit/>
          </a:bodyPr>
          <a:lstStyle>
            <a:defPPr>
              <a:defRPr lang="en-US"/>
            </a:defPPr>
            <a:lvl1pPr lvl="0">
              <a:defRPr>
                <a:latin typeface="Segoe UI" panose="020B0502040204020203" pitchFamily="34" charset="0"/>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1400"/>
              <a:t>Improve Productivity for Data Scientists, Citizen Data Scientists, App Developers &amp; Analysts </a:t>
            </a:r>
          </a:p>
        </p:txBody>
      </p:sp>
      <p:sp>
        <p:nvSpPr>
          <p:cNvPr id="6" name="Rectangle 5">
            <a:extLst>
              <a:ext uri="{FF2B5EF4-FFF2-40B4-BE49-F238E27FC236}">
                <a16:creationId xmlns:a16="http://schemas.microsoft.com/office/drawing/2014/main" id="{87C65FB8-6542-4F46-B0BF-29CF3C87B662}"/>
              </a:ext>
            </a:extLst>
          </p:cNvPr>
          <p:cNvSpPr/>
          <p:nvPr/>
        </p:nvSpPr>
        <p:spPr>
          <a:xfrm>
            <a:off x="8025945" y="5253620"/>
            <a:ext cx="3723289" cy="480131"/>
          </a:xfrm>
          <a:prstGeom prst="rect">
            <a:avLst/>
          </a:prstGeom>
        </p:spPr>
        <p:txBody>
          <a:bodyPr wrap="square">
            <a:spAutoFit/>
          </a:bodyPr>
          <a:lstStyle/>
          <a:p>
            <a:pPr>
              <a:lnSpc>
                <a:spcPct val="90000"/>
              </a:lnSpc>
              <a:spcBef>
                <a:spcPts val="1000"/>
              </a:spcBef>
            </a:pPr>
            <a:r>
              <a:rPr lang="en-US" sz="1400">
                <a:latin typeface="Segoe UI" panose="020B0502040204020203" pitchFamily="34" charset="0"/>
              </a:rPr>
              <a:t>Build AI solutions at scale in an automated fashion</a:t>
            </a:r>
          </a:p>
        </p:txBody>
      </p:sp>
      <p:pic>
        <p:nvPicPr>
          <p:cNvPr id="17" name="Content Placeholder 16" descr="A building with a metal fence&#10;&#10;Description automatically generated">
            <a:extLst>
              <a:ext uri="{FF2B5EF4-FFF2-40B4-BE49-F238E27FC236}">
                <a16:creationId xmlns:a16="http://schemas.microsoft.com/office/drawing/2014/main" id="{29D796C2-1371-4462-9035-C1CE0B9625F4}"/>
              </a:ext>
            </a:extLst>
          </p:cNvPr>
          <p:cNvPicPr>
            <a:picLocks noGrp="1" noChangeAspect="1"/>
          </p:cNvPicPr>
          <p:nvPr>
            <p:ph sz="quarter" idx="19"/>
          </p:nvPr>
        </p:nvPicPr>
        <p:blipFill>
          <a:blip r:embed="rId4">
            <a:extLst>
              <a:ext uri="{28A0092B-C50C-407E-A947-70E740481C1C}">
                <a14:useLocalDpi xmlns:a14="http://schemas.microsoft.com/office/drawing/2010/main" val="0"/>
              </a:ext>
            </a:extLst>
          </a:blip>
          <a:stretch>
            <a:fillRect/>
          </a:stretch>
        </p:blipFill>
        <p:spPr>
          <a:xfrm>
            <a:off x="8143875" y="1946576"/>
            <a:ext cx="3609975" cy="2406048"/>
          </a:xfrm>
        </p:spPr>
      </p:pic>
      <p:pic>
        <p:nvPicPr>
          <p:cNvPr id="30" name="Content Placeholder 29" descr="A person using a computer&#10;&#10;Description automatically generated">
            <a:extLst>
              <a:ext uri="{FF2B5EF4-FFF2-40B4-BE49-F238E27FC236}">
                <a16:creationId xmlns:a16="http://schemas.microsoft.com/office/drawing/2014/main" id="{6B78353C-6FB1-49FA-914F-7D18207ECCCE}"/>
              </a:ext>
            </a:extLst>
          </p:cNvPr>
          <p:cNvPicPr>
            <a:picLocks noGrp="1" noChangeAspect="1"/>
          </p:cNvPicPr>
          <p:nvPr>
            <p:ph sz="quarter" idx="17"/>
          </p:nvPr>
        </p:nvPicPr>
        <p:blipFill>
          <a:blip r:embed="rId5">
            <a:extLst>
              <a:ext uri="{28A0092B-C50C-407E-A947-70E740481C1C}">
                <a14:useLocalDpi xmlns:a14="http://schemas.microsoft.com/office/drawing/2010/main" val="0"/>
              </a:ext>
            </a:extLst>
          </a:blip>
          <a:stretch>
            <a:fillRect/>
          </a:stretch>
        </p:blipFill>
        <p:spPr>
          <a:xfrm>
            <a:off x="465138" y="1946275"/>
            <a:ext cx="3609975" cy="2406650"/>
          </a:xfrm>
        </p:spPr>
      </p:pic>
      <p:pic>
        <p:nvPicPr>
          <p:cNvPr id="34" name="Content Placeholder 33" descr="A person sitting at a table in front of a computer&#10;&#10;Description automatically generated">
            <a:extLst>
              <a:ext uri="{FF2B5EF4-FFF2-40B4-BE49-F238E27FC236}">
                <a16:creationId xmlns:a16="http://schemas.microsoft.com/office/drawing/2014/main" id="{5400F10F-834B-4087-A88B-A25385EDAAD5}"/>
              </a:ext>
            </a:extLst>
          </p:cNvPr>
          <p:cNvPicPr>
            <a:picLocks noGrp="1" noChangeAspect="1"/>
          </p:cNvPicPr>
          <p:nvPr>
            <p:ph sz="quarter" idx="18"/>
          </p:nvPr>
        </p:nvPicPr>
        <p:blipFill>
          <a:blip r:embed="rId6">
            <a:extLst>
              <a:ext uri="{28A0092B-C50C-407E-A947-70E740481C1C}">
                <a14:useLocalDpi xmlns:a14="http://schemas.microsoft.com/office/drawing/2010/main" val="0"/>
              </a:ext>
            </a:extLst>
          </a:blip>
          <a:stretch>
            <a:fillRect/>
          </a:stretch>
        </p:blipFill>
        <p:spPr>
          <a:xfrm>
            <a:off x="4300538" y="1946804"/>
            <a:ext cx="3608387" cy="2405591"/>
          </a:xfrm>
        </p:spPr>
      </p:pic>
    </p:spTree>
    <p:custDataLst>
      <p:tags r:id="rId1"/>
    </p:custDataLst>
    <p:extLst>
      <p:ext uri="{BB962C8B-B14F-4D97-AF65-F5344CB8AC3E}">
        <p14:creationId xmlns:p14="http://schemas.microsoft.com/office/powerpoint/2010/main" val="1400737895"/>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itle 1">
            <a:extLst>
              <a:ext uri="{FF2B5EF4-FFF2-40B4-BE49-F238E27FC236}">
                <a16:creationId xmlns:a16="http://schemas.microsoft.com/office/drawing/2014/main" id="{C4AC55CB-1E53-4046-9F18-736C738B94F2}"/>
              </a:ext>
            </a:extLst>
          </p:cNvPr>
          <p:cNvSpPr txBox="1">
            <a:spLocks/>
          </p:cNvSpPr>
          <p:nvPr/>
        </p:nvSpPr>
        <p:spPr>
          <a:xfrm>
            <a:off x="2660794" y="4873351"/>
            <a:ext cx="6885978" cy="568833"/>
          </a:xfrm>
          <a:prstGeom prst="rect">
            <a:avLst/>
          </a:prstGeom>
          <a:noFill/>
        </p:spPr>
        <p:txBody>
          <a:bodyPr wrap="square" tIns="89642" bIns="89642" anchor="b" anchorCtr="0">
            <a:spAutoFit/>
          </a:bodyPr>
          <a:lstStyle>
            <a:lvl1pPr algn="l" defTabSz="932742" rtl="0" eaLnBrk="1" latinLnBrk="0" hangingPunct="1">
              <a:lnSpc>
                <a:spcPct val="90000"/>
              </a:lnSpc>
              <a:spcBef>
                <a:spcPct val="0"/>
              </a:spcBef>
              <a:buNone/>
              <a:defRPr lang="en-US" sz="6000" b="0" kern="1200" cap="none" spc="-100" baseline="0">
                <a:ln w="3175">
                  <a:noFill/>
                </a:ln>
                <a:gradFill>
                  <a:gsLst>
                    <a:gs pos="0">
                      <a:schemeClr val="tx1"/>
                    </a:gs>
                    <a:gs pos="100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90000"/>
              </a:lnSpc>
              <a:spcBef>
                <a:spcPct val="0"/>
              </a:spcBef>
              <a:spcAft>
                <a:spcPts val="0"/>
              </a:spcAft>
              <a:buClrTx/>
              <a:buSzTx/>
              <a:buFontTx/>
              <a:buNone/>
              <a:tabLst/>
              <a:defRPr/>
            </a:pPr>
            <a:r>
              <a:rPr kumimoji="0" lang="en-US" sz="2800" i="0" u="none" strike="noStrike" kern="1200" cap="none" spc="-50" normalizeH="0" baseline="0" noProof="0">
                <a:ln w="3175">
                  <a:noFill/>
                </a:ln>
                <a:solidFill>
                  <a:srgbClr val="0078D4"/>
                </a:solidFill>
                <a:effectLst/>
                <a:uLnTx/>
                <a:uFillTx/>
                <a:latin typeface="Segoe UI Light" panose="020B0502040204020203" pitchFamily="34" charset="0"/>
                <a:cs typeface="Segoe UI Light" panose="020B0502040204020203" pitchFamily="34" charset="0"/>
              </a:rPr>
              <a:t>How much is this car worth?</a:t>
            </a:r>
          </a:p>
        </p:txBody>
      </p:sp>
      <p:sp>
        <p:nvSpPr>
          <p:cNvPr id="5" name="Freeform 5">
            <a:extLst>
              <a:ext uri="{FF2B5EF4-FFF2-40B4-BE49-F238E27FC236}">
                <a16:creationId xmlns:a16="http://schemas.microsoft.com/office/drawing/2014/main" id="{E3669FDF-B3F4-4C9E-A603-C252A18C2BAB}"/>
              </a:ext>
            </a:extLst>
          </p:cNvPr>
          <p:cNvSpPr>
            <a:spLocks noEditPoints="1"/>
          </p:cNvSpPr>
          <p:nvPr/>
        </p:nvSpPr>
        <p:spPr bwMode="auto">
          <a:xfrm>
            <a:off x="4446814" y="2659496"/>
            <a:ext cx="3298372" cy="1984378"/>
          </a:xfrm>
          <a:custGeom>
            <a:avLst/>
            <a:gdLst>
              <a:gd name="T0" fmla="*/ 27 w 339"/>
              <a:gd name="T1" fmla="*/ 70 h 204"/>
              <a:gd name="T2" fmla="*/ 287 w 339"/>
              <a:gd name="T3" fmla="*/ 70 h 204"/>
              <a:gd name="T4" fmla="*/ 339 w 339"/>
              <a:gd name="T5" fmla="*/ 122 h 204"/>
              <a:gd name="T6" fmla="*/ 339 w 339"/>
              <a:gd name="T7" fmla="*/ 160 h 204"/>
              <a:gd name="T8" fmla="*/ 318 w 339"/>
              <a:gd name="T9" fmla="*/ 182 h 204"/>
              <a:gd name="T10" fmla="*/ 294 w 339"/>
              <a:gd name="T11" fmla="*/ 182 h 204"/>
              <a:gd name="T12" fmla="*/ 297 w 339"/>
              <a:gd name="T13" fmla="*/ 168 h 204"/>
              <a:gd name="T14" fmla="*/ 261 w 339"/>
              <a:gd name="T15" fmla="*/ 131 h 204"/>
              <a:gd name="T16" fmla="*/ 224 w 339"/>
              <a:gd name="T17" fmla="*/ 168 h 204"/>
              <a:gd name="T18" fmla="*/ 261 w 339"/>
              <a:gd name="T19" fmla="*/ 204 h 204"/>
              <a:gd name="T20" fmla="*/ 297 w 339"/>
              <a:gd name="T21" fmla="*/ 168 h 204"/>
              <a:gd name="T22" fmla="*/ 95 w 339"/>
              <a:gd name="T23" fmla="*/ 168 h 204"/>
              <a:gd name="T24" fmla="*/ 59 w 339"/>
              <a:gd name="T25" fmla="*/ 131 h 204"/>
              <a:gd name="T26" fmla="*/ 22 w 339"/>
              <a:gd name="T27" fmla="*/ 168 h 204"/>
              <a:gd name="T28" fmla="*/ 59 w 339"/>
              <a:gd name="T29" fmla="*/ 204 h 204"/>
              <a:gd name="T30" fmla="*/ 95 w 339"/>
              <a:gd name="T31" fmla="*/ 168 h 204"/>
              <a:gd name="T32" fmla="*/ 63 w 339"/>
              <a:gd name="T33" fmla="*/ 0 h 204"/>
              <a:gd name="T34" fmla="*/ 10 w 339"/>
              <a:gd name="T35" fmla="*/ 105 h 204"/>
              <a:gd name="T36" fmla="*/ 0 w 339"/>
              <a:gd name="T37" fmla="*/ 139 h 204"/>
              <a:gd name="T38" fmla="*/ 24 w 339"/>
              <a:gd name="T39" fmla="*/ 178 h 204"/>
              <a:gd name="T40" fmla="*/ 271 w 339"/>
              <a:gd name="T41" fmla="*/ 70 h 204"/>
              <a:gd name="T42" fmla="*/ 222 w 339"/>
              <a:gd name="T43" fmla="*/ 15 h 204"/>
              <a:gd name="T44" fmla="*/ 194 w 339"/>
              <a:gd name="T45" fmla="*/ 0 h 204"/>
              <a:gd name="T46" fmla="*/ 37 w 339"/>
              <a:gd name="T47" fmla="*/ 0 h 204"/>
              <a:gd name="T48" fmla="*/ 227 w 339"/>
              <a:gd name="T49" fmla="*/ 182 h 204"/>
              <a:gd name="T50" fmla="*/ 92 w 339"/>
              <a:gd name="T51" fmla="*/ 182 h 204"/>
              <a:gd name="T52" fmla="*/ 134 w 339"/>
              <a:gd name="T53" fmla="*/ 182 h 204"/>
              <a:gd name="T54" fmla="*/ 134 w 339"/>
              <a:gd name="T55" fmla="*/ 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9" h="204">
                <a:moveTo>
                  <a:pt x="27" y="70"/>
                </a:moveTo>
                <a:cubicBezTo>
                  <a:pt x="287" y="70"/>
                  <a:pt x="287" y="70"/>
                  <a:pt x="287" y="70"/>
                </a:cubicBezTo>
                <a:cubicBezTo>
                  <a:pt x="316" y="70"/>
                  <a:pt x="339" y="94"/>
                  <a:pt x="339" y="122"/>
                </a:cubicBezTo>
                <a:cubicBezTo>
                  <a:pt x="339" y="160"/>
                  <a:pt x="339" y="160"/>
                  <a:pt x="339" y="160"/>
                </a:cubicBezTo>
                <a:cubicBezTo>
                  <a:pt x="339" y="172"/>
                  <a:pt x="330" y="182"/>
                  <a:pt x="318" y="182"/>
                </a:cubicBezTo>
                <a:cubicBezTo>
                  <a:pt x="294" y="182"/>
                  <a:pt x="294" y="182"/>
                  <a:pt x="294" y="182"/>
                </a:cubicBezTo>
                <a:moveTo>
                  <a:pt x="297" y="168"/>
                </a:moveTo>
                <a:cubicBezTo>
                  <a:pt x="297" y="148"/>
                  <a:pt x="281" y="131"/>
                  <a:pt x="261" y="131"/>
                </a:cubicBezTo>
                <a:cubicBezTo>
                  <a:pt x="241" y="131"/>
                  <a:pt x="224" y="148"/>
                  <a:pt x="224" y="168"/>
                </a:cubicBezTo>
                <a:cubicBezTo>
                  <a:pt x="224" y="188"/>
                  <a:pt x="241" y="204"/>
                  <a:pt x="261" y="204"/>
                </a:cubicBezTo>
                <a:cubicBezTo>
                  <a:pt x="281" y="204"/>
                  <a:pt x="297" y="188"/>
                  <a:pt x="297" y="168"/>
                </a:cubicBezTo>
                <a:close/>
                <a:moveTo>
                  <a:pt x="95" y="168"/>
                </a:moveTo>
                <a:cubicBezTo>
                  <a:pt x="95" y="148"/>
                  <a:pt x="79" y="131"/>
                  <a:pt x="59" y="131"/>
                </a:cubicBezTo>
                <a:cubicBezTo>
                  <a:pt x="39" y="131"/>
                  <a:pt x="22" y="148"/>
                  <a:pt x="22" y="168"/>
                </a:cubicBezTo>
                <a:cubicBezTo>
                  <a:pt x="22" y="188"/>
                  <a:pt x="39" y="204"/>
                  <a:pt x="59" y="204"/>
                </a:cubicBezTo>
                <a:cubicBezTo>
                  <a:pt x="79" y="204"/>
                  <a:pt x="95" y="188"/>
                  <a:pt x="95" y="168"/>
                </a:cubicBezTo>
                <a:close/>
                <a:moveTo>
                  <a:pt x="63" y="0"/>
                </a:moveTo>
                <a:cubicBezTo>
                  <a:pt x="63" y="0"/>
                  <a:pt x="20" y="84"/>
                  <a:pt x="10" y="105"/>
                </a:cubicBezTo>
                <a:cubicBezTo>
                  <a:pt x="0" y="127"/>
                  <a:pt x="0" y="139"/>
                  <a:pt x="0" y="139"/>
                </a:cubicBezTo>
                <a:cubicBezTo>
                  <a:pt x="0" y="154"/>
                  <a:pt x="9" y="173"/>
                  <a:pt x="24" y="178"/>
                </a:cubicBezTo>
                <a:moveTo>
                  <a:pt x="271" y="70"/>
                </a:moveTo>
                <a:cubicBezTo>
                  <a:pt x="222" y="15"/>
                  <a:pt x="222" y="15"/>
                  <a:pt x="222" y="15"/>
                </a:cubicBezTo>
                <a:cubicBezTo>
                  <a:pt x="214" y="5"/>
                  <a:pt x="206" y="0"/>
                  <a:pt x="194" y="0"/>
                </a:cubicBezTo>
                <a:cubicBezTo>
                  <a:pt x="37" y="0"/>
                  <a:pt x="37" y="0"/>
                  <a:pt x="37" y="0"/>
                </a:cubicBezTo>
                <a:moveTo>
                  <a:pt x="227" y="182"/>
                </a:moveTo>
                <a:cubicBezTo>
                  <a:pt x="92" y="182"/>
                  <a:pt x="92" y="182"/>
                  <a:pt x="92" y="182"/>
                </a:cubicBezTo>
                <a:moveTo>
                  <a:pt x="134" y="182"/>
                </a:moveTo>
                <a:cubicBezTo>
                  <a:pt x="134" y="0"/>
                  <a:pt x="134" y="0"/>
                  <a:pt x="134" y="0"/>
                </a:cubicBezTo>
              </a:path>
            </a:pathLst>
          </a:custGeom>
          <a:noFill/>
          <a:ln w="57150">
            <a:solidFill>
              <a:schemeClr val="accent1"/>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4" name="Title 3">
            <a:extLst>
              <a:ext uri="{FF2B5EF4-FFF2-40B4-BE49-F238E27FC236}">
                <a16:creationId xmlns:a16="http://schemas.microsoft.com/office/drawing/2014/main" id="{035693D4-FD57-41B5-995B-476C4411F258}"/>
              </a:ext>
            </a:extLst>
          </p:cNvPr>
          <p:cNvSpPr>
            <a:spLocks noGrp="1"/>
          </p:cNvSpPr>
          <p:nvPr>
            <p:ph type="title"/>
          </p:nvPr>
        </p:nvSpPr>
        <p:spPr>
          <a:xfrm>
            <a:off x="836245" y="463942"/>
            <a:ext cx="10676125" cy="758022"/>
          </a:xfrm>
        </p:spPr>
        <p:txBody>
          <a:bodyPr/>
          <a:lstStyle/>
          <a:p>
            <a:r>
              <a:rPr lang="en-US">
                <a:latin typeface="Segoe UI Light" panose="020B0502040204020203" pitchFamily="34" charset="0"/>
                <a:cs typeface="Segoe UI Light" panose="020B0502040204020203" pitchFamily="34" charset="0"/>
              </a:rPr>
              <a:t>Machine Learning Problem Example</a:t>
            </a:r>
            <a:br>
              <a:rPr lang="en-US"/>
            </a:br>
            <a:endParaRPr lang="en-US" sz="2000" spc="0">
              <a:ln>
                <a:noFill/>
              </a:ln>
              <a:solidFill>
                <a:schemeClr val="tx2"/>
              </a:solidFill>
              <a:latin typeface="Segoe UI Semibold"/>
            </a:endParaRPr>
          </a:p>
        </p:txBody>
      </p:sp>
    </p:spTree>
    <p:custDataLst>
      <p:tags r:id="rId1"/>
    </p:custDataLst>
    <p:extLst>
      <p:ext uri="{BB962C8B-B14F-4D97-AF65-F5344CB8AC3E}">
        <p14:creationId xmlns:p14="http://schemas.microsoft.com/office/powerpoint/2010/main" val="2014225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par>
                                    <p:cTn id="8" presetID="2" presetClass="entr" presetSubtype="8" accel="6667" fill="hold" grpId="0" nodeType="withEffect" p14:presetBounceEnd="35000">
                                      <p:stCondLst>
                                        <p:cond delay="0"/>
                                      </p:stCondLst>
                                      <p:childTnLst>
                                        <p:set>
                                          <p:cBhvr>
                                            <p:cTn id="9" dur="1" fill="hold">
                                              <p:stCondLst>
                                                <p:cond delay="0"/>
                                              </p:stCondLst>
                                            </p:cTn>
                                            <p:tgtEl>
                                              <p:spTgt spid="5"/>
                                            </p:tgtEl>
                                            <p:attrNameLst>
                                              <p:attrName>style.visibility</p:attrName>
                                            </p:attrNameLst>
                                          </p:cBhvr>
                                          <p:to>
                                            <p:strVal val="visible"/>
                                          </p:to>
                                        </p:set>
                                        <p:anim calcmode="lin" valueType="num" p14:bounceEnd="35000">
                                          <p:cBhvr additive="base">
                                            <p:cTn id="10" dur="750" fill="hold"/>
                                            <p:tgtEl>
                                              <p:spTgt spid="5"/>
                                            </p:tgtEl>
                                            <p:attrNameLst>
                                              <p:attrName>ppt_x</p:attrName>
                                            </p:attrNameLst>
                                          </p:cBhvr>
                                          <p:tavLst>
                                            <p:tav tm="0">
                                              <p:val>
                                                <p:strVal val="0-#ppt_w/2"/>
                                              </p:val>
                                            </p:tav>
                                            <p:tav tm="100000">
                                              <p:val>
                                                <p:strVal val="#ppt_x"/>
                                              </p:val>
                                            </p:tav>
                                          </p:tavLst>
                                        </p:anim>
                                        <p:anim calcmode="lin" valueType="num" p14:bounceEnd="35000">
                                          <p:cBhvr additive="base">
                                            <p:cTn id="11" dur="75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5"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par>
                                    <p:cTn id="8" presetID="2" presetClass="entr" presetSubtype="8" accel="6667"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 calcmode="lin" valueType="num">
                                          <p:cBhvr additive="base">
                                            <p:cTn id="10" dur="750" fill="hold"/>
                                            <p:tgtEl>
                                              <p:spTgt spid="5"/>
                                            </p:tgtEl>
                                            <p:attrNameLst>
                                              <p:attrName>ppt_x</p:attrName>
                                            </p:attrNameLst>
                                          </p:cBhvr>
                                          <p:tavLst>
                                            <p:tav tm="0">
                                              <p:val>
                                                <p:strVal val="0-#ppt_w/2"/>
                                              </p:val>
                                            </p:tav>
                                            <p:tav tm="100000">
                                              <p:val>
                                                <p:strVal val="#ppt_x"/>
                                              </p:val>
                                            </p:tav>
                                          </p:tavLst>
                                        </p:anim>
                                        <p:anim calcmode="lin" valueType="num">
                                          <p:cBhvr additive="base">
                                            <p:cTn id="11" dur="75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5" grpId="0" animBg="1"/>
        </p:bldLst>
      </p:timing>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Title 2"/>
          <p:cNvSpPr>
            <a:spLocks noGrp="1"/>
          </p:cNvSpPr>
          <p:nvPr>
            <p:ph type="title"/>
          </p:nvPr>
        </p:nvSpPr>
        <p:spPr>
          <a:xfrm>
            <a:off x="735754" y="339959"/>
            <a:ext cx="11128895" cy="1107996"/>
          </a:xfrm>
        </p:spPr>
        <p:txBody>
          <a:bodyPr>
            <a:noAutofit/>
          </a:bodyPr>
          <a:lstStyle/>
          <a:p>
            <a:r>
              <a:rPr lang="en-US">
                <a:latin typeface="Segoe UI Light" panose="020B0502040204020203" pitchFamily="34" charset="0"/>
                <a:cs typeface="Segoe UI Light" panose="020B0502040204020203" pitchFamily="34" charset="0"/>
              </a:rPr>
              <a:t>Model Creation Is Typically Time-Consuming</a:t>
            </a:r>
          </a:p>
        </p:txBody>
      </p:sp>
      <p:sp>
        <p:nvSpPr>
          <p:cNvPr id="6" name="Rectangle 5">
            <a:extLst>
              <a:ext uri="{FF2B5EF4-FFF2-40B4-BE49-F238E27FC236}">
                <a16:creationId xmlns:a16="http://schemas.microsoft.com/office/drawing/2014/main" id="{1168F540-B516-4595-99BE-669BAE43E877}"/>
              </a:ext>
            </a:extLst>
          </p:cNvPr>
          <p:cNvSpPr/>
          <p:nvPr/>
        </p:nvSpPr>
        <p:spPr bwMode="auto">
          <a:xfrm>
            <a:off x="735582" y="2780150"/>
            <a:ext cx="1775864" cy="210461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Mileage</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Condition</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Car brand</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Year of make</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Regulations</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a:t>
            </a:r>
          </a:p>
        </p:txBody>
      </p:sp>
      <p:sp>
        <p:nvSpPr>
          <p:cNvPr id="7" name="Rectangle 6">
            <a:extLst>
              <a:ext uri="{FF2B5EF4-FFF2-40B4-BE49-F238E27FC236}">
                <a16:creationId xmlns:a16="http://schemas.microsoft.com/office/drawing/2014/main" id="{6EA458CC-0786-48FB-A64B-B427CE24316B}"/>
              </a:ext>
            </a:extLst>
          </p:cNvPr>
          <p:cNvSpPr/>
          <p:nvPr/>
        </p:nvSpPr>
        <p:spPr bwMode="auto">
          <a:xfrm>
            <a:off x="5577476" y="2780150"/>
            <a:ext cx="1371644" cy="175067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Parameter 1</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Parameter 2</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Parameter 3</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Parameter 4</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a:t>
            </a:r>
          </a:p>
        </p:txBody>
      </p:sp>
      <p:sp>
        <p:nvSpPr>
          <p:cNvPr id="9" name="Rectangle 8">
            <a:extLst>
              <a:ext uri="{FF2B5EF4-FFF2-40B4-BE49-F238E27FC236}">
                <a16:creationId xmlns:a16="http://schemas.microsoft.com/office/drawing/2014/main" id="{8613D47F-F817-488D-A5C9-E311626DB096}"/>
              </a:ext>
            </a:extLst>
          </p:cNvPr>
          <p:cNvSpPr/>
          <p:nvPr/>
        </p:nvSpPr>
        <p:spPr bwMode="auto">
          <a:xfrm>
            <a:off x="3084711" y="2780150"/>
            <a:ext cx="2281590" cy="210461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Gradient Boosted  </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Nearest Neighbors </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SVM</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Bayesian Regression</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LGBM </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a:t>
            </a:r>
          </a:p>
        </p:txBody>
      </p:sp>
      <p:sp>
        <p:nvSpPr>
          <p:cNvPr id="11" name="Rectangle 10">
            <a:extLst>
              <a:ext uri="{FF2B5EF4-FFF2-40B4-BE49-F238E27FC236}">
                <a16:creationId xmlns:a16="http://schemas.microsoft.com/office/drawing/2014/main" id="{E605D490-EE66-4928-8D25-10151ED50C5B}"/>
              </a:ext>
            </a:extLst>
          </p:cNvPr>
          <p:cNvSpPr/>
          <p:nvPr/>
        </p:nvSpPr>
        <p:spPr bwMode="auto">
          <a:xfrm>
            <a:off x="735582" y="2829079"/>
            <a:ext cx="1859572" cy="29546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54864" rIns="91440" bIns="54864"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Semibold"/>
                <a:ea typeface="Segoe UI" pitchFamily="34" charset="0"/>
                <a:cs typeface="Segoe UI Semibold" panose="020B0702040204020203" pitchFamily="34" charset="0"/>
              </a:rPr>
              <a:t>Mileage</a:t>
            </a:r>
          </a:p>
        </p:txBody>
      </p:sp>
      <p:sp>
        <p:nvSpPr>
          <p:cNvPr id="12" name="Rectangle 11">
            <a:extLst>
              <a:ext uri="{FF2B5EF4-FFF2-40B4-BE49-F238E27FC236}">
                <a16:creationId xmlns:a16="http://schemas.microsoft.com/office/drawing/2014/main" id="{839EEEBE-474C-4A48-8C83-5F1694ABB77B}"/>
              </a:ext>
            </a:extLst>
          </p:cNvPr>
          <p:cNvSpPr/>
          <p:nvPr/>
        </p:nvSpPr>
        <p:spPr bwMode="auto">
          <a:xfrm>
            <a:off x="3084711" y="2802580"/>
            <a:ext cx="2084214" cy="341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27432" rIns="91440" bIns="4572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Semibold"/>
                <a:ea typeface="+mn-ea"/>
                <a:cs typeface="Segoe UI Semibold" panose="020B0702040204020203" pitchFamily="34" charset="0"/>
              </a:rPr>
              <a:t>Gradient Boosted</a:t>
            </a:r>
          </a:p>
        </p:txBody>
      </p:sp>
      <p:sp>
        <p:nvSpPr>
          <p:cNvPr id="13" name="Rectangle 12">
            <a:extLst>
              <a:ext uri="{FF2B5EF4-FFF2-40B4-BE49-F238E27FC236}">
                <a16:creationId xmlns:a16="http://schemas.microsoft.com/office/drawing/2014/main" id="{6D24F1C5-AFA1-4EB9-B62D-87EF246C2E29}"/>
              </a:ext>
            </a:extLst>
          </p:cNvPr>
          <p:cNvSpPr/>
          <p:nvPr/>
        </p:nvSpPr>
        <p:spPr bwMode="auto">
          <a:xfrm>
            <a:off x="5577476" y="2780150"/>
            <a:ext cx="1669661" cy="175067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Criterion</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Loss</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Min Samples Split</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Min Samples Leaf</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Others</a:t>
            </a:r>
          </a:p>
        </p:txBody>
      </p:sp>
      <p:grpSp>
        <p:nvGrpSpPr>
          <p:cNvPr id="14" name="Group 13">
            <a:extLst>
              <a:ext uri="{FF2B5EF4-FFF2-40B4-BE49-F238E27FC236}">
                <a16:creationId xmlns:a16="http://schemas.microsoft.com/office/drawing/2014/main" id="{EB7F8B3D-BA5D-451F-A1DB-80D9356B9AD0}"/>
              </a:ext>
            </a:extLst>
          </p:cNvPr>
          <p:cNvGrpSpPr/>
          <p:nvPr/>
        </p:nvGrpSpPr>
        <p:grpSpPr>
          <a:xfrm>
            <a:off x="7295059" y="2893312"/>
            <a:ext cx="1450614" cy="147003"/>
            <a:chOff x="8120217" y="3558128"/>
            <a:chExt cx="1940664" cy="147003"/>
          </a:xfrm>
        </p:grpSpPr>
        <p:cxnSp>
          <p:nvCxnSpPr>
            <p:cNvPr id="15" name="Straight Connector 14">
              <a:extLst>
                <a:ext uri="{FF2B5EF4-FFF2-40B4-BE49-F238E27FC236}">
                  <a16:creationId xmlns:a16="http://schemas.microsoft.com/office/drawing/2014/main" id="{36E66D7F-221D-4A0D-A9EC-9E8497E2AEAA}"/>
                </a:ext>
              </a:extLst>
            </p:cNvPr>
            <p:cNvCxnSpPr/>
            <p:nvPr/>
          </p:nvCxnSpPr>
          <p:spPr>
            <a:xfrm flipV="1">
              <a:off x="8120217"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F721B48-8884-4907-8896-F0A5619E29E6}"/>
                </a:ext>
              </a:extLst>
            </p:cNvPr>
            <p:cNvCxnSpPr/>
            <p:nvPr/>
          </p:nvCxnSpPr>
          <p:spPr>
            <a:xfrm flipV="1">
              <a:off x="1006088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570DBDBC-C4D7-4D6E-9975-A40CD248796E}"/>
                </a:ext>
              </a:extLst>
            </p:cNvPr>
            <p:cNvGrpSpPr/>
            <p:nvPr/>
          </p:nvGrpSpPr>
          <p:grpSpPr>
            <a:xfrm>
              <a:off x="8335846" y="3593256"/>
              <a:ext cx="1509402" cy="111875"/>
              <a:chOff x="8335846" y="3498555"/>
              <a:chExt cx="1509402" cy="206573"/>
            </a:xfrm>
          </p:grpSpPr>
          <p:cxnSp>
            <p:nvCxnSpPr>
              <p:cNvPr id="18" name="Straight Connector 17">
                <a:extLst>
                  <a:ext uri="{FF2B5EF4-FFF2-40B4-BE49-F238E27FC236}">
                    <a16:creationId xmlns:a16="http://schemas.microsoft.com/office/drawing/2014/main" id="{33F4E9F9-A7BB-417B-B7D8-44E513C1E35E}"/>
                  </a:ext>
                </a:extLst>
              </p:cNvPr>
              <p:cNvCxnSpPr/>
              <p:nvPr/>
            </p:nvCxnSpPr>
            <p:spPr>
              <a:xfrm flipV="1">
                <a:off x="8335846"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C4471F8A-A6FF-478F-B21C-16B27F79EA16}"/>
                  </a:ext>
                </a:extLst>
              </p:cNvPr>
              <p:cNvCxnSpPr/>
              <p:nvPr/>
            </p:nvCxnSpPr>
            <p:spPr>
              <a:xfrm flipV="1">
                <a:off x="8551475"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87BD7BAD-A456-4CDA-AAF2-5B28F66CF7AC}"/>
                  </a:ext>
                </a:extLst>
              </p:cNvPr>
              <p:cNvCxnSpPr/>
              <p:nvPr/>
            </p:nvCxnSpPr>
            <p:spPr>
              <a:xfrm flipV="1">
                <a:off x="8767104"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6D93968D-4ED1-4D98-BC02-7CE789FA38B2}"/>
                  </a:ext>
                </a:extLst>
              </p:cNvPr>
              <p:cNvCxnSpPr>
                <a:cxnSpLocks/>
              </p:cNvCxnSpPr>
              <p:nvPr/>
            </p:nvCxnSpPr>
            <p:spPr>
              <a:xfrm flipV="1">
                <a:off x="8982733" y="3498555"/>
                <a:ext cx="0" cy="206573"/>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6F79CF59-778A-4310-9EAA-73FC5193DBEB}"/>
                  </a:ext>
                </a:extLst>
              </p:cNvPr>
              <p:cNvCxnSpPr/>
              <p:nvPr/>
            </p:nvCxnSpPr>
            <p:spPr>
              <a:xfrm flipV="1">
                <a:off x="919836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235C58FA-21CF-4D4E-8F85-D218ABD5DBD4}"/>
                  </a:ext>
                </a:extLst>
              </p:cNvPr>
              <p:cNvCxnSpPr/>
              <p:nvPr/>
            </p:nvCxnSpPr>
            <p:spPr>
              <a:xfrm flipV="1">
                <a:off x="9413990"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2307C462-2E34-4B78-AF4D-6D93FF61EB7D}"/>
                  </a:ext>
                </a:extLst>
              </p:cNvPr>
              <p:cNvCxnSpPr/>
              <p:nvPr/>
            </p:nvCxnSpPr>
            <p:spPr>
              <a:xfrm flipV="1">
                <a:off x="9629619"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6482B236-4337-4E82-BF42-5F3BF652CD04}"/>
                  </a:ext>
                </a:extLst>
              </p:cNvPr>
              <p:cNvCxnSpPr/>
              <p:nvPr/>
            </p:nvCxnSpPr>
            <p:spPr>
              <a:xfrm flipV="1">
                <a:off x="9845248"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26" name="Group 25">
            <a:extLst>
              <a:ext uri="{FF2B5EF4-FFF2-40B4-BE49-F238E27FC236}">
                <a16:creationId xmlns:a16="http://schemas.microsoft.com/office/drawing/2014/main" id="{AE3E6691-849A-42CE-B310-226C974D8545}"/>
              </a:ext>
            </a:extLst>
          </p:cNvPr>
          <p:cNvGrpSpPr/>
          <p:nvPr/>
        </p:nvGrpSpPr>
        <p:grpSpPr>
          <a:xfrm>
            <a:off x="7295059" y="3241014"/>
            <a:ext cx="1450614" cy="146999"/>
            <a:chOff x="8120217" y="3558128"/>
            <a:chExt cx="1940664" cy="146999"/>
          </a:xfrm>
        </p:grpSpPr>
        <p:cxnSp>
          <p:nvCxnSpPr>
            <p:cNvPr id="27" name="Straight Connector 26">
              <a:extLst>
                <a:ext uri="{FF2B5EF4-FFF2-40B4-BE49-F238E27FC236}">
                  <a16:creationId xmlns:a16="http://schemas.microsoft.com/office/drawing/2014/main" id="{4A2AADB1-5ACB-4B06-8960-DA5B2CBA9577}"/>
                </a:ext>
              </a:extLst>
            </p:cNvPr>
            <p:cNvCxnSpPr/>
            <p:nvPr/>
          </p:nvCxnSpPr>
          <p:spPr>
            <a:xfrm flipV="1">
              <a:off x="8120217"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B971EAF7-2482-48BE-B9D1-ED930A7D5255}"/>
                </a:ext>
              </a:extLst>
            </p:cNvPr>
            <p:cNvCxnSpPr/>
            <p:nvPr/>
          </p:nvCxnSpPr>
          <p:spPr>
            <a:xfrm flipV="1">
              <a:off x="1006088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30" name="Group 29">
              <a:extLst>
                <a:ext uri="{FF2B5EF4-FFF2-40B4-BE49-F238E27FC236}">
                  <a16:creationId xmlns:a16="http://schemas.microsoft.com/office/drawing/2014/main" id="{1B140EAB-319E-4A3D-BADD-1487F2A8610F}"/>
                </a:ext>
              </a:extLst>
            </p:cNvPr>
            <p:cNvGrpSpPr/>
            <p:nvPr/>
          </p:nvGrpSpPr>
          <p:grpSpPr>
            <a:xfrm>
              <a:off x="8335846" y="3592140"/>
              <a:ext cx="1509402" cy="112986"/>
              <a:chOff x="8335846" y="3496504"/>
              <a:chExt cx="1509402" cy="208625"/>
            </a:xfrm>
          </p:grpSpPr>
          <p:cxnSp>
            <p:nvCxnSpPr>
              <p:cNvPr id="31" name="Straight Connector 30">
                <a:extLst>
                  <a:ext uri="{FF2B5EF4-FFF2-40B4-BE49-F238E27FC236}">
                    <a16:creationId xmlns:a16="http://schemas.microsoft.com/office/drawing/2014/main" id="{E00BEBDB-ED9F-4CF4-86F8-6932A394656B}"/>
                  </a:ext>
                </a:extLst>
              </p:cNvPr>
              <p:cNvCxnSpPr/>
              <p:nvPr/>
            </p:nvCxnSpPr>
            <p:spPr>
              <a:xfrm flipV="1">
                <a:off x="8335846"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85136C-A8BF-418A-AC51-79F632211548}"/>
                  </a:ext>
                </a:extLst>
              </p:cNvPr>
              <p:cNvCxnSpPr/>
              <p:nvPr/>
            </p:nvCxnSpPr>
            <p:spPr>
              <a:xfrm flipV="1">
                <a:off x="8551475"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ED7CE1A0-DB70-4794-98EC-7F2367C9D904}"/>
                  </a:ext>
                </a:extLst>
              </p:cNvPr>
              <p:cNvCxnSpPr/>
              <p:nvPr/>
            </p:nvCxnSpPr>
            <p:spPr>
              <a:xfrm flipV="1">
                <a:off x="8767104"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8FE2E449-5E21-4074-AE06-FFA79787AFB8}"/>
                  </a:ext>
                </a:extLst>
              </p:cNvPr>
              <p:cNvCxnSpPr>
                <a:cxnSpLocks/>
              </p:cNvCxnSpPr>
              <p:nvPr/>
            </p:nvCxnSpPr>
            <p:spPr>
              <a:xfrm flipV="1">
                <a:off x="8982733" y="3496504"/>
                <a:ext cx="0" cy="208625"/>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87693B8E-21A1-4B6A-B15E-5563F05446DF}"/>
                  </a:ext>
                </a:extLst>
              </p:cNvPr>
              <p:cNvCxnSpPr/>
              <p:nvPr/>
            </p:nvCxnSpPr>
            <p:spPr>
              <a:xfrm flipV="1">
                <a:off x="919836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8085440-B678-4A53-91EA-F68A0F5D3ABF}"/>
                  </a:ext>
                </a:extLst>
              </p:cNvPr>
              <p:cNvCxnSpPr/>
              <p:nvPr/>
            </p:nvCxnSpPr>
            <p:spPr>
              <a:xfrm flipV="1">
                <a:off x="9413990"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3ECADAF9-6666-4671-8DF5-6C4B0902B046}"/>
                  </a:ext>
                </a:extLst>
              </p:cNvPr>
              <p:cNvCxnSpPr/>
              <p:nvPr/>
            </p:nvCxnSpPr>
            <p:spPr>
              <a:xfrm flipV="1">
                <a:off x="9629619"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DF39F7B7-30CE-40EC-BD52-084CB961FCF6}"/>
                  </a:ext>
                </a:extLst>
              </p:cNvPr>
              <p:cNvCxnSpPr/>
              <p:nvPr/>
            </p:nvCxnSpPr>
            <p:spPr>
              <a:xfrm flipV="1">
                <a:off x="9845248"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40" name="Group 39">
            <a:extLst>
              <a:ext uri="{FF2B5EF4-FFF2-40B4-BE49-F238E27FC236}">
                <a16:creationId xmlns:a16="http://schemas.microsoft.com/office/drawing/2014/main" id="{42862650-122D-478D-A643-4F78F1CFC9AD}"/>
              </a:ext>
            </a:extLst>
          </p:cNvPr>
          <p:cNvGrpSpPr/>
          <p:nvPr/>
        </p:nvGrpSpPr>
        <p:grpSpPr>
          <a:xfrm>
            <a:off x="7295059" y="3588712"/>
            <a:ext cx="1450614" cy="147000"/>
            <a:chOff x="8120217" y="3558128"/>
            <a:chExt cx="1940664" cy="147000"/>
          </a:xfrm>
        </p:grpSpPr>
        <p:cxnSp>
          <p:nvCxnSpPr>
            <p:cNvPr id="41" name="Straight Connector 40">
              <a:extLst>
                <a:ext uri="{FF2B5EF4-FFF2-40B4-BE49-F238E27FC236}">
                  <a16:creationId xmlns:a16="http://schemas.microsoft.com/office/drawing/2014/main" id="{9D607C2D-C5DF-442D-8A48-59D656A91493}"/>
                </a:ext>
              </a:extLst>
            </p:cNvPr>
            <p:cNvCxnSpPr/>
            <p:nvPr/>
          </p:nvCxnSpPr>
          <p:spPr>
            <a:xfrm flipV="1">
              <a:off x="8120217"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DA20C60-AB0F-478B-8CA7-BFE6B3F9DBD4}"/>
                </a:ext>
              </a:extLst>
            </p:cNvPr>
            <p:cNvCxnSpPr/>
            <p:nvPr/>
          </p:nvCxnSpPr>
          <p:spPr>
            <a:xfrm flipV="1">
              <a:off x="1006088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44" name="Group 43">
              <a:extLst>
                <a:ext uri="{FF2B5EF4-FFF2-40B4-BE49-F238E27FC236}">
                  <a16:creationId xmlns:a16="http://schemas.microsoft.com/office/drawing/2014/main" id="{D0211F3B-8C0B-4A97-9EA8-D67A0CB21FF3}"/>
                </a:ext>
              </a:extLst>
            </p:cNvPr>
            <p:cNvGrpSpPr/>
            <p:nvPr/>
          </p:nvGrpSpPr>
          <p:grpSpPr>
            <a:xfrm>
              <a:off x="8335846" y="3593752"/>
              <a:ext cx="1509402" cy="111376"/>
              <a:chOff x="8335846" y="3499477"/>
              <a:chExt cx="1509402" cy="205652"/>
            </a:xfrm>
          </p:grpSpPr>
          <p:cxnSp>
            <p:nvCxnSpPr>
              <p:cNvPr id="45" name="Straight Connector 44">
                <a:extLst>
                  <a:ext uri="{FF2B5EF4-FFF2-40B4-BE49-F238E27FC236}">
                    <a16:creationId xmlns:a16="http://schemas.microsoft.com/office/drawing/2014/main" id="{7F1B9279-5D72-436B-AA70-8DE4EE1BA9C3}"/>
                  </a:ext>
                </a:extLst>
              </p:cNvPr>
              <p:cNvCxnSpPr/>
              <p:nvPr/>
            </p:nvCxnSpPr>
            <p:spPr>
              <a:xfrm flipV="1">
                <a:off x="8335846"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3EFC06FA-2399-48C8-B905-D7338CDD3CDC}"/>
                  </a:ext>
                </a:extLst>
              </p:cNvPr>
              <p:cNvCxnSpPr/>
              <p:nvPr/>
            </p:nvCxnSpPr>
            <p:spPr>
              <a:xfrm flipV="1">
                <a:off x="8551475"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F4B3B114-19EA-47E8-BE1A-AABBCF4D4F21}"/>
                  </a:ext>
                </a:extLst>
              </p:cNvPr>
              <p:cNvCxnSpPr/>
              <p:nvPr/>
            </p:nvCxnSpPr>
            <p:spPr>
              <a:xfrm flipV="1">
                <a:off x="8767104"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F817593F-BEB3-4069-B7AD-0436D92788C8}"/>
                  </a:ext>
                </a:extLst>
              </p:cNvPr>
              <p:cNvCxnSpPr>
                <a:cxnSpLocks/>
              </p:cNvCxnSpPr>
              <p:nvPr/>
            </p:nvCxnSpPr>
            <p:spPr>
              <a:xfrm flipV="1">
                <a:off x="8982733" y="3499477"/>
                <a:ext cx="0" cy="205652"/>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7A67F6FE-9B8F-4A1B-A058-5414093A731F}"/>
                  </a:ext>
                </a:extLst>
              </p:cNvPr>
              <p:cNvCxnSpPr/>
              <p:nvPr/>
            </p:nvCxnSpPr>
            <p:spPr>
              <a:xfrm flipV="1">
                <a:off x="919836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B9F0A976-453B-463F-91D6-0C611B815CBC}"/>
                  </a:ext>
                </a:extLst>
              </p:cNvPr>
              <p:cNvCxnSpPr/>
              <p:nvPr/>
            </p:nvCxnSpPr>
            <p:spPr>
              <a:xfrm flipV="1">
                <a:off x="9413990"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E565DDC2-7B47-4B83-A0FB-2DC7C7C8BC1B}"/>
                  </a:ext>
                </a:extLst>
              </p:cNvPr>
              <p:cNvCxnSpPr/>
              <p:nvPr/>
            </p:nvCxnSpPr>
            <p:spPr>
              <a:xfrm flipV="1">
                <a:off x="9629619"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1D3691DC-B356-4D59-99E2-0970AE2C758A}"/>
                  </a:ext>
                </a:extLst>
              </p:cNvPr>
              <p:cNvCxnSpPr/>
              <p:nvPr/>
            </p:nvCxnSpPr>
            <p:spPr>
              <a:xfrm flipV="1">
                <a:off x="9845248"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53" name="Group 52">
            <a:extLst>
              <a:ext uri="{FF2B5EF4-FFF2-40B4-BE49-F238E27FC236}">
                <a16:creationId xmlns:a16="http://schemas.microsoft.com/office/drawing/2014/main" id="{B4CEA875-FCA7-44FB-A4C6-37F4D145A96D}"/>
              </a:ext>
            </a:extLst>
          </p:cNvPr>
          <p:cNvGrpSpPr/>
          <p:nvPr/>
        </p:nvGrpSpPr>
        <p:grpSpPr>
          <a:xfrm>
            <a:off x="7295059" y="3936411"/>
            <a:ext cx="1450614" cy="147002"/>
            <a:chOff x="8120217" y="3558128"/>
            <a:chExt cx="1940664" cy="147002"/>
          </a:xfrm>
        </p:grpSpPr>
        <p:cxnSp>
          <p:nvCxnSpPr>
            <p:cNvPr id="54" name="Straight Connector 53">
              <a:extLst>
                <a:ext uri="{FF2B5EF4-FFF2-40B4-BE49-F238E27FC236}">
                  <a16:creationId xmlns:a16="http://schemas.microsoft.com/office/drawing/2014/main" id="{B967AD7B-F52F-4B1F-B557-CDADFF492C20}"/>
                </a:ext>
              </a:extLst>
            </p:cNvPr>
            <p:cNvCxnSpPr/>
            <p:nvPr/>
          </p:nvCxnSpPr>
          <p:spPr>
            <a:xfrm flipV="1">
              <a:off x="8120217"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2E85ECC0-806C-4FB5-AAC3-F83E14B7B514}"/>
                </a:ext>
              </a:extLst>
            </p:cNvPr>
            <p:cNvCxnSpPr/>
            <p:nvPr/>
          </p:nvCxnSpPr>
          <p:spPr>
            <a:xfrm flipV="1">
              <a:off x="1006088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56" name="Group 55">
              <a:extLst>
                <a:ext uri="{FF2B5EF4-FFF2-40B4-BE49-F238E27FC236}">
                  <a16:creationId xmlns:a16="http://schemas.microsoft.com/office/drawing/2014/main" id="{1E82DF8A-9DA7-42CE-A9D7-D153E0037A75}"/>
                </a:ext>
              </a:extLst>
            </p:cNvPr>
            <p:cNvGrpSpPr/>
            <p:nvPr/>
          </p:nvGrpSpPr>
          <p:grpSpPr>
            <a:xfrm>
              <a:off x="8335846" y="3595364"/>
              <a:ext cx="1509402" cy="109766"/>
              <a:chOff x="8335846" y="3502450"/>
              <a:chExt cx="1509402" cy="202679"/>
            </a:xfrm>
          </p:grpSpPr>
          <p:cxnSp>
            <p:nvCxnSpPr>
              <p:cNvPr id="57" name="Straight Connector 56">
                <a:extLst>
                  <a:ext uri="{FF2B5EF4-FFF2-40B4-BE49-F238E27FC236}">
                    <a16:creationId xmlns:a16="http://schemas.microsoft.com/office/drawing/2014/main" id="{B49411CB-20CD-4961-BCEF-F473BF9DE50E}"/>
                  </a:ext>
                </a:extLst>
              </p:cNvPr>
              <p:cNvCxnSpPr/>
              <p:nvPr/>
            </p:nvCxnSpPr>
            <p:spPr>
              <a:xfrm flipV="1">
                <a:off x="8335846"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C03961EE-4D11-41B0-A80C-6F74F6E972D2}"/>
                  </a:ext>
                </a:extLst>
              </p:cNvPr>
              <p:cNvCxnSpPr/>
              <p:nvPr/>
            </p:nvCxnSpPr>
            <p:spPr>
              <a:xfrm flipV="1">
                <a:off x="8551475"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7EB82067-4994-4ABF-9DFE-E6EDD20ACAD8}"/>
                  </a:ext>
                </a:extLst>
              </p:cNvPr>
              <p:cNvCxnSpPr/>
              <p:nvPr/>
            </p:nvCxnSpPr>
            <p:spPr>
              <a:xfrm flipV="1">
                <a:off x="8767104"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13EC73D7-0229-49D8-9310-B919F1C32BD2}"/>
                  </a:ext>
                </a:extLst>
              </p:cNvPr>
              <p:cNvCxnSpPr>
                <a:cxnSpLocks/>
              </p:cNvCxnSpPr>
              <p:nvPr/>
            </p:nvCxnSpPr>
            <p:spPr>
              <a:xfrm flipV="1">
                <a:off x="8982733" y="3502450"/>
                <a:ext cx="0" cy="20267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6EB320E5-A7E5-43E0-B8AA-F97D163948B3}"/>
                  </a:ext>
                </a:extLst>
              </p:cNvPr>
              <p:cNvCxnSpPr/>
              <p:nvPr/>
            </p:nvCxnSpPr>
            <p:spPr>
              <a:xfrm flipV="1">
                <a:off x="919836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0048D1FB-D453-418E-825B-CD0FE7434ECD}"/>
                  </a:ext>
                </a:extLst>
              </p:cNvPr>
              <p:cNvCxnSpPr/>
              <p:nvPr/>
            </p:nvCxnSpPr>
            <p:spPr>
              <a:xfrm flipV="1">
                <a:off x="9413990"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029C819F-C82D-4546-96FF-9F6354F14FA0}"/>
                  </a:ext>
                </a:extLst>
              </p:cNvPr>
              <p:cNvCxnSpPr/>
              <p:nvPr/>
            </p:nvCxnSpPr>
            <p:spPr>
              <a:xfrm flipV="1">
                <a:off x="9629619"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D438182D-82AE-4512-8139-D435A9D2FB23}"/>
                  </a:ext>
                </a:extLst>
              </p:cNvPr>
              <p:cNvCxnSpPr/>
              <p:nvPr/>
            </p:nvCxnSpPr>
            <p:spPr>
              <a:xfrm flipV="1">
                <a:off x="9845248"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sp>
        <p:nvSpPr>
          <p:cNvPr id="66" name="Isosceles Triangle 65">
            <a:extLst>
              <a:ext uri="{FF2B5EF4-FFF2-40B4-BE49-F238E27FC236}">
                <a16:creationId xmlns:a16="http://schemas.microsoft.com/office/drawing/2014/main" id="{B0DD8EC6-0046-4274-B5A9-B81B57C48785}"/>
              </a:ext>
            </a:extLst>
          </p:cNvPr>
          <p:cNvSpPr/>
          <p:nvPr/>
        </p:nvSpPr>
        <p:spPr bwMode="auto">
          <a:xfrm>
            <a:off x="7227837" y="2948871"/>
            <a:ext cx="137160" cy="91440"/>
          </a:xfrm>
          <a:prstGeom prst="triangl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7" name="Isosceles Triangle 66">
            <a:extLst>
              <a:ext uri="{FF2B5EF4-FFF2-40B4-BE49-F238E27FC236}">
                <a16:creationId xmlns:a16="http://schemas.microsoft.com/office/drawing/2014/main" id="{B25060C6-9AA8-42B4-9FAE-2F09F4C71448}"/>
              </a:ext>
            </a:extLst>
          </p:cNvPr>
          <p:cNvSpPr/>
          <p:nvPr/>
        </p:nvSpPr>
        <p:spPr bwMode="auto">
          <a:xfrm>
            <a:off x="7227837" y="3296571"/>
            <a:ext cx="137160" cy="91440"/>
          </a:xfrm>
          <a:prstGeom prst="triangl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8" name="Isosceles Triangle 67">
            <a:extLst>
              <a:ext uri="{FF2B5EF4-FFF2-40B4-BE49-F238E27FC236}">
                <a16:creationId xmlns:a16="http://schemas.microsoft.com/office/drawing/2014/main" id="{3DD55A1A-0126-4F4B-8DAB-7170E3312892}"/>
              </a:ext>
            </a:extLst>
          </p:cNvPr>
          <p:cNvSpPr/>
          <p:nvPr/>
        </p:nvSpPr>
        <p:spPr bwMode="auto">
          <a:xfrm>
            <a:off x="7227837" y="3644271"/>
            <a:ext cx="137160" cy="91440"/>
          </a:xfrm>
          <a:prstGeom prst="triangl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9" name="Isosceles Triangle 68">
            <a:extLst>
              <a:ext uri="{FF2B5EF4-FFF2-40B4-BE49-F238E27FC236}">
                <a16:creationId xmlns:a16="http://schemas.microsoft.com/office/drawing/2014/main" id="{D4F56831-466C-490B-994D-C4E766A67456}"/>
              </a:ext>
            </a:extLst>
          </p:cNvPr>
          <p:cNvSpPr/>
          <p:nvPr/>
        </p:nvSpPr>
        <p:spPr bwMode="auto">
          <a:xfrm>
            <a:off x="7227837" y="3991970"/>
            <a:ext cx="137160" cy="91440"/>
          </a:xfrm>
          <a:prstGeom prst="triangl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3" name="Rectangle 72">
            <a:extLst>
              <a:ext uri="{FF2B5EF4-FFF2-40B4-BE49-F238E27FC236}">
                <a16:creationId xmlns:a16="http://schemas.microsoft.com/office/drawing/2014/main" id="{8073F30B-1B75-468A-9E11-233BEF8B686E}"/>
              </a:ext>
            </a:extLst>
          </p:cNvPr>
          <p:cNvSpPr/>
          <p:nvPr/>
        </p:nvSpPr>
        <p:spPr bwMode="auto">
          <a:xfrm>
            <a:off x="9571688" y="3743449"/>
            <a:ext cx="653238" cy="45899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30%</a:t>
            </a:r>
          </a:p>
        </p:txBody>
      </p:sp>
      <p:sp>
        <p:nvSpPr>
          <p:cNvPr id="74" name="TextBox 73">
            <a:extLst>
              <a:ext uri="{FF2B5EF4-FFF2-40B4-BE49-F238E27FC236}">
                <a16:creationId xmlns:a16="http://schemas.microsoft.com/office/drawing/2014/main" id="{5819BF1A-393F-4DC0-AAFF-F23D33A65562}"/>
              </a:ext>
            </a:extLst>
          </p:cNvPr>
          <p:cNvSpPr txBox="1"/>
          <p:nvPr/>
        </p:nvSpPr>
        <p:spPr>
          <a:xfrm>
            <a:off x="9616019" y="4218340"/>
            <a:ext cx="564577" cy="237757"/>
          </a:xfrm>
          <a:prstGeom prst="rect">
            <a:avLst/>
          </a:prstGeom>
          <a:noFill/>
        </p:spPr>
        <p:txBody>
          <a:bodyPr wrap="none" lIns="91440" tIns="45720" rIns="91440" bIns="4572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0078D4"/>
                </a:solidFill>
                <a:effectLst/>
                <a:uLnTx/>
                <a:uFillTx/>
                <a:latin typeface="Segoe UI"/>
                <a:ea typeface="+mn-ea"/>
                <a:cs typeface="+mn-cs"/>
              </a:rPr>
              <a:t>Model</a:t>
            </a:r>
          </a:p>
        </p:txBody>
      </p:sp>
      <p:sp>
        <p:nvSpPr>
          <p:cNvPr id="75" name="Diamond 3">
            <a:extLst>
              <a:ext uri="{FF2B5EF4-FFF2-40B4-BE49-F238E27FC236}">
                <a16:creationId xmlns:a16="http://schemas.microsoft.com/office/drawing/2014/main" id="{59BED6B8-E637-4542-88C4-C688B7867D90}"/>
              </a:ext>
            </a:extLst>
          </p:cNvPr>
          <p:cNvSpPr/>
          <p:nvPr/>
        </p:nvSpPr>
        <p:spPr bwMode="auto">
          <a:xfrm>
            <a:off x="8982518" y="2767649"/>
            <a:ext cx="323919" cy="2410590"/>
          </a:xfrm>
          <a:custGeom>
            <a:avLst/>
            <a:gdLst>
              <a:gd name="connsiteX0" fmla="*/ 0 w 594505"/>
              <a:gd name="connsiteY0" fmla="*/ 509452 h 1018903"/>
              <a:gd name="connsiteX1" fmla="*/ 297253 w 594505"/>
              <a:gd name="connsiteY1" fmla="*/ 0 h 1018903"/>
              <a:gd name="connsiteX2" fmla="*/ 594505 w 594505"/>
              <a:gd name="connsiteY2" fmla="*/ 509452 h 1018903"/>
              <a:gd name="connsiteX3" fmla="*/ 297253 w 594505"/>
              <a:gd name="connsiteY3" fmla="*/ 1018903 h 1018903"/>
              <a:gd name="connsiteX4" fmla="*/ 0 w 594505"/>
              <a:gd name="connsiteY4" fmla="*/ 509452 h 1018903"/>
              <a:gd name="connsiteX0" fmla="*/ 0 w 594505"/>
              <a:gd name="connsiteY0" fmla="*/ 509452 h 1018903"/>
              <a:gd name="connsiteX1" fmla="*/ 297253 w 594505"/>
              <a:gd name="connsiteY1" fmla="*/ 0 h 1018903"/>
              <a:gd name="connsiteX2" fmla="*/ 594505 w 594505"/>
              <a:gd name="connsiteY2" fmla="*/ 509452 h 1018903"/>
              <a:gd name="connsiteX3" fmla="*/ 297253 w 594505"/>
              <a:gd name="connsiteY3" fmla="*/ 1018903 h 1018903"/>
              <a:gd name="connsiteX4" fmla="*/ 91440 w 594505"/>
              <a:gd name="connsiteY4" fmla="*/ 600892 h 1018903"/>
              <a:gd name="connsiteX0" fmla="*/ 0 w 594505"/>
              <a:gd name="connsiteY0" fmla="*/ 509452 h 1018903"/>
              <a:gd name="connsiteX1" fmla="*/ 297253 w 594505"/>
              <a:gd name="connsiteY1" fmla="*/ 0 h 1018903"/>
              <a:gd name="connsiteX2" fmla="*/ 594505 w 594505"/>
              <a:gd name="connsiteY2" fmla="*/ 509452 h 1018903"/>
              <a:gd name="connsiteX3" fmla="*/ 297253 w 594505"/>
              <a:gd name="connsiteY3" fmla="*/ 1018903 h 1018903"/>
              <a:gd name="connsiteX0" fmla="*/ 0 w 297252"/>
              <a:gd name="connsiteY0" fmla="*/ 0 h 1018903"/>
              <a:gd name="connsiteX1" fmla="*/ 297252 w 297252"/>
              <a:gd name="connsiteY1" fmla="*/ 509452 h 1018903"/>
              <a:gd name="connsiteX2" fmla="*/ 0 w 297252"/>
              <a:gd name="connsiteY2" fmla="*/ 1018903 h 1018903"/>
            </a:gdLst>
            <a:ahLst/>
            <a:cxnLst>
              <a:cxn ang="0">
                <a:pos x="connsiteX0" y="connsiteY0"/>
              </a:cxn>
              <a:cxn ang="0">
                <a:pos x="connsiteX1" y="connsiteY1"/>
              </a:cxn>
              <a:cxn ang="0">
                <a:pos x="connsiteX2" y="connsiteY2"/>
              </a:cxn>
            </a:cxnLst>
            <a:rect l="l" t="t" r="r" b="b"/>
            <a:pathLst>
              <a:path w="297252" h="1018903">
                <a:moveTo>
                  <a:pt x="0" y="0"/>
                </a:moveTo>
                <a:lnTo>
                  <a:pt x="297252" y="509452"/>
                </a:lnTo>
                <a:lnTo>
                  <a:pt x="0" y="1018903"/>
                </a:lnTo>
              </a:path>
            </a:pathLst>
          </a:custGeom>
          <a:ln w="12700">
            <a:solidFill>
              <a:schemeClr val="tx2"/>
            </a:solidFill>
            <a:headEnd type="none"/>
            <a:tailEnd type="none"/>
          </a:ln>
        </p:spPr>
        <p:style>
          <a:lnRef idx="1">
            <a:schemeClr val="accent4"/>
          </a:lnRef>
          <a:fillRef idx="0">
            <a:schemeClr val="accent4"/>
          </a:fillRef>
          <a:effectRef idx="0">
            <a:schemeClr val="accent4"/>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0" name="Group 99">
            <a:extLst>
              <a:ext uri="{FF2B5EF4-FFF2-40B4-BE49-F238E27FC236}">
                <a16:creationId xmlns:a16="http://schemas.microsoft.com/office/drawing/2014/main" id="{DE726EF7-D1FA-4062-B4C5-9B6733D5C31E}"/>
              </a:ext>
            </a:extLst>
          </p:cNvPr>
          <p:cNvGrpSpPr/>
          <p:nvPr/>
        </p:nvGrpSpPr>
        <p:grpSpPr>
          <a:xfrm>
            <a:off x="2469759" y="2268043"/>
            <a:ext cx="7252482" cy="341632"/>
            <a:chOff x="735582" y="2268043"/>
            <a:chExt cx="7252482" cy="341632"/>
          </a:xfrm>
        </p:grpSpPr>
        <p:sp>
          <p:nvSpPr>
            <p:cNvPr id="101" name="Rectangle 100">
              <a:extLst>
                <a:ext uri="{FF2B5EF4-FFF2-40B4-BE49-F238E27FC236}">
                  <a16:creationId xmlns:a16="http://schemas.microsoft.com/office/drawing/2014/main" id="{324E18D1-6B94-4650-90E2-157E1950682B}"/>
                </a:ext>
              </a:extLst>
            </p:cNvPr>
            <p:cNvSpPr/>
            <p:nvPr/>
          </p:nvSpPr>
          <p:spPr bwMode="auto">
            <a:xfrm>
              <a:off x="3084709" y="2268043"/>
              <a:ext cx="2211940" cy="3416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Which algorithm?</a:t>
              </a:r>
            </a:p>
          </p:txBody>
        </p:sp>
        <p:sp>
          <p:nvSpPr>
            <p:cNvPr id="102" name="Rectangle 101">
              <a:extLst>
                <a:ext uri="{FF2B5EF4-FFF2-40B4-BE49-F238E27FC236}">
                  <a16:creationId xmlns:a16="http://schemas.microsoft.com/office/drawing/2014/main" id="{A3A8272B-7B63-4A7D-A68B-04789BD8FA46}"/>
                </a:ext>
              </a:extLst>
            </p:cNvPr>
            <p:cNvSpPr/>
            <p:nvPr/>
          </p:nvSpPr>
          <p:spPr bwMode="auto">
            <a:xfrm>
              <a:off x="5577476" y="2268043"/>
              <a:ext cx="2410588" cy="3416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UI Semibold" panose="020B0702040204020203" pitchFamily="34" charset="0"/>
                  <a:ea typeface="Segoe UI" pitchFamily="34" charset="0"/>
                  <a:cs typeface="Segoe UI Semibold" panose="020B0702040204020203" pitchFamily="34" charset="0"/>
                </a:rPr>
                <a:t>Which parameters?</a:t>
              </a:r>
            </a:p>
          </p:txBody>
        </p:sp>
        <p:sp>
          <p:nvSpPr>
            <p:cNvPr id="103" name="Rectangle 102">
              <a:extLst>
                <a:ext uri="{FF2B5EF4-FFF2-40B4-BE49-F238E27FC236}">
                  <a16:creationId xmlns:a16="http://schemas.microsoft.com/office/drawing/2014/main" id="{10198808-CC0B-495A-81F7-CAE7F8DC4458}"/>
                </a:ext>
              </a:extLst>
            </p:cNvPr>
            <p:cNvSpPr/>
            <p:nvPr/>
          </p:nvSpPr>
          <p:spPr bwMode="auto">
            <a:xfrm>
              <a:off x="735582" y="2268043"/>
              <a:ext cx="2068299" cy="3416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UI Semibold" panose="020B0702040204020203" pitchFamily="34" charset="0"/>
                  <a:ea typeface="Segoe UI" pitchFamily="34" charset="0"/>
                  <a:cs typeface="Segoe UI Semibold" panose="020B0702040204020203" pitchFamily="34" charset="0"/>
                </a:rPr>
                <a:t>Which features?</a:t>
              </a:r>
            </a:p>
          </p:txBody>
        </p:sp>
      </p:grpSp>
      <p:sp>
        <p:nvSpPr>
          <p:cNvPr id="104" name="Rectangle 103">
            <a:extLst>
              <a:ext uri="{FF2B5EF4-FFF2-40B4-BE49-F238E27FC236}">
                <a16:creationId xmlns:a16="http://schemas.microsoft.com/office/drawing/2014/main" id="{D0CF168F-2132-4758-BFE1-832832D1F6AC}"/>
              </a:ext>
            </a:extLst>
          </p:cNvPr>
          <p:cNvSpPr/>
          <p:nvPr/>
        </p:nvSpPr>
        <p:spPr bwMode="auto">
          <a:xfrm>
            <a:off x="735582" y="3528963"/>
            <a:ext cx="1859572" cy="29546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54864" rIns="91440" bIns="54864"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Semibold"/>
                <a:ea typeface="Segoe UI" pitchFamily="34" charset="0"/>
                <a:cs typeface="Segoe UI Semibold" panose="020B0702040204020203" pitchFamily="34" charset="0"/>
              </a:rPr>
              <a:t>Car brand</a:t>
            </a:r>
          </a:p>
        </p:txBody>
      </p:sp>
      <p:sp>
        <p:nvSpPr>
          <p:cNvPr id="105" name="Rectangle 104">
            <a:extLst>
              <a:ext uri="{FF2B5EF4-FFF2-40B4-BE49-F238E27FC236}">
                <a16:creationId xmlns:a16="http://schemas.microsoft.com/office/drawing/2014/main" id="{FD25B7A3-F9AD-4257-871B-494A13D668C1}"/>
              </a:ext>
            </a:extLst>
          </p:cNvPr>
          <p:cNvSpPr/>
          <p:nvPr/>
        </p:nvSpPr>
        <p:spPr bwMode="auto">
          <a:xfrm>
            <a:off x="735582" y="3879259"/>
            <a:ext cx="1859572" cy="29546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54864" rIns="91440" bIns="54864"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Semibold"/>
                <a:ea typeface="Segoe UI" pitchFamily="34" charset="0"/>
                <a:cs typeface="Segoe UI Semibold" panose="020B0702040204020203" pitchFamily="34" charset="0"/>
              </a:rPr>
              <a:t>Year of make</a:t>
            </a:r>
          </a:p>
        </p:txBody>
      </p:sp>
      <p:grpSp>
        <p:nvGrpSpPr>
          <p:cNvPr id="70" name="Group 69">
            <a:extLst>
              <a:ext uri="{FF2B5EF4-FFF2-40B4-BE49-F238E27FC236}">
                <a16:creationId xmlns:a16="http://schemas.microsoft.com/office/drawing/2014/main" id="{14AA2959-6F4C-429A-A8AB-CE521F9CDFEF}"/>
              </a:ext>
            </a:extLst>
          </p:cNvPr>
          <p:cNvGrpSpPr/>
          <p:nvPr/>
        </p:nvGrpSpPr>
        <p:grpSpPr>
          <a:xfrm>
            <a:off x="7295059" y="4281370"/>
            <a:ext cx="1450614" cy="147002"/>
            <a:chOff x="8120217" y="3558128"/>
            <a:chExt cx="1940664" cy="147002"/>
          </a:xfrm>
        </p:grpSpPr>
        <p:cxnSp>
          <p:nvCxnSpPr>
            <p:cNvPr id="71" name="Straight Connector 70">
              <a:extLst>
                <a:ext uri="{FF2B5EF4-FFF2-40B4-BE49-F238E27FC236}">
                  <a16:creationId xmlns:a16="http://schemas.microsoft.com/office/drawing/2014/main" id="{E7EC2C52-1819-4767-80A1-A75A6DFB7A87}"/>
                </a:ext>
              </a:extLst>
            </p:cNvPr>
            <p:cNvCxnSpPr/>
            <p:nvPr/>
          </p:nvCxnSpPr>
          <p:spPr>
            <a:xfrm flipV="1">
              <a:off x="8120217"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56190086-0E14-456D-A3EA-699EEEB26E5F}"/>
                </a:ext>
              </a:extLst>
            </p:cNvPr>
            <p:cNvCxnSpPr/>
            <p:nvPr/>
          </p:nvCxnSpPr>
          <p:spPr>
            <a:xfrm flipV="1">
              <a:off x="1006088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76" name="Group 75">
              <a:extLst>
                <a:ext uri="{FF2B5EF4-FFF2-40B4-BE49-F238E27FC236}">
                  <a16:creationId xmlns:a16="http://schemas.microsoft.com/office/drawing/2014/main" id="{0DCDE0FC-AFB8-4AF2-968D-59AABFF9ADE3}"/>
                </a:ext>
              </a:extLst>
            </p:cNvPr>
            <p:cNvGrpSpPr/>
            <p:nvPr/>
          </p:nvGrpSpPr>
          <p:grpSpPr>
            <a:xfrm>
              <a:off x="8335846" y="3595364"/>
              <a:ext cx="1509402" cy="109766"/>
              <a:chOff x="8335846" y="3502450"/>
              <a:chExt cx="1509402" cy="202679"/>
            </a:xfrm>
          </p:grpSpPr>
          <p:cxnSp>
            <p:nvCxnSpPr>
              <p:cNvPr id="77" name="Straight Connector 76">
                <a:extLst>
                  <a:ext uri="{FF2B5EF4-FFF2-40B4-BE49-F238E27FC236}">
                    <a16:creationId xmlns:a16="http://schemas.microsoft.com/office/drawing/2014/main" id="{09E16FAD-08D0-4E8C-A18F-711C4CEECCCE}"/>
                  </a:ext>
                </a:extLst>
              </p:cNvPr>
              <p:cNvCxnSpPr/>
              <p:nvPr/>
            </p:nvCxnSpPr>
            <p:spPr>
              <a:xfrm flipV="1">
                <a:off x="8335846"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1F158C30-719E-4C2C-825D-490990D26729}"/>
                  </a:ext>
                </a:extLst>
              </p:cNvPr>
              <p:cNvCxnSpPr/>
              <p:nvPr/>
            </p:nvCxnSpPr>
            <p:spPr>
              <a:xfrm flipV="1">
                <a:off x="8551475"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ABE32757-C701-41B2-9C72-E2617C77806E}"/>
                  </a:ext>
                </a:extLst>
              </p:cNvPr>
              <p:cNvCxnSpPr/>
              <p:nvPr/>
            </p:nvCxnSpPr>
            <p:spPr>
              <a:xfrm flipV="1">
                <a:off x="8767104"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94D0AAB6-5B96-4A7F-B240-D048BDFF71DF}"/>
                  </a:ext>
                </a:extLst>
              </p:cNvPr>
              <p:cNvCxnSpPr>
                <a:cxnSpLocks/>
              </p:cNvCxnSpPr>
              <p:nvPr/>
            </p:nvCxnSpPr>
            <p:spPr>
              <a:xfrm flipV="1">
                <a:off x="8982733" y="3502450"/>
                <a:ext cx="0" cy="20267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2900AE66-D293-4436-84A1-E503410EDAC9}"/>
                  </a:ext>
                </a:extLst>
              </p:cNvPr>
              <p:cNvCxnSpPr/>
              <p:nvPr/>
            </p:nvCxnSpPr>
            <p:spPr>
              <a:xfrm flipV="1">
                <a:off x="919836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B70103E5-57E3-4E59-ACBC-F5BC090D6906}"/>
                  </a:ext>
                </a:extLst>
              </p:cNvPr>
              <p:cNvCxnSpPr/>
              <p:nvPr/>
            </p:nvCxnSpPr>
            <p:spPr>
              <a:xfrm flipV="1">
                <a:off x="9413990"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BD410592-BE65-46FC-BB57-A316F21EA63C}"/>
                  </a:ext>
                </a:extLst>
              </p:cNvPr>
              <p:cNvCxnSpPr/>
              <p:nvPr/>
            </p:nvCxnSpPr>
            <p:spPr>
              <a:xfrm flipV="1">
                <a:off x="9629619"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53C2D859-5A03-4D3C-BFBF-A8976DC67BEA}"/>
                  </a:ext>
                </a:extLst>
              </p:cNvPr>
              <p:cNvCxnSpPr/>
              <p:nvPr/>
            </p:nvCxnSpPr>
            <p:spPr>
              <a:xfrm flipV="1">
                <a:off x="9845248"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sp>
        <p:nvSpPr>
          <p:cNvPr id="85" name="Isosceles Triangle 84">
            <a:extLst>
              <a:ext uri="{FF2B5EF4-FFF2-40B4-BE49-F238E27FC236}">
                <a16:creationId xmlns:a16="http://schemas.microsoft.com/office/drawing/2014/main" id="{F6F4027C-0511-46B4-9511-0BB75D5B785C}"/>
              </a:ext>
            </a:extLst>
          </p:cNvPr>
          <p:cNvSpPr/>
          <p:nvPr/>
        </p:nvSpPr>
        <p:spPr bwMode="auto">
          <a:xfrm>
            <a:off x="7227837" y="4336929"/>
            <a:ext cx="137160" cy="91440"/>
          </a:xfrm>
          <a:prstGeom prst="triangl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custDataLst>
      <p:tags r:id="rId1"/>
    </p:custDataLst>
    <p:extLst>
      <p:ext uri="{BB962C8B-B14F-4D97-AF65-F5344CB8AC3E}">
        <p14:creationId xmlns:p14="http://schemas.microsoft.com/office/powerpoint/2010/main" val="1983517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0 4.44444E-6 L -0.14232 4.44444E-6 " pathEditMode="relative" rAng="0" ptsTypes="AA">
                                      <p:cBhvr>
                                        <p:cTn id="6" dur="1000" fill="hold"/>
                                        <p:tgtEl>
                                          <p:spTgt spid="100"/>
                                        </p:tgtEl>
                                        <p:attrNameLst>
                                          <p:attrName>ppt_x</p:attrName>
                                          <p:attrName>ppt_y</p:attrName>
                                        </p:attrNameLst>
                                      </p:cBhvr>
                                      <p:rCtr x="-7122" y="0"/>
                                    </p:animMotion>
                                  </p:childTnLst>
                                </p:cTn>
                              </p:par>
                            </p:childTnLst>
                          </p:cTn>
                        </p:par>
                        <p:par>
                          <p:cTn id="7" fill="hold">
                            <p:stCondLst>
                              <p:cond delay="1000"/>
                            </p:stCondLst>
                            <p:childTnLst>
                              <p:par>
                                <p:cTn id="8" presetID="22" presetClass="entr" presetSubtype="1" fill="hold" grpId="0" nodeType="after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up)">
                                      <p:cBhvr>
                                        <p:cTn id="10" dur="500"/>
                                        <p:tgtEl>
                                          <p:spTgt spid="6"/>
                                        </p:tgtEl>
                                      </p:cBhvr>
                                    </p:animEffect>
                                  </p:childTnLst>
                                </p:cTn>
                              </p:par>
                              <p:par>
                                <p:cTn id="11" presetID="22" presetClass="entr" presetSubtype="1" fill="hold" grpId="0" nodeType="withEffect">
                                  <p:stCondLst>
                                    <p:cond delay="250"/>
                                  </p:stCondLst>
                                  <p:childTnLst>
                                    <p:set>
                                      <p:cBhvr>
                                        <p:cTn id="12" dur="1" fill="hold">
                                          <p:stCondLst>
                                            <p:cond delay="0"/>
                                          </p:stCondLst>
                                        </p:cTn>
                                        <p:tgtEl>
                                          <p:spTgt spid="9"/>
                                        </p:tgtEl>
                                        <p:attrNameLst>
                                          <p:attrName>style.visibility</p:attrName>
                                        </p:attrNameLst>
                                      </p:cBhvr>
                                      <p:to>
                                        <p:strVal val="visible"/>
                                      </p:to>
                                    </p:set>
                                    <p:animEffect transition="in" filter="wipe(up)">
                                      <p:cBhvr>
                                        <p:cTn id="13" dur="500"/>
                                        <p:tgtEl>
                                          <p:spTgt spid="9"/>
                                        </p:tgtEl>
                                      </p:cBhvr>
                                    </p:animEffect>
                                  </p:childTnLst>
                                </p:cTn>
                              </p:par>
                              <p:par>
                                <p:cTn id="14" presetID="22" presetClass="entr" presetSubtype="1" fill="hold" grpId="0" nodeType="withEffect">
                                  <p:stCondLst>
                                    <p:cond delay="500"/>
                                  </p:stCondLst>
                                  <p:childTnLst>
                                    <p:set>
                                      <p:cBhvr>
                                        <p:cTn id="15" dur="1" fill="hold">
                                          <p:stCondLst>
                                            <p:cond delay="0"/>
                                          </p:stCondLst>
                                        </p:cTn>
                                        <p:tgtEl>
                                          <p:spTgt spid="7"/>
                                        </p:tgtEl>
                                        <p:attrNameLst>
                                          <p:attrName>style.visibility</p:attrName>
                                        </p:attrNameLst>
                                      </p:cBhvr>
                                      <p:to>
                                        <p:strVal val="visible"/>
                                      </p:to>
                                    </p:set>
                                    <p:animEffect transition="in" filter="wipe(up)">
                                      <p:cBhvr>
                                        <p:cTn id="16" dur="5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4"/>
                                        </p:tgtEl>
                                        <p:attrNameLst>
                                          <p:attrName>style.visibility</p:attrName>
                                        </p:attrNameLst>
                                      </p:cBhvr>
                                      <p:to>
                                        <p:strVal val="visible"/>
                                      </p:to>
                                    </p:set>
                                    <p:animEffect transition="in" filter="fade">
                                      <p:cBhvr>
                                        <p:cTn id="21" dur="500"/>
                                        <p:tgtEl>
                                          <p:spTgt spid="104"/>
                                        </p:tgtEl>
                                      </p:cBhvr>
                                    </p:animEffec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500"/>
                                        <p:tgtEl>
                                          <p:spTgt spid="11"/>
                                        </p:tgtEl>
                                      </p:cBhvr>
                                    </p:animEffect>
                                  </p:childTnLst>
                                </p:cTn>
                              </p:par>
                            </p:childTnLst>
                          </p:cTn>
                        </p:par>
                        <p:par>
                          <p:cTn id="26" fill="hold">
                            <p:stCondLst>
                              <p:cond delay="1000"/>
                            </p:stCondLst>
                            <p:childTnLst>
                              <p:par>
                                <p:cTn id="27" presetID="10" presetClass="entr" presetSubtype="0" fill="hold" grpId="0" nodeType="afterEffect">
                                  <p:stCondLst>
                                    <p:cond delay="0"/>
                                  </p:stCondLst>
                                  <p:childTnLst>
                                    <p:set>
                                      <p:cBhvr>
                                        <p:cTn id="28" dur="1" fill="hold">
                                          <p:stCondLst>
                                            <p:cond delay="0"/>
                                          </p:stCondLst>
                                        </p:cTn>
                                        <p:tgtEl>
                                          <p:spTgt spid="105"/>
                                        </p:tgtEl>
                                        <p:attrNameLst>
                                          <p:attrName>style.visibility</p:attrName>
                                        </p:attrNameLst>
                                      </p:cBhvr>
                                      <p:to>
                                        <p:strVal val="visible"/>
                                      </p:to>
                                    </p:set>
                                    <p:animEffect transition="in" filter="fade">
                                      <p:cBhvr>
                                        <p:cTn id="29" dur="500"/>
                                        <p:tgtEl>
                                          <p:spTgt spid="105"/>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fade">
                                      <p:cBhvr>
                                        <p:cTn id="34" dur="500"/>
                                        <p:tgtEl>
                                          <p:spTgt spid="12"/>
                                        </p:tgtEl>
                                      </p:cBhvr>
                                    </p:animEffect>
                                  </p:childTnLst>
                                </p:cTn>
                              </p:par>
                              <p:par>
                                <p:cTn id="35" presetID="10" presetClass="entr" presetSubtype="0" fill="hold" grpId="0" nodeType="withEffect">
                                  <p:stCondLst>
                                    <p:cond delay="50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500"/>
                                        <p:tgtEl>
                                          <p:spTgt spid="13"/>
                                        </p:tgtEl>
                                      </p:cBhvr>
                                    </p:animEffect>
                                  </p:childTnLst>
                                </p:cTn>
                              </p:par>
                              <p:par>
                                <p:cTn id="38" presetID="10" presetClass="exit" presetSubtype="0" fill="hold" grpId="1" nodeType="withEffect">
                                  <p:stCondLst>
                                    <p:cond delay="500"/>
                                  </p:stCondLst>
                                  <p:childTnLst>
                                    <p:animEffect transition="out" filter="fade">
                                      <p:cBhvr>
                                        <p:cTn id="39" dur="500"/>
                                        <p:tgtEl>
                                          <p:spTgt spid="7"/>
                                        </p:tgtEl>
                                      </p:cBhvr>
                                    </p:animEffect>
                                    <p:set>
                                      <p:cBhvr>
                                        <p:cTn id="40" dur="1" fill="hold">
                                          <p:stCondLst>
                                            <p:cond delay="499"/>
                                          </p:stCondLst>
                                        </p:cTn>
                                        <p:tgtEl>
                                          <p:spTgt spid="7"/>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nodeType="clickEffect">
                                  <p:stCondLst>
                                    <p:cond delay="0"/>
                                  </p:stCondLst>
                                  <p:childTnLst>
                                    <p:set>
                                      <p:cBhvr>
                                        <p:cTn id="44" dur="1" fill="hold">
                                          <p:stCondLst>
                                            <p:cond delay="0"/>
                                          </p:stCondLst>
                                        </p:cTn>
                                        <p:tgtEl>
                                          <p:spTgt spid="14"/>
                                        </p:tgtEl>
                                        <p:attrNameLst>
                                          <p:attrName>style.visibility</p:attrName>
                                        </p:attrNameLst>
                                      </p:cBhvr>
                                      <p:to>
                                        <p:strVal val="visible"/>
                                      </p:to>
                                    </p:set>
                                    <p:animEffect transition="in" filter="wipe(left)">
                                      <p:cBhvr>
                                        <p:cTn id="45" dur="500"/>
                                        <p:tgtEl>
                                          <p:spTgt spid="14"/>
                                        </p:tgtEl>
                                      </p:cBhvr>
                                    </p:animEffect>
                                  </p:childTnLst>
                                </p:cTn>
                              </p:par>
                              <p:par>
                                <p:cTn id="46" presetID="22" presetClass="entr" presetSubtype="8" fill="hold" nodeType="withEffect">
                                  <p:stCondLst>
                                    <p:cond delay="0"/>
                                  </p:stCondLst>
                                  <p:childTnLst>
                                    <p:set>
                                      <p:cBhvr>
                                        <p:cTn id="47" dur="1" fill="hold">
                                          <p:stCondLst>
                                            <p:cond delay="0"/>
                                          </p:stCondLst>
                                        </p:cTn>
                                        <p:tgtEl>
                                          <p:spTgt spid="26"/>
                                        </p:tgtEl>
                                        <p:attrNameLst>
                                          <p:attrName>style.visibility</p:attrName>
                                        </p:attrNameLst>
                                      </p:cBhvr>
                                      <p:to>
                                        <p:strVal val="visible"/>
                                      </p:to>
                                    </p:set>
                                    <p:animEffect transition="in" filter="wipe(left)">
                                      <p:cBhvr>
                                        <p:cTn id="48" dur="500"/>
                                        <p:tgtEl>
                                          <p:spTgt spid="26"/>
                                        </p:tgtEl>
                                      </p:cBhvr>
                                    </p:animEffect>
                                  </p:childTnLst>
                                </p:cTn>
                              </p:par>
                              <p:par>
                                <p:cTn id="49" presetID="22" presetClass="entr" presetSubtype="8" fill="hold" nodeType="withEffect">
                                  <p:stCondLst>
                                    <p:cond delay="0"/>
                                  </p:stCondLst>
                                  <p:childTnLst>
                                    <p:set>
                                      <p:cBhvr>
                                        <p:cTn id="50" dur="1" fill="hold">
                                          <p:stCondLst>
                                            <p:cond delay="0"/>
                                          </p:stCondLst>
                                        </p:cTn>
                                        <p:tgtEl>
                                          <p:spTgt spid="40"/>
                                        </p:tgtEl>
                                        <p:attrNameLst>
                                          <p:attrName>style.visibility</p:attrName>
                                        </p:attrNameLst>
                                      </p:cBhvr>
                                      <p:to>
                                        <p:strVal val="visible"/>
                                      </p:to>
                                    </p:set>
                                    <p:animEffect transition="in" filter="wipe(left)">
                                      <p:cBhvr>
                                        <p:cTn id="51" dur="500"/>
                                        <p:tgtEl>
                                          <p:spTgt spid="40"/>
                                        </p:tgtEl>
                                      </p:cBhvr>
                                    </p:animEffect>
                                  </p:childTnLst>
                                </p:cTn>
                              </p:par>
                              <p:par>
                                <p:cTn id="52" presetID="22" presetClass="entr" presetSubtype="8" fill="hold" nodeType="withEffect">
                                  <p:stCondLst>
                                    <p:cond delay="0"/>
                                  </p:stCondLst>
                                  <p:childTnLst>
                                    <p:set>
                                      <p:cBhvr>
                                        <p:cTn id="53" dur="1" fill="hold">
                                          <p:stCondLst>
                                            <p:cond delay="0"/>
                                          </p:stCondLst>
                                        </p:cTn>
                                        <p:tgtEl>
                                          <p:spTgt spid="53"/>
                                        </p:tgtEl>
                                        <p:attrNameLst>
                                          <p:attrName>style.visibility</p:attrName>
                                        </p:attrNameLst>
                                      </p:cBhvr>
                                      <p:to>
                                        <p:strVal val="visible"/>
                                      </p:to>
                                    </p:set>
                                    <p:animEffect transition="in" filter="wipe(left)">
                                      <p:cBhvr>
                                        <p:cTn id="54" dur="500"/>
                                        <p:tgtEl>
                                          <p:spTgt spid="53"/>
                                        </p:tgtEl>
                                      </p:cBhvr>
                                    </p:animEffect>
                                  </p:childTnLst>
                                </p:cTn>
                              </p:par>
                              <p:par>
                                <p:cTn id="55" presetID="22" presetClass="entr" presetSubtype="8" fill="hold" nodeType="withEffect">
                                  <p:stCondLst>
                                    <p:cond delay="0"/>
                                  </p:stCondLst>
                                  <p:childTnLst>
                                    <p:set>
                                      <p:cBhvr>
                                        <p:cTn id="56" dur="1" fill="hold">
                                          <p:stCondLst>
                                            <p:cond delay="0"/>
                                          </p:stCondLst>
                                        </p:cTn>
                                        <p:tgtEl>
                                          <p:spTgt spid="70"/>
                                        </p:tgtEl>
                                        <p:attrNameLst>
                                          <p:attrName>style.visibility</p:attrName>
                                        </p:attrNameLst>
                                      </p:cBhvr>
                                      <p:to>
                                        <p:strVal val="visible"/>
                                      </p:to>
                                    </p:set>
                                    <p:animEffect transition="in" filter="wipe(left)">
                                      <p:cBhvr>
                                        <p:cTn id="57" dur="500"/>
                                        <p:tgtEl>
                                          <p:spTgt spid="70"/>
                                        </p:tgtEl>
                                      </p:cBhvr>
                                    </p:animEffect>
                                  </p:childTnLst>
                                </p:cTn>
                              </p:par>
                              <p:par>
                                <p:cTn id="58" presetID="10" presetClass="entr" presetSubtype="0" fill="hold" grpId="0" nodeType="withEffect">
                                  <p:stCondLst>
                                    <p:cond delay="250"/>
                                  </p:stCondLst>
                                  <p:childTnLst>
                                    <p:set>
                                      <p:cBhvr>
                                        <p:cTn id="59" dur="1" fill="hold">
                                          <p:stCondLst>
                                            <p:cond delay="0"/>
                                          </p:stCondLst>
                                        </p:cTn>
                                        <p:tgtEl>
                                          <p:spTgt spid="66"/>
                                        </p:tgtEl>
                                        <p:attrNameLst>
                                          <p:attrName>style.visibility</p:attrName>
                                        </p:attrNameLst>
                                      </p:cBhvr>
                                      <p:to>
                                        <p:strVal val="visible"/>
                                      </p:to>
                                    </p:set>
                                    <p:animEffect transition="in" filter="fade">
                                      <p:cBhvr>
                                        <p:cTn id="60" dur="250"/>
                                        <p:tgtEl>
                                          <p:spTgt spid="66"/>
                                        </p:tgtEl>
                                      </p:cBhvr>
                                    </p:animEffect>
                                  </p:childTnLst>
                                </p:cTn>
                              </p:par>
                              <p:par>
                                <p:cTn id="61" presetID="10" presetClass="entr" presetSubtype="0" fill="hold" grpId="0" nodeType="withEffect">
                                  <p:stCondLst>
                                    <p:cond delay="250"/>
                                  </p:stCondLst>
                                  <p:childTnLst>
                                    <p:set>
                                      <p:cBhvr>
                                        <p:cTn id="62" dur="1" fill="hold">
                                          <p:stCondLst>
                                            <p:cond delay="0"/>
                                          </p:stCondLst>
                                        </p:cTn>
                                        <p:tgtEl>
                                          <p:spTgt spid="67"/>
                                        </p:tgtEl>
                                        <p:attrNameLst>
                                          <p:attrName>style.visibility</p:attrName>
                                        </p:attrNameLst>
                                      </p:cBhvr>
                                      <p:to>
                                        <p:strVal val="visible"/>
                                      </p:to>
                                    </p:set>
                                    <p:animEffect transition="in" filter="fade">
                                      <p:cBhvr>
                                        <p:cTn id="63" dur="250"/>
                                        <p:tgtEl>
                                          <p:spTgt spid="67"/>
                                        </p:tgtEl>
                                      </p:cBhvr>
                                    </p:animEffect>
                                  </p:childTnLst>
                                </p:cTn>
                              </p:par>
                              <p:par>
                                <p:cTn id="64" presetID="10" presetClass="entr" presetSubtype="0" fill="hold" grpId="0" nodeType="withEffect">
                                  <p:stCondLst>
                                    <p:cond delay="250"/>
                                  </p:stCondLst>
                                  <p:childTnLst>
                                    <p:set>
                                      <p:cBhvr>
                                        <p:cTn id="65" dur="1" fill="hold">
                                          <p:stCondLst>
                                            <p:cond delay="0"/>
                                          </p:stCondLst>
                                        </p:cTn>
                                        <p:tgtEl>
                                          <p:spTgt spid="68"/>
                                        </p:tgtEl>
                                        <p:attrNameLst>
                                          <p:attrName>style.visibility</p:attrName>
                                        </p:attrNameLst>
                                      </p:cBhvr>
                                      <p:to>
                                        <p:strVal val="visible"/>
                                      </p:to>
                                    </p:set>
                                    <p:animEffect transition="in" filter="fade">
                                      <p:cBhvr>
                                        <p:cTn id="66" dur="250"/>
                                        <p:tgtEl>
                                          <p:spTgt spid="68"/>
                                        </p:tgtEl>
                                      </p:cBhvr>
                                    </p:animEffect>
                                  </p:childTnLst>
                                </p:cTn>
                              </p:par>
                              <p:par>
                                <p:cTn id="67" presetID="10" presetClass="entr" presetSubtype="0" fill="hold" grpId="0" nodeType="withEffect">
                                  <p:stCondLst>
                                    <p:cond delay="250"/>
                                  </p:stCondLst>
                                  <p:childTnLst>
                                    <p:set>
                                      <p:cBhvr>
                                        <p:cTn id="68" dur="1" fill="hold">
                                          <p:stCondLst>
                                            <p:cond delay="0"/>
                                          </p:stCondLst>
                                        </p:cTn>
                                        <p:tgtEl>
                                          <p:spTgt spid="69"/>
                                        </p:tgtEl>
                                        <p:attrNameLst>
                                          <p:attrName>style.visibility</p:attrName>
                                        </p:attrNameLst>
                                      </p:cBhvr>
                                      <p:to>
                                        <p:strVal val="visible"/>
                                      </p:to>
                                    </p:set>
                                    <p:animEffect transition="in" filter="fade">
                                      <p:cBhvr>
                                        <p:cTn id="69" dur="250"/>
                                        <p:tgtEl>
                                          <p:spTgt spid="69"/>
                                        </p:tgtEl>
                                      </p:cBhvr>
                                    </p:animEffect>
                                  </p:childTnLst>
                                </p:cTn>
                              </p:par>
                              <p:par>
                                <p:cTn id="70" presetID="10" presetClass="entr" presetSubtype="0" fill="hold" grpId="0" nodeType="withEffect">
                                  <p:stCondLst>
                                    <p:cond delay="250"/>
                                  </p:stCondLst>
                                  <p:childTnLst>
                                    <p:set>
                                      <p:cBhvr>
                                        <p:cTn id="71" dur="1" fill="hold">
                                          <p:stCondLst>
                                            <p:cond delay="0"/>
                                          </p:stCondLst>
                                        </p:cTn>
                                        <p:tgtEl>
                                          <p:spTgt spid="85"/>
                                        </p:tgtEl>
                                        <p:attrNameLst>
                                          <p:attrName>style.visibility</p:attrName>
                                        </p:attrNameLst>
                                      </p:cBhvr>
                                      <p:to>
                                        <p:strVal val="visible"/>
                                      </p:to>
                                    </p:set>
                                    <p:animEffect transition="in" filter="fade">
                                      <p:cBhvr>
                                        <p:cTn id="72" dur="250"/>
                                        <p:tgtEl>
                                          <p:spTgt spid="85"/>
                                        </p:tgtEl>
                                      </p:cBhvr>
                                    </p:animEffect>
                                  </p:childTnLst>
                                </p:cTn>
                              </p:par>
                            </p:childTnLst>
                          </p:cTn>
                        </p:par>
                        <p:par>
                          <p:cTn id="73" fill="hold">
                            <p:stCondLst>
                              <p:cond delay="500"/>
                            </p:stCondLst>
                            <p:childTnLst>
                              <p:par>
                                <p:cTn id="74" presetID="63" presetClass="path" presetSubtype="0" accel="24000" decel="50000" fill="hold" grpId="1" nodeType="afterEffect">
                                  <p:stCondLst>
                                    <p:cond delay="0"/>
                                  </p:stCondLst>
                                  <p:childTnLst>
                                    <p:animMotion origin="layout" path="M 2.5E-6 -4.07407E-6 L 0.09245 -4.07407E-6 " pathEditMode="relative" rAng="0" ptsTypes="AA">
                                      <p:cBhvr>
                                        <p:cTn id="75" dur="750" fill="hold"/>
                                        <p:tgtEl>
                                          <p:spTgt spid="66"/>
                                        </p:tgtEl>
                                        <p:attrNameLst>
                                          <p:attrName>ppt_x</p:attrName>
                                          <p:attrName>ppt_y</p:attrName>
                                        </p:attrNameLst>
                                      </p:cBhvr>
                                      <p:rCtr x="4622" y="0"/>
                                    </p:animMotion>
                                  </p:childTnLst>
                                </p:cTn>
                              </p:par>
                              <p:par>
                                <p:cTn id="76" presetID="63" presetClass="path" presetSubtype="0" accel="24000" decel="50000" fill="hold" grpId="1" nodeType="withEffect">
                                  <p:stCondLst>
                                    <p:cond delay="0"/>
                                  </p:stCondLst>
                                  <p:childTnLst>
                                    <p:animMotion origin="layout" path="M 2.5E-6 -7.40741E-7 L 0.03958 -7.40741E-7 " pathEditMode="relative" rAng="0" ptsTypes="AA">
                                      <p:cBhvr>
                                        <p:cTn id="77" dur="750" fill="hold"/>
                                        <p:tgtEl>
                                          <p:spTgt spid="67"/>
                                        </p:tgtEl>
                                        <p:attrNameLst>
                                          <p:attrName>ppt_x</p:attrName>
                                          <p:attrName>ppt_y</p:attrName>
                                        </p:attrNameLst>
                                      </p:cBhvr>
                                      <p:rCtr x="1979" y="0"/>
                                    </p:animMotion>
                                  </p:childTnLst>
                                </p:cTn>
                              </p:par>
                              <p:par>
                                <p:cTn id="78" presetID="63" presetClass="path" presetSubtype="0" accel="24000" decel="50000" fill="hold" grpId="1" nodeType="withEffect">
                                  <p:stCondLst>
                                    <p:cond delay="0"/>
                                  </p:stCondLst>
                                  <p:childTnLst>
                                    <p:animMotion origin="layout" path="M 2.5E-6 2.59259E-6 L 0.05286 2.59259E-6 " pathEditMode="relative" rAng="0" ptsTypes="AA">
                                      <p:cBhvr>
                                        <p:cTn id="79" dur="750" fill="hold"/>
                                        <p:tgtEl>
                                          <p:spTgt spid="68"/>
                                        </p:tgtEl>
                                        <p:attrNameLst>
                                          <p:attrName>ppt_x</p:attrName>
                                          <p:attrName>ppt_y</p:attrName>
                                        </p:attrNameLst>
                                      </p:cBhvr>
                                      <p:rCtr x="2643" y="0"/>
                                    </p:animMotion>
                                  </p:childTnLst>
                                </p:cTn>
                              </p:par>
                              <p:par>
                                <p:cTn id="80" presetID="63" presetClass="path" presetSubtype="0" accel="24000" decel="50000" fill="hold" grpId="1" nodeType="withEffect">
                                  <p:stCondLst>
                                    <p:cond delay="0"/>
                                  </p:stCondLst>
                                  <p:childTnLst>
                                    <p:animMotion origin="layout" path="M 2.5E-6 -4.07407E-6 L 0.02643 -4.07407E-6 " pathEditMode="relative" rAng="0" ptsTypes="AA">
                                      <p:cBhvr>
                                        <p:cTn id="81" dur="750" fill="hold"/>
                                        <p:tgtEl>
                                          <p:spTgt spid="69"/>
                                        </p:tgtEl>
                                        <p:attrNameLst>
                                          <p:attrName>ppt_x</p:attrName>
                                          <p:attrName>ppt_y</p:attrName>
                                        </p:attrNameLst>
                                      </p:cBhvr>
                                      <p:rCtr x="1315" y="0"/>
                                    </p:animMotion>
                                  </p:childTnLst>
                                </p:cTn>
                              </p:par>
                              <p:par>
                                <p:cTn id="82" presetID="63" presetClass="path" presetSubtype="0" accel="24000" decel="50000" fill="hold" grpId="1" nodeType="withEffect">
                                  <p:stCondLst>
                                    <p:cond delay="0"/>
                                  </p:stCondLst>
                                  <p:childTnLst>
                                    <p:animMotion origin="layout" path="M 2.5E-6 -3.7037E-7 L 0.07916 -3.7037E-7 " pathEditMode="relative" rAng="0" ptsTypes="AA">
                                      <p:cBhvr>
                                        <p:cTn id="83" dur="750" fill="hold"/>
                                        <p:tgtEl>
                                          <p:spTgt spid="85"/>
                                        </p:tgtEl>
                                        <p:attrNameLst>
                                          <p:attrName>ppt_x</p:attrName>
                                          <p:attrName>ppt_y</p:attrName>
                                        </p:attrNameLst>
                                      </p:cBhvr>
                                      <p:rCtr x="3958" y="0"/>
                                    </p:animMotion>
                                  </p:childTnLst>
                                </p:cTn>
                              </p:par>
                            </p:childTnLst>
                          </p:cTn>
                        </p:par>
                        <p:par>
                          <p:cTn id="84" fill="hold">
                            <p:stCondLst>
                              <p:cond delay="1250"/>
                            </p:stCondLst>
                            <p:childTnLst>
                              <p:par>
                                <p:cTn id="85" presetID="12" presetClass="entr" presetSubtype="8" fill="hold" grpId="0" nodeType="afterEffect">
                                  <p:stCondLst>
                                    <p:cond delay="0"/>
                                  </p:stCondLst>
                                  <p:childTnLst>
                                    <p:set>
                                      <p:cBhvr>
                                        <p:cTn id="86" dur="1" fill="hold">
                                          <p:stCondLst>
                                            <p:cond delay="0"/>
                                          </p:stCondLst>
                                        </p:cTn>
                                        <p:tgtEl>
                                          <p:spTgt spid="75"/>
                                        </p:tgtEl>
                                        <p:attrNameLst>
                                          <p:attrName>style.visibility</p:attrName>
                                        </p:attrNameLst>
                                      </p:cBhvr>
                                      <p:to>
                                        <p:strVal val="visible"/>
                                      </p:to>
                                    </p:set>
                                    <p:anim calcmode="lin" valueType="num">
                                      <p:cBhvr additive="base">
                                        <p:cTn id="87" dur="500"/>
                                        <p:tgtEl>
                                          <p:spTgt spid="75"/>
                                        </p:tgtEl>
                                        <p:attrNameLst>
                                          <p:attrName>ppt_x</p:attrName>
                                        </p:attrNameLst>
                                      </p:cBhvr>
                                      <p:tavLst>
                                        <p:tav tm="0">
                                          <p:val>
                                            <p:strVal val="#ppt_x-#ppt_w*1.125000"/>
                                          </p:val>
                                        </p:tav>
                                        <p:tav tm="100000">
                                          <p:val>
                                            <p:strVal val="#ppt_x"/>
                                          </p:val>
                                        </p:tav>
                                      </p:tavLst>
                                    </p:anim>
                                    <p:animEffect transition="in" filter="wipe(right)">
                                      <p:cBhvr>
                                        <p:cTn id="88" dur="500"/>
                                        <p:tgtEl>
                                          <p:spTgt spid="75"/>
                                        </p:tgtEl>
                                      </p:cBhvr>
                                    </p:animEffect>
                                  </p:childTnLst>
                                </p:cTn>
                              </p:par>
                            </p:childTnLst>
                          </p:cTn>
                        </p:par>
                        <p:par>
                          <p:cTn id="89" fill="hold">
                            <p:stCondLst>
                              <p:cond delay="1750"/>
                            </p:stCondLst>
                            <p:childTnLst>
                              <p:par>
                                <p:cTn id="90" presetID="22" presetClass="entr" presetSubtype="8" fill="hold" grpId="0" nodeType="afterEffect">
                                  <p:stCondLst>
                                    <p:cond delay="0"/>
                                  </p:stCondLst>
                                  <p:childTnLst>
                                    <p:set>
                                      <p:cBhvr>
                                        <p:cTn id="91" dur="1" fill="hold">
                                          <p:stCondLst>
                                            <p:cond delay="0"/>
                                          </p:stCondLst>
                                        </p:cTn>
                                        <p:tgtEl>
                                          <p:spTgt spid="73"/>
                                        </p:tgtEl>
                                        <p:attrNameLst>
                                          <p:attrName>style.visibility</p:attrName>
                                        </p:attrNameLst>
                                      </p:cBhvr>
                                      <p:to>
                                        <p:strVal val="visible"/>
                                      </p:to>
                                    </p:set>
                                    <p:animEffect transition="in" filter="wipe(left)">
                                      <p:cBhvr>
                                        <p:cTn id="92" dur="500"/>
                                        <p:tgtEl>
                                          <p:spTgt spid="73"/>
                                        </p:tgtEl>
                                      </p:cBhvr>
                                    </p:animEffect>
                                  </p:childTnLst>
                                </p:cTn>
                              </p:par>
                              <p:par>
                                <p:cTn id="93" presetID="22" presetClass="entr" presetSubtype="8" fill="hold" grpId="0" nodeType="withEffect">
                                  <p:stCondLst>
                                    <p:cond delay="0"/>
                                  </p:stCondLst>
                                  <p:childTnLst>
                                    <p:set>
                                      <p:cBhvr>
                                        <p:cTn id="94" dur="1" fill="hold">
                                          <p:stCondLst>
                                            <p:cond delay="0"/>
                                          </p:stCondLst>
                                        </p:cTn>
                                        <p:tgtEl>
                                          <p:spTgt spid="74"/>
                                        </p:tgtEl>
                                        <p:attrNameLst>
                                          <p:attrName>style.visibility</p:attrName>
                                        </p:attrNameLst>
                                      </p:cBhvr>
                                      <p:to>
                                        <p:strVal val="visible"/>
                                      </p:to>
                                    </p:set>
                                    <p:animEffect transition="in" filter="wipe(left)">
                                      <p:cBhvr>
                                        <p:cTn id="95" dur="500"/>
                                        <p:tgtEl>
                                          <p:spTgt spid="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7" grpId="1"/>
      <p:bldP spid="9" grpId="0"/>
      <p:bldP spid="11" grpId="0" animBg="1"/>
      <p:bldP spid="12" grpId="0" animBg="1"/>
      <p:bldP spid="13" grpId="0"/>
      <p:bldP spid="66" grpId="0" animBg="1"/>
      <p:bldP spid="66" grpId="1" animBg="1"/>
      <p:bldP spid="67" grpId="0" animBg="1"/>
      <p:bldP spid="67" grpId="1" animBg="1"/>
      <p:bldP spid="68" grpId="0" animBg="1"/>
      <p:bldP spid="68" grpId="1" animBg="1"/>
      <p:bldP spid="69" grpId="0" animBg="1"/>
      <p:bldP spid="69" grpId="1" animBg="1"/>
      <p:bldP spid="73" grpId="0" animBg="1"/>
      <p:bldP spid="74" grpId="0"/>
      <p:bldP spid="75" grpId="0" animBg="1"/>
      <p:bldP spid="104" grpId="0" animBg="1"/>
      <p:bldP spid="105" grpId="0" animBg="1"/>
      <p:bldP spid="85" grpId="0" animBg="1"/>
      <p:bldP spid="85" grpId="1" animBg="1"/>
    </p:bldLst>
  </p:timing>
</p:sld>
</file>

<file path=ppt/tags/tag1.xml><?xml version="1.0" encoding="utf-8"?>
<p:tagLst xmlns:a="http://schemas.openxmlformats.org/drawingml/2006/main" xmlns:r="http://schemas.openxmlformats.org/officeDocument/2006/relationships" xmlns:p="http://schemas.openxmlformats.org/presentationml/2006/main">
  <p:tag name="__MICROSOFT_TRANSLATOR_CLM_PRESENTATIONINFO" val="{&quot;DocumentId&quot;:&quot;5d8db5b64c577cc486e020dce1d1bec6&quot;,&quot;LanguageCode&quot;:&quot;en-US&quot;,&quot;SlideGuids&quot;:[&quot;847f32f9-c629-488b-b481-4e65949f1b17&quot;,&quot;4aa43340-75de-428d-bed6-c84a7524308d&quot;,&quot;12456adf-ab7c-4b6e-8aab-ac0ba4fadf15&quot;,&quot;ca83bed0-c8ca-4ebb-8a83-637d768c174e&quot;,&quot;8202607d-0741-48ae-9d53-085263ad11dc&quot;,&quot;7932312a-2cd6-492e-8b0c-0eecd8fd00f1&quot;,&quot;5912a088-d510-4c63-b33e-a0e619964300&quot;,&quot;c216e297-b148-4cdb-ba97-659b93fc335d&quot;,&quot;7b0e8a76-9f2c-4c08-a757-03777da5025f&quot;,&quot;ee6f6855-8539-4c2b-a3e0-18cbd83889b4&quot;,&quot;6526e8e3-ba85-4192-b191-9ed4dd90485d&quot;,&quot;3a2064ad-0061-49d9-ae6e-2ad6b2e997a5&quot;,&quot;612a284b-22aa-484d-8348-df6a9d3fa186&quot;,&quot;078e899b-54e5-4ebf-83da-c2fcc261be6b&quot;,&quot;34f36dc9-8b02-40a7-85c9-f59569b41235&quot;,&quot;adf3ee31-91be-442d-8fe6-176c50d9e151&quot;,&quot;a679e6a7-d922-40c9-aff6-272e13e602d6&quot;,&quot;c7f68489-ba2b-4459-a541-b6e60aeb547f&quot;,&quot;2809c03e-424f-4759-999f-794f6a0b1387&quot;,&quot;39f4187e-c4b0-4320-8d76-16081940117b&quot;,&quot;57fc0757-5bd9-4284-9f45-3a4a04413dd7&quot;,&quot;ac92adbc-8a9b-43d0-932e-5067b3c35b7a&quot;,&quot;8fe660d3-0ff8-4354-a5df-a6ba5a29f0a4&quot;,&quot;0f08ae61-e74c-42b8-846b-a36eca3cdf0e&quot;,&quot;d555979c-41f1-4a70-9e9b-dc405596de4a&quot;,&quot;ce469c92-5f4d-44a1-a626-390dedab813e&quot;,&quot;68c6ce3d-2564-4fd6-a7e9-d2f7bc24bd89&quot;,&quot;a24227ac-11d4-4908-859f-1dc8998f611c&quot;,&quot;8c993e94-5438-40c3-8176-31f4110ecabf&quot;,&quot;e293dcae-e061-4336-86bc-333dea24ffb7&quot;,&quot;c788b73e-0558-4f29-8b01-4523d684411e&quot;,&quot;7b3528ed-669b-4504-b96f-65407e0babdc&quot;,&quot;5ba19d89-875d-4bcb-b224-65458917d576&quot;,&quot;1390e145-4613-41b9-a526-8648c31da5b1&quot;,&quot;6737df9d-483f-4d8a-b201-993b4a65ac7b&quot;,&quot;05eadfe6-2b9c-4ca6-b318-ecb85846092f&quot;,&quot;47f27621-b2c9-4ce0-960c-dbf40a066068&quot;,&quot;3c739b9c-647e-41d0-a0d9-d41a42713467&quot;,&quot;01ad9897-eef1-4377-9aca-f643bf63219a&quot;,&quot;882a0dc6-663f-4157-b64e-65e92f8e28d6&quot;,&quot;44822dd4-83d1-4b51-8b56-ed07b92887f2&quot;,&quot;299214d4-ac84-4ae0-acca-299f632f06da&quot;,&quot;76c9f0bd-ef11-42e4-b286-e78eb244b06f&quot;,&quot;78fe145b-8f6c-423d-b954-378d746e2197&quot;,&quot;c8975513-0bc4-4faf-8cf8-ba474d76ff32&quot;,&quot;737b5e3a-4268-4847-92df-110b08695d9c&quot;,&quot;28121636-2861-4746-9ce2-7b432e677021&quot;,&quot;755bd0ef-75d9-4ad4-83f2-f629a2be4d2d&quot;,&quot;797a021a-feb7-4430-be3c-35afdafa80fe&quot;,&quot;535be7e9-a9eb-4705-8b13-d1845b940548&quot;],&quot;TimeStamp&quot;:&quot;2019-05-02T11:35:06.0790138-07:00&quot;}"/>
</p:tagLst>
</file>

<file path=ppt/tags/tag10.xml><?xml version="1.0" encoding="utf-8"?>
<p:tagLst xmlns:a="http://schemas.openxmlformats.org/drawingml/2006/main" xmlns:r="http://schemas.openxmlformats.org/officeDocument/2006/relationships" xmlns:p="http://schemas.openxmlformats.org/presentationml/2006/main">
  <p:tag name="__MICROSOFT_TRANSLATOR_CLM_SLIDEINFO" val="{&quot;Guid&quot;:&quot;6526e8e3-ba85-4192-b191-9ed4dd90485d&quot;,&quot;TimeStamp&quot;:&quot;2019-05-02T11:35:05.9930168-07:00&quot;}"/>
</p:tagLst>
</file>

<file path=ppt/tags/tag11.xml><?xml version="1.0" encoding="utf-8"?>
<p:tagLst xmlns:a="http://schemas.openxmlformats.org/drawingml/2006/main" xmlns:r="http://schemas.openxmlformats.org/officeDocument/2006/relationships" xmlns:p="http://schemas.openxmlformats.org/presentationml/2006/main">
  <p:tag name="__MICROSOFT_TRANSLATOR_CLM_SLIDEINFO" val="{&quot;Guid&quot;:&quot;3a2064ad-0061-49d9-ae6e-2ad6b2e997a5&quot;,&quot;TimeStamp&quot;:&quot;2019-05-02T11:35:05.9950177-07:00&quot;}"/>
</p:tagLst>
</file>

<file path=ppt/tags/tag12.xml><?xml version="1.0" encoding="utf-8"?>
<p:tagLst xmlns:a="http://schemas.openxmlformats.org/drawingml/2006/main" xmlns:r="http://schemas.openxmlformats.org/officeDocument/2006/relationships" xmlns:p="http://schemas.openxmlformats.org/presentationml/2006/main">
  <p:tag name="__MICROSOFT_TRANSLATOR_CLM_SLIDEINFO" val="{&quot;Guid&quot;:&quot;078e899b-54e5-4ebf-83da-c2fcc261be6b&quot;,&quot;TimeStamp&quot;:&quot;2019-05-02T11:35:06.0000532-07:00&quot;}"/>
</p:tagLst>
</file>

<file path=ppt/tags/tag13.xml><?xml version="1.0" encoding="utf-8"?>
<p:tagLst xmlns:a="http://schemas.openxmlformats.org/drawingml/2006/main" xmlns:r="http://schemas.openxmlformats.org/officeDocument/2006/relationships" xmlns:p="http://schemas.openxmlformats.org/presentationml/2006/main">
  <p:tag name="__MICROSOFT_TRANSLATOR_CLM_SLIDEINFO" val="{&quot;Guid&quot;:&quot;34f36dc9-8b02-40a7-85c9-f59569b41235&quot;,&quot;TimeStamp&quot;:&quot;2019-05-02T11:35:06.0020514-07:00&quot;}"/>
</p:tagLst>
</file>

<file path=ppt/tags/tag14.xml><?xml version="1.0" encoding="utf-8"?>
<p:tagLst xmlns:a="http://schemas.openxmlformats.org/drawingml/2006/main" xmlns:r="http://schemas.openxmlformats.org/officeDocument/2006/relationships" xmlns:p="http://schemas.openxmlformats.org/presentationml/2006/main">
  <p:tag name="__MICROSOFT_TRANSLATOR_CLM_SLIDEINFO" val="{&quot;Guid&quot;:&quot;39f4187e-c4b0-4320-8d76-16081940117b&quot;,&quot;TimeStamp&quot;:&quot;2019-05-02T11:35:06.0120134-07:00&quot;}"/>
</p:tagLst>
</file>

<file path=ppt/tags/tag15.xml><?xml version="1.0" encoding="utf-8"?>
<p:tagLst xmlns:a="http://schemas.openxmlformats.org/drawingml/2006/main" xmlns:r="http://schemas.openxmlformats.org/officeDocument/2006/relationships" xmlns:p="http://schemas.openxmlformats.org/presentationml/2006/main">
  <p:tag name="__MICROSOFT_TRANSLATOR_CLM_SLIDEINFO" val="{&quot;Guid&quot;:&quot;05eadfe6-2b9c-4ca6-b318-ecb85846092f&quot;,&quot;TimeStamp&quot;:&quot;2019-05-02T11:35:06.0470134-07:00&quot;}"/>
</p:tagLst>
</file>

<file path=ppt/tags/tag16.xml><?xml version="1.0" encoding="utf-8"?>
<p:tagLst xmlns:a="http://schemas.openxmlformats.org/drawingml/2006/main" xmlns:r="http://schemas.openxmlformats.org/officeDocument/2006/relationships" xmlns:p="http://schemas.openxmlformats.org/presentationml/2006/main">
  <p:tag name="__MICROSOFT_TRANSLATOR_CLM_SLIDEINFO" val="{&quot;Guid&quot;:&quot;47f27621-b2c9-4ce0-960c-dbf40a066068&quot;,&quot;TimeStamp&quot;:&quot;2019-05-02T11:35:06.0490241-07:00&quot;}"/>
</p:tagLst>
</file>

<file path=ppt/tags/tag17.xml><?xml version="1.0" encoding="utf-8"?>
<p:tagLst xmlns:a="http://schemas.openxmlformats.org/drawingml/2006/main" xmlns:r="http://schemas.openxmlformats.org/officeDocument/2006/relationships" xmlns:p="http://schemas.openxmlformats.org/presentationml/2006/main">
  <p:tag name="__MICROSOFT_TRANSLATOR_CLM_SLIDEINFO" val="{&quot;Guid&quot;:&quot;3c739b9c-647e-41d0-a0d9-d41a42713467&quot;,&quot;TimeStamp&quot;:&quot;2019-05-02T11:35:06.0510117-07:00&quot;}"/>
</p:tagLst>
</file>

<file path=ppt/tags/tag18.xml><?xml version="1.0" encoding="utf-8"?>
<p:tagLst xmlns:a="http://schemas.openxmlformats.org/drawingml/2006/main" xmlns:r="http://schemas.openxmlformats.org/officeDocument/2006/relationships" xmlns:p="http://schemas.openxmlformats.org/presentationml/2006/main">
  <p:tag name="__MICROSOFT_TRANSLATOR_CLM_SLIDEINFO" val="{&quot;Guid&quot;:&quot;01ad9897-eef1-4377-9aca-f643bf63219a&quot;,&quot;TimeStamp&quot;:&quot;2019-05-02T11:35:06.0530125-07:00&quot;}"/>
</p:tagLst>
</file>

<file path=ppt/tags/tag19.xml><?xml version="1.0" encoding="utf-8"?>
<p:tagLst xmlns:a="http://schemas.openxmlformats.org/drawingml/2006/main" xmlns:r="http://schemas.openxmlformats.org/officeDocument/2006/relationships" xmlns:p="http://schemas.openxmlformats.org/presentationml/2006/main">
  <p:tag name="__MICROSOFT_TRANSLATOR_CLM_SLIDEINFO" val="{&quot;Guid&quot;:&quot;882a0dc6-663f-4157-b64e-65e92f8e28d6&quot;,&quot;TimeStamp&quot;:&quot;2019-05-02T11:35:06.055015-07:00&quot;}"/>
</p:tagLst>
</file>

<file path=ppt/tags/tag2.xml><?xml version="1.0" encoding="utf-8"?>
<p:tagLst xmlns:a="http://schemas.openxmlformats.org/drawingml/2006/main" xmlns:r="http://schemas.openxmlformats.org/officeDocument/2006/relationships" xmlns:p="http://schemas.openxmlformats.org/presentationml/2006/main">
  <p:tag name="__MICROSOFT_TRANSLATOR_CLM_SLIDEINFO" val="{&quot;Guid&quot;:&quot;847f32f9-c629-488b-b481-4e65949f1b17&quot;,&quot;TimeStamp&quot;:&quot;2019-05-02T11:35:05.9570156-07:00&quot;}"/>
</p:tagLst>
</file>

<file path=ppt/tags/tag20.xml><?xml version="1.0" encoding="utf-8"?>
<p:tagLst xmlns:a="http://schemas.openxmlformats.org/drawingml/2006/main" xmlns:r="http://schemas.openxmlformats.org/officeDocument/2006/relationships" xmlns:p="http://schemas.openxmlformats.org/presentationml/2006/main">
  <p:tag name="__MICROSOFT_TRANSLATOR_CLM_SLIDEINFO" val="{&quot;Guid&quot;:&quot;44822dd4-83d1-4b51-8b56-ed07b92887f2&quot;,&quot;TimeStamp&quot;:&quot;2019-05-02T11:35:06.0570131-07:00&quot;}"/>
</p:tagLst>
</file>

<file path=ppt/tags/tag21.xml><?xml version="1.0" encoding="utf-8"?>
<p:tagLst xmlns:a="http://schemas.openxmlformats.org/drawingml/2006/main" xmlns:r="http://schemas.openxmlformats.org/officeDocument/2006/relationships" xmlns:p="http://schemas.openxmlformats.org/presentationml/2006/main">
  <p:tag name="__MICROSOFT_TRANSLATOR_CLM_SLIDEINFO" val="{&quot;Guid&quot;:&quot;299214d4-ac84-4ae0-acca-299f632f06da&quot;,&quot;TimeStamp&quot;:&quot;2019-05-02T11:35:06.060015-07:00&quot;}"/>
</p:tagLst>
</file>

<file path=ppt/tags/tag22.xml><?xml version="1.0" encoding="utf-8"?>
<p:tagLst xmlns:a="http://schemas.openxmlformats.org/drawingml/2006/main" xmlns:r="http://schemas.openxmlformats.org/officeDocument/2006/relationships" xmlns:p="http://schemas.openxmlformats.org/presentationml/2006/main">
  <p:tag name="__MICROSOFT_TRANSLATOR_CLM_SLIDEINFO" val="{&quot;Guid&quot;:&quot;76c9f0bd-ef11-42e4-b286-e78eb244b06f&quot;,&quot;TimeStamp&quot;:&quot;2019-05-02T11:35:06.0620136-07:00&quot;}"/>
</p:tagLst>
</file>

<file path=ppt/tags/tag23.xml><?xml version="1.0" encoding="utf-8"?>
<p:tagLst xmlns:a="http://schemas.openxmlformats.org/drawingml/2006/main" xmlns:r="http://schemas.openxmlformats.org/officeDocument/2006/relationships" xmlns:p="http://schemas.openxmlformats.org/presentationml/2006/main">
  <p:tag name="__MICROSOFT_TRANSLATOR_CLM_SLIDEINFO" val="{&quot;Guid&quot;:&quot;755bd0ef-75d9-4ad4-83f2-f629a2be4d2d&quot;,&quot;TimeStamp&quot;:&quot;2019-05-02T11:35:06.0720179-07:00&quot;}"/>
</p:tagLst>
</file>

<file path=ppt/tags/tag3.xml><?xml version="1.0" encoding="utf-8"?>
<p:tagLst xmlns:a="http://schemas.openxmlformats.org/drawingml/2006/main" xmlns:r="http://schemas.openxmlformats.org/officeDocument/2006/relationships" xmlns:p="http://schemas.openxmlformats.org/presentationml/2006/main">
  <p:tag name="__MICROSOFT_TRANSLATOR_CLM_SLIDEINFO" val="{&quot;Guid&quot;:&quot;4aa43340-75de-428d-bed6-c84a7524308d&quot;,&quot;TimeStamp&quot;:&quot;2019-05-02T11:35:05.9740494-07:00&quot;}"/>
</p:tagLst>
</file>

<file path=ppt/tags/tag4.xml><?xml version="1.0" encoding="utf-8"?>
<p:tagLst xmlns:a="http://schemas.openxmlformats.org/drawingml/2006/main" xmlns:r="http://schemas.openxmlformats.org/officeDocument/2006/relationships" xmlns:p="http://schemas.openxmlformats.org/presentationml/2006/main">
  <p:tag name="__MICROSOFT_TRANSLATOR_CLM_SLIDEINFO" val="{&quot;Guid&quot;:&quot;8202607d-0741-48ae-9d53-085263ad11dc&quot;,&quot;TimeStamp&quot;:&quot;2019-05-02T11:35:05.9800477-07:00&quot;}"/>
</p:tagLst>
</file>

<file path=ppt/tags/tag5.xml><?xml version="1.0" encoding="utf-8"?>
<p:tagLst xmlns:a="http://schemas.openxmlformats.org/drawingml/2006/main" xmlns:r="http://schemas.openxmlformats.org/officeDocument/2006/relationships" xmlns:p="http://schemas.openxmlformats.org/presentationml/2006/main">
  <p:tag name="__MICROSOFT_TRANSLATOR_CLM_SLIDEINFO" val="{&quot;Guid&quot;:&quot;7932312a-2cd6-492e-8b0c-0eecd8fd00f1&quot;,&quot;TimeStamp&quot;:&quot;2019-05-02T11:35:05.9830174-07:00&quot;}"/>
</p:tagLst>
</file>

<file path=ppt/tags/tag6.xml><?xml version="1.0" encoding="utf-8"?>
<p:tagLst xmlns:a="http://schemas.openxmlformats.org/drawingml/2006/main" xmlns:r="http://schemas.openxmlformats.org/officeDocument/2006/relationships" xmlns:p="http://schemas.openxmlformats.org/presentationml/2006/main">
  <p:tag name="__MICROSOFT_TRANSLATOR_CLM_SLIDEINFO" val="{&quot;Guid&quot;:&quot;5912a088-d510-4c63-b33e-a0e619964300&quot;,&quot;TimeStamp&quot;:&quot;2019-05-02T11:35:05.9850188-07:00&quot;}"/>
</p:tagLst>
</file>

<file path=ppt/tags/tag7.xml><?xml version="1.0" encoding="utf-8"?>
<p:tagLst xmlns:a="http://schemas.openxmlformats.org/drawingml/2006/main" xmlns:r="http://schemas.openxmlformats.org/officeDocument/2006/relationships" xmlns:p="http://schemas.openxmlformats.org/presentationml/2006/main">
  <p:tag name="__MICROSOFT_TRANSLATOR_CLM_SLIDEINFO" val="{&quot;Guid&quot;:&quot;c216e297-b148-4cdb-ba97-659b93fc335d&quot;,&quot;TimeStamp&quot;:&quot;2019-05-02T11:35:05.9870188-07:00&quot;}"/>
</p:tagLst>
</file>

<file path=ppt/tags/tag8.xml><?xml version="1.0" encoding="utf-8"?>
<p:tagLst xmlns:a="http://schemas.openxmlformats.org/drawingml/2006/main" xmlns:r="http://schemas.openxmlformats.org/officeDocument/2006/relationships" xmlns:p="http://schemas.openxmlformats.org/presentationml/2006/main">
  <p:tag name="__MICROSOFT_TRANSLATOR_CLM_SLIDEINFO" val="{&quot;Guid&quot;:&quot;7b0e8a76-9f2c-4c08-a757-03777da5025f&quot;,&quot;TimeStamp&quot;:&quot;2019-05-02T11:35:05.9890137-07:00&quot;}"/>
</p:tagLst>
</file>

<file path=ppt/tags/tag9.xml><?xml version="1.0" encoding="utf-8"?>
<p:tagLst xmlns:a="http://schemas.openxmlformats.org/drawingml/2006/main" xmlns:r="http://schemas.openxmlformats.org/officeDocument/2006/relationships" xmlns:p="http://schemas.openxmlformats.org/presentationml/2006/main">
  <p:tag name="__MICROSOFT_TRANSLATOR_CLM_SLIDEINFO" val="{&quot;Guid&quot;:&quot;ee6f6855-8539-4c2b-a3e0-18cbd83889b4&quot;,&quot;TimeStamp&quot;:&quot;2019-05-02T11:35:05.9910171-07:00&quot;}"/>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3.xml><?xml version="1.0" encoding="utf-8"?>
<a:theme xmlns:a="http://schemas.openxmlformats.org/drawingml/2006/main" name="MGXFY15">
  <a:themeElements>
    <a:clrScheme name="Custom 41">
      <a:dk1>
        <a:srgbClr val="000000"/>
      </a:dk1>
      <a:lt1>
        <a:srgbClr val="FFFFFF"/>
      </a:lt1>
      <a:dk2>
        <a:srgbClr val="0078D7"/>
      </a:dk2>
      <a:lt2>
        <a:srgbClr val="D2D2D2"/>
      </a:lt2>
      <a:accent1>
        <a:srgbClr val="002050"/>
      </a:accent1>
      <a:accent2>
        <a:srgbClr val="00188F"/>
      </a:accent2>
      <a:accent3>
        <a:srgbClr val="32145A"/>
      </a:accent3>
      <a:accent4>
        <a:srgbClr val="107C10"/>
      </a:accent4>
      <a:accent5>
        <a:srgbClr val="00BCF2"/>
      </a:accent5>
      <a:accent6>
        <a:srgbClr val="FFB900"/>
      </a:accent6>
      <a:hlink>
        <a:srgbClr val="00BCF2"/>
      </a:hlink>
      <a:folHlink>
        <a:srgbClr val="002050"/>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CES243BK-R1_Edson" id="{7FA50A56-66DF-4957-B093-DDBFDD24F612}" vid="{2F29F2AE-BCF6-4017-BA1B-18B93B53653C}"/>
    </a:ext>
  </a:extLst>
</a:theme>
</file>

<file path=ppt/theme/theme4.xml><?xml version="1.0" encoding="utf-8"?>
<a:theme xmlns:a="http://schemas.openxmlformats.org/drawingml/2006/main" name="Dynamics 365">
  <a:themeElements>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5.xml><?xml version="1.0" encoding="utf-8"?>
<a:theme xmlns:a="http://schemas.openxmlformats.org/drawingml/2006/main" name="MSFT Azure ">
  <a:themeElements>
    <a:clrScheme name="Azure">
      <a:dk1>
        <a:sysClr val="windowText" lastClr="000000"/>
      </a:dk1>
      <a:lt1>
        <a:sysClr val="window" lastClr="FFFFFF"/>
      </a:lt1>
      <a:dk2>
        <a:srgbClr val="0078D4"/>
      </a:dk2>
      <a:lt2>
        <a:srgbClr val="EBEBEB"/>
      </a:lt2>
      <a:accent1>
        <a:srgbClr val="50E6FF"/>
      </a:accent1>
      <a:accent2>
        <a:srgbClr val="3C3C41"/>
      </a:accent2>
      <a:accent3>
        <a:srgbClr val="75757A"/>
      </a:accent3>
      <a:accent4>
        <a:srgbClr val="EBEBEB"/>
      </a:accent4>
      <a:accent5>
        <a:srgbClr val="FFFFFF"/>
      </a:accent5>
      <a:accent6>
        <a:srgbClr val="000000"/>
      </a:accent6>
      <a:hlink>
        <a:srgbClr val="0563C1"/>
      </a:hlink>
      <a:folHlink>
        <a:srgbClr val="954F72"/>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6" id="{6EB113CA-C652-4EDE-851B-7E09446BD8F3}" vid="{F42B78DA-A33F-4A43-9CCD-5B4ACB75A407}"/>
    </a:ext>
  </a:extLst>
</a:theme>
</file>

<file path=ppt/theme/theme6.xml><?xml version="1.0" encoding="utf-8"?>
<a:theme xmlns:a="http://schemas.openxmlformats.org/drawingml/2006/main" name="Azure Template">
  <a:themeElements>
    <a:clrScheme name="Azure">
      <a:dk1>
        <a:sysClr val="windowText" lastClr="000000"/>
      </a:dk1>
      <a:lt1>
        <a:sysClr val="window" lastClr="FFFFFF"/>
      </a:lt1>
      <a:dk2>
        <a:srgbClr val="0078D4"/>
      </a:dk2>
      <a:lt2>
        <a:srgbClr val="EBEBEB"/>
      </a:lt2>
      <a:accent1>
        <a:srgbClr val="50E6FF"/>
      </a:accent1>
      <a:accent2>
        <a:srgbClr val="3C3C41"/>
      </a:accent2>
      <a:accent3>
        <a:srgbClr val="75757A"/>
      </a:accent3>
      <a:accent4>
        <a:srgbClr val="EBEBEB"/>
      </a:accent4>
      <a:accent5>
        <a:srgbClr val="FFFFFF"/>
      </a:accent5>
      <a:accent6>
        <a:srgbClr val="000000"/>
      </a:accent6>
      <a:hlink>
        <a:srgbClr val="0563C1"/>
      </a:hlink>
      <a:folHlink>
        <a:srgbClr val="954F72"/>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6" id="{6EB113CA-C652-4EDE-851B-7E09446BD8F3}" vid="{F42B78DA-A33F-4A43-9CCD-5B4ACB75A407}"/>
    </a:ext>
  </a:extLst>
</a:theme>
</file>

<file path=ppt/theme/theme7.xml><?xml version="1.0" encoding="utf-8"?>
<a:theme xmlns:a="http://schemas.openxmlformats.org/drawingml/2006/main" name="1_MSFT Azure ">
  <a:themeElements>
    <a:clrScheme name="Azure">
      <a:dk1>
        <a:sysClr val="windowText" lastClr="000000"/>
      </a:dk1>
      <a:lt1>
        <a:sysClr val="window" lastClr="FFFFFF"/>
      </a:lt1>
      <a:dk2>
        <a:srgbClr val="0078D4"/>
      </a:dk2>
      <a:lt2>
        <a:srgbClr val="EBEBEB"/>
      </a:lt2>
      <a:accent1>
        <a:srgbClr val="50E6FF"/>
      </a:accent1>
      <a:accent2>
        <a:srgbClr val="3C3C41"/>
      </a:accent2>
      <a:accent3>
        <a:srgbClr val="75757A"/>
      </a:accent3>
      <a:accent4>
        <a:srgbClr val="EBEBEB"/>
      </a:accent4>
      <a:accent5>
        <a:srgbClr val="FFFFFF"/>
      </a:accent5>
      <a:accent6>
        <a:srgbClr val="000000"/>
      </a:accent6>
      <a:hlink>
        <a:srgbClr val="0563C1"/>
      </a:hlink>
      <a:folHlink>
        <a:srgbClr val="954F72"/>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6" id="{6EB113CA-C652-4EDE-851B-7E09446BD8F3}" vid="{F42B78DA-A33F-4A43-9CCD-5B4ACB75A407}"/>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56E032D9A797442991B78620DD9E801" ma:contentTypeVersion="11" ma:contentTypeDescription="Create a new document." ma:contentTypeScope="" ma:versionID="0ea5a3947310bae4a53893e0af498c75">
  <xsd:schema xmlns:xsd="http://www.w3.org/2001/XMLSchema" xmlns:xs="http://www.w3.org/2001/XMLSchema" xmlns:p="http://schemas.microsoft.com/office/2006/metadata/properties" xmlns:ns2="e7bbd3b9-a267-4983-bb7f-f5a1bce1ef33" xmlns:ns3="6c1f7248-2c39-4fa6-918c-cd0eba53a27b" targetNamespace="http://schemas.microsoft.com/office/2006/metadata/properties" ma:root="true" ma:fieldsID="9636413fb4fe8076487056de5f243d5a" ns2:_="" ns3:_="">
    <xsd:import namespace="e7bbd3b9-a267-4983-bb7f-f5a1bce1ef33"/>
    <xsd:import namespace="6c1f7248-2c39-4fa6-918c-cd0eba53a27b"/>
    <xsd:element name="properties">
      <xsd:complexType>
        <xsd:sequence>
          <xsd:element name="documentManagement">
            <xsd:complexType>
              <xsd:all>
                <xsd:element ref="ns2:MediaServiceMetadata" minOccurs="0"/>
                <xsd:element ref="ns2:MediaServiceFastMetadata" minOccurs="0"/>
                <xsd:element ref="ns2:MediaServiceEventHashCode" minOccurs="0"/>
                <xsd:element ref="ns2:MediaServiceGenerationTime" minOccurs="0"/>
                <xsd:element ref="ns3:SharedWithUsers" minOccurs="0"/>
                <xsd:element ref="ns3:SharedWithDetails" minOccurs="0"/>
                <xsd:element ref="ns2:MediaServiceDateTaken" minOccurs="0"/>
                <xsd:element ref="ns2:MediaServiceAutoKeyPoints" minOccurs="0"/>
                <xsd:element ref="ns2:MediaServiceKeyPoints" minOccurs="0"/>
                <xsd:element ref="ns2:MediaServiceAutoTags"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7bbd3b9-a267-4983-bb7f-f5a1bce1ef3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EventHashCode" ma:index="10" nillable="true" ma:displayName="MediaServiceEventHashCode" ma:hidden="true" ma:internalName="MediaServiceEventHashCode"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false">
      <xsd:simpleType>
        <xsd:restriction base="dms:Note">
          <xsd:maxLength value="255"/>
        </xsd:restriction>
      </xsd:simpleType>
    </xsd:element>
    <xsd:element name="MediaServiceAutoTags" ma:index="17" nillable="true" ma:displayName="Tags" ma:internalName="MediaServiceAutoTags"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6c1f7248-2c39-4fa6-918c-cd0eba53a27b"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e7bbd3b9-a267-4983-bb7f-f5a1bce1ef33" xsi:nil="true"/>
    <SharedWithUsers xmlns="6c1f7248-2c39-4fa6-918c-cd0eba53a27b">
      <UserInfo>
        <DisplayName>Kris Shankar</DisplayName>
        <AccountId>101</AccountId>
        <AccountType/>
      </UserInfo>
    </SharedWithUsers>
  </documentManagement>
</p:properties>
</file>

<file path=customXml/itemProps1.xml><?xml version="1.0" encoding="utf-8"?>
<ds:datastoreItem xmlns:ds="http://schemas.openxmlformats.org/officeDocument/2006/customXml" ds:itemID="{B76B2E93-3C14-45FB-AF97-FB02A2FD292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7bbd3b9-a267-4983-bb7f-f5a1bce1ef33"/>
    <ds:schemaRef ds:uri="6c1f7248-2c39-4fa6-918c-cd0eba53a27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1F57750-7F82-4071-A012-337AA8A9FF26}">
  <ds:schemaRefs>
    <ds:schemaRef ds:uri="http://schemas.microsoft.com/sharepoint/v3/contenttype/forms"/>
  </ds:schemaRefs>
</ds:datastoreItem>
</file>

<file path=customXml/itemProps3.xml><?xml version="1.0" encoding="utf-8"?>
<ds:datastoreItem xmlns:ds="http://schemas.openxmlformats.org/officeDocument/2006/customXml" ds:itemID="{BFB0B5AB-78A6-4029-8A39-0193F0F11BB6}">
  <ds:schemaRefs>
    <ds:schemaRef ds:uri="http://schemas.microsoft.com/office/2006/metadata/properties"/>
    <ds:schemaRef ds:uri="http://schemas.microsoft.com/office/infopath/2007/PartnerControls"/>
    <ds:schemaRef ds:uri="e7bbd3b9-a267-4983-bb7f-f5a1bce1ef33"/>
    <ds:schemaRef ds:uri="6c1f7248-2c39-4fa6-918c-cd0eba53a27b"/>
  </ds:schemaRefs>
</ds:datastoreItem>
</file>

<file path=docProps/app.xml><?xml version="1.0" encoding="utf-8"?>
<Properties xmlns="http://schemas.openxmlformats.org/officeDocument/2006/extended-properties" xmlns:vt="http://schemas.openxmlformats.org/officeDocument/2006/docPropsVTypes">
  <TotalTime>53</TotalTime>
  <Words>2351</Words>
  <Application>Microsoft Office PowerPoint</Application>
  <PresentationFormat>Widescreen</PresentationFormat>
  <Paragraphs>475</Paragraphs>
  <Slides>46</Slides>
  <Notes>19</Notes>
  <HiddenSlides>0</HiddenSlides>
  <MMClips>0</MMClips>
  <ScaleCrop>false</ScaleCrop>
  <HeadingPairs>
    <vt:vector size="6" baseType="variant">
      <vt:variant>
        <vt:lpstr>Fonts Used</vt:lpstr>
      </vt:variant>
      <vt:variant>
        <vt:i4>9</vt:i4>
      </vt:variant>
      <vt:variant>
        <vt:lpstr>Theme</vt:lpstr>
      </vt:variant>
      <vt:variant>
        <vt:i4>7</vt:i4>
      </vt:variant>
      <vt:variant>
        <vt:lpstr>Slide Titles</vt:lpstr>
      </vt:variant>
      <vt:variant>
        <vt:i4>46</vt:i4>
      </vt:variant>
    </vt:vector>
  </HeadingPairs>
  <TitlesOfParts>
    <vt:vector size="62" baseType="lpstr">
      <vt:lpstr>Arial</vt:lpstr>
      <vt:lpstr>Calibri</vt:lpstr>
      <vt:lpstr>Calibri Light</vt:lpstr>
      <vt:lpstr>Quattrocento Sans</vt:lpstr>
      <vt:lpstr>Segoe UI</vt:lpstr>
      <vt:lpstr>Segoe UI Light</vt:lpstr>
      <vt:lpstr>Segoe UI Semibold</vt:lpstr>
      <vt:lpstr>Segoe UI Semilight</vt:lpstr>
      <vt:lpstr>Wingdings</vt:lpstr>
      <vt:lpstr>Office Theme</vt:lpstr>
      <vt:lpstr>1_Office Theme</vt:lpstr>
      <vt:lpstr>MGXFY15</vt:lpstr>
      <vt:lpstr>Dynamics 365</vt:lpstr>
      <vt:lpstr>MSFT Azure </vt:lpstr>
      <vt:lpstr>Azure Template</vt:lpstr>
      <vt:lpstr>1_MSFT Azure </vt:lpstr>
      <vt:lpstr>Overview of Automated ML  </vt:lpstr>
      <vt:lpstr>Agenda</vt:lpstr>
      <vt:lpstr>Why Automated ML?</vt:lpstr>
      <vt:lpstr>Machine Learning on Azure</vt:lpstr>
      <vt:lpstr>Building blocks for a Data Science Project</vt:lpstr>
      <vt:lpstr>What is automated machine learning?</vt:lpstr>
      <vt:lpstr>Automated ML Mission</vt:lpstr>
      <vt:lpstr>Machine Learning Problem Example </vt:lpstr>
      <vt:lpstr>Model Creation Is Typically Time-Consuming</vt:lpstr>
      <vt:lpstr>Model Creation Is Typically Time-Consuming</vt:lpstr>
      <vt:lpstr>Model Creation Is Typically Time-Consuming</vt:lpstr>
      <vt:lpstr>Automated ML Accelerates Model Development </vt:lpstr>
      <vt:lpstr>Automated ML Capabilities </vt:lpstr>
      <vt:lpstr>Automated ML Capabilities </vt:lpstr>
      <vt:lpstr>Guardrails</vt:lpstr>
      <vt:lpstr>What’s new?</vt:lpstr>
      <vt:lpstr>Latest announcements @ MS Build (Blog post with all the announcements)</vt:lpstr>
      <vt:lpstr>Latest announcements @ MS Build (Blog post with all the announcements)</vt:lpstr>
      <vt:lpstr>Latest announcements @ MS Build (Blog post with all the announcements)</vt:lpstr>
      <vt:lpstr>Latest announcements @ MS Build (Blog post with all the announcements)</vt:lpstr>
      <vt:lpstr>Latest announcements @ MS Build (Blog post with all the announcements)</vt:lpstr>
      <vt:lpstr>Latest announcements @ MS Build (Blog post with all the announcements)</vt:lpstr>
      <vt:lpstr>Demo:  Azure Machine Learning Service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Demo:  Azure Databricks</vt:lpstr>
      <vt:lpstr>About Azure Databricks</vt:lpstr>
      <vt:lpstr>Azure Databricks Features</vt:lpstr>
      <vt:lpstr>Github Demo</vt:lpstr>
      <vt:lpstr>How to Configure Azure Databricks</vt:lpstr>
      <vt:lpstr>PowerPoint Presentation</vt:lpstr>
      <vt:lpstr>Deploy Azure ML models at scale </vt:lpstr>
      <vt:lpstr>Model deployment</vt:lpstr>
      <vt:lpstr>PowerPoint Presentation</vt:lpstr>
      <vt:lpstr>Action</vt:lpstr>
      <vt:lpstr>Try it for free http://aka.ms/amlfree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Overview of Automated ML  June 2019</dc:title>
  <dc:creator>Mark Tabladillo</dc:creator>
  <cp:lastModifiedBy>Mark Tabladillo</cp:lastModifiedBy>
  <cp:revision>6</cp:revision>
  <dcterms:created xsi:type="dcterms:W3CDTF">2019-06-21T05:03:42Z</dcterms:created>
  <dcterms:modified xsi:type="dcterms:W3CDTF">2019-07-03T19:25:15Z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matabl@microsoft.com</vt:lpwstr>
  </property>
  <property fmtid="{D5CDD505-2E9C-101B-9397-08002B2CF9AE}" pid="5" name="MSIP_Label_f42aa342-8706-4288-bd11-ebb85995028c_SetDate">
    <vt:lpwstr>2019-06-21T05:05:22.5828313Z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24fb968f-deb5-411d-876f-059af2a519d6</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